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5" r:id="rId2"/>
    <p:sldId id="745" r:id="rId3"/>
    <p:sldId id="746" r:id="rId4"/>
    <p:sldId id="747" r:id="rId5"/>
    <p:sldId id="748" r:id="rId6"/>
    <p:sldId id="749" r:id="rId7"/>
    <p:sldId id="750" r:id="rId8"/>
    <p:sldId id="752" r:id="rId9"/>
    <p:sldId id="753" r:id="rId10"/>
    <p:sldId id="754" r:id="rId11"/>
    <p:sldId id="756" r:id="rId12"/>
    <p:sldId id="757" r:id="rId13"/>
    <p:sldId id="758" r:id="rId14"/>
    <p:sldId id="759" r:id="rId15"/>
    <p:sldId id="760" r:id="rId16"/>
    <p:sldId id="466" r:id="rId1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5" autoAdjust="0"/>
    <p:restoredTop sz="96953" autoAdjust="0"/>
  </p:normalViewPr>
  <p:slideViewPr>
    <p:cSldViewPr>
      <p:cViewPr varScale="1">
        <p:scale>
          <a:sx n="62" d="100"/>
          <a:sy n="62" d="100"/>
        </p:scale>
        <p:origin x="69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3C7B6C-3F27-473E-9E5B-EAC65D70CCF1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</dgm:pt>
    <dgm:pt modelId="{12D3F9F2-40EF-46AB-B0A7-338235A20780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endParaRPr lang="en-US" sz="2800" b="0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</a:pPr>
          <a:endParaRPr lang="en-US" sz="2800" b="0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</a:pP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tabiatda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qattiq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muz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),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suyuq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gaz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holatida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bo‘ladi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ctr">
            <a:lnSpc>
              <a:spcPct val="100000"/>
            </a:lnSpc>
          </a:pP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hayot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manbai</a:t>
          </a: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</a:pP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insonning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kisloroddan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keyingi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ikkinchi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ehtiyoji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hisoblanadi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ctr">
            <a:lnSpc>
              <a:spcPct val="100000"/>
            </a:lnSpc>
          </a:pP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Yer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yuzida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toza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3%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ni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tashkil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etadi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algn="ctr">
            <a:lnSpc>
              <a:spcPct val="150000"/>
            </a:lnSpc>
          </a:pP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F5ECDFD3-B5E6-49ED-87C7-5E3818CB36F3}" type="parTrans" cxnId="{F32B13FB-568A-4691-BA3C-D24C3D4682FF}">
      <dgm:prSet/>
      <dgm:spPr/>
      <dgm:t>
        <a:bodyPr/>
        <a:lstStyle/>
        <a:p>
          <a:endParaRPr lang="ru-RU"/>
        </a:p>
      </dgm:t>
    </dgm:pt>
    <dgm:pt modelId="{520805E2-610B-4AA0-B273-0F15A1E8A6AD}" type="sibTrans" cxnId="{F32B13FB-568A-4691-BA3C-D24C3D4682FF}">
      <dgm:prSet/>
      <dgm:spPr/>
      <dgm:t>
        <a:bodyPr/>
        <a:lstStyle/>
        <a:p>
          <a:endParaRPr lang="ru-RU"/>
        </a:p>
      </dgm:t>
    </dgm:pt>
    <dgm:pt modelId="{BEEAE06C-2763-4218-A324-0456C969D60E}">
      <dgm:prSet phldrT="[Текст]"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Elektr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energiyasi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insonning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muhim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ehtiyojidir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800" b="1" dirty="0" smtClean="0">
            <a:latin typeface="Times New Roman" pitchFamily="18" charset="0"/>
            <a:cs typeface="Times New Roman" pitchFamily="18" charset="0"/>
          </a:endParaRPr>
        </a:p>
        <a:p>
          <a:pPr algn="ctr">
            <a:lnSpc>
              <a:spcPct val="100000"/>
            </a:lnSpc>
          </a:pP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Bugungi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kunda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elektr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energiyasi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barcha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sohalarda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zarur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manba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hisoblanadi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7C9942A-B556-415C-B9B5-4655F8731998}" type="parTrans" cxnId="{1D05C4F9-8C46-4D62-AF05-2C41400F40D1}">
      <dgm:prSet/>
      <dgm:spPr/>
      <dgm:t>
        <a:bodyPr/>
        <a:lstStyle/>
        <a:p>
          <a:endParaRPr lang="ru-RU"/>
        </a:p>
      </dgm:t>
    </dgm:pt>
    <dgm:pt modelId="{09D8E8AF-BB00-4A92-88ED-D3A2DF1C3D99}" type="sibTrans" cxnId="{1D05C4F9-8C46-4D62-AF05-2C41400F40D1}">
      <dgm:prSet/>
      <dgm:spPr/>
      <dgm:t>
        <a:bodyPr/>
        <a:lstStyle/>
        <a:p>
          <a:endParaRPr lang="ru-RU"/>
        </a:p>
      </dgm:t>
    </dgm:pt>
    <dgm:pt modelId="{EC895B3F-F803-4E7F-9D28-F5AB2895432B}">
      <dgm:prSet phldrT="[Текст]" custT="1"/>
      <dgm:spPr/>
      <dgm:t>
        <a:bodyPr/>
        <a:lstStyle/>
        <a:p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Gaz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suyuq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va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gaz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holatida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bo‘ladi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Gazdan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kimyoviy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mahsulotlar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olinadi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Xalq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xo‘jaligida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texnikada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dirty="0" err="1" smtClean="0">
              <a:latin typeface="Times New Roman" pitchFamily="18" charset="0"/>
              <a:cs typeface="Times New Roman" pitchFamily="18" charset="0"/>
            </a:rPr>
            <a:t>ishlatiladi</a:t>
          </a:r>
          <a:r>
            <a:rPr lang="en-US" sz="2800" b="1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A072D95-A367-411A-BB4B-3EAF16B9B800}" type="parTrans" cxnId="{476B65FD-CD1F-4FF5-8C2E-7BD62FB7EA61}">
      <dgm:prSet/>
      <dgm:spPr/>
      <dgm:t>
        <a:bodyPr/>
        <a:lstStyle/>
        <a:p>
          <a:endParaRPr lang="ru-RU"/>
        </a:p>
      </dgm:t>
    </dgm:pt>
    <dgm:pt modelId="{88965549-2007-4FED-A4B1-212716A03172}" type="sibTrans" cxnId="{476B65FD-CD1F-4FF5-8C2E-7BD62FB7EA61}">
      <dgm:prSet/>
      <dgm:spPr/>
      <dgm:t>
        <a:bodyPr/>
        <a:lstStyle/>
        <a:p>
          <a:endParaRPr lang="ru-RU"/>
        </a:p>
      </dgm:t>
    </dgm:pt>
    <dgm:pt modelId="{B6AFFFFB-DFE0-46F0-B009-77CDBBFD0BD7}" type="pres">
      <dgm:prSet presAssocID="{683C7B6C-3F27-473E-9E5B-EAC65D70CCF1}" presName="compositeShape" presStyleCnt="0">
        <dgm:presLayoutVars>
          <dgm:chMax val="7"/>
          <dgm:dir/>
          <dgm:resizeHandles val="exact"/>
        </dgm:presLayoutVars>
      </dgm:prSet>
      <dgm:spPr/>
    </dgm:pt>
    <dgm:pt modelId="{0E1A7BB6-20A2-40FB-AF24-3D85E0432587}" type="pres">
      <dgm:prSet presAssocID="{12D3F9F2-40EF-46AB-B0A7-338235A20780}" presName="circ1" presStyleLbl="vennNode1" presStyleIdx="0" presStyleCnt="3" custScaleX="153822" custScaleY="134896" custLinFactNeighborX="-3825" custLinFactNeighborY="37674"/>
      <dgm:spPr/>
      <dgm:t>
        <a:bodyPr/>
        <a:lstStyle/>
        <a:p>
          <a:endParaRPr lang="ru-RU"/>
        </a:p>
      </dgm:t>
    </dgm:pt>
    <dgm:pt modelId="{6F91596E-68F2-4072-A9E3-B55F64BD21E8}" type="pres">
      <dgm:prSet presAssocID="{12D3F9F2-40EF-46AB-B0A7-338235A2078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239FC-8F19-46D6-A0B4-8E72EE6A9A1B}" type="pres">
      <dgm:prSet presAssocID="{BEEAE06C-2763-4218-A324-0456C969D60E}" presName="circ2" presStyleLbl="vennNode1" presStyleIdx="1" presStyleCnt="3" custAng="0" custScaleX="144749" custScaleY="134613" custLinFactNeighborX="81411" custLinFactNeighborY="-27301"/>
      <dgm:spPr/>
      <dgm:t>
        <a:bodyPr/>
        <a:lstStyle/>
        <a:p>
          <a:endParaRPr lang="ru-RU"/>
        </a:p>
      </dgm:t>
    </dgm:pt>
    <dgm:pt modelId="{ACB1276B-D04E-4BB7-A1B3-A31F03C250B6}" type="pres">
      <dgm:prSet presAssocID="{BEEAE06C-2763-4218-A324-0456C969D60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2FCCF-37B3-4839-ADDB-6ACB04C185B8}" type="pres">
      <dgm:prSet presAssocID="{EC895B3F-F803-4E7F-9D28-F5AB2895432B}" presName="circ3" presStyleLbl="vennNode1" presStyleIdx="2" presStyleCnt="3" custAng="0" custScaleX="139997" custScaleY="132779" custLinFactNeighborX="-84458" custLinFactNeighborY="-28218"/>
      <dgm:spPr/>
      <dgm:t>
        <a:bodyPr/>
        <a:lstStyle/>
        <a:p>
          <a:endParaRPr lang="ru-RU"/>
        </a:p>
      </dgm:t>
    </dgm:pt>
    <dgm:pt modelId="{65FC1DB6-DBDE-43E1-8064-870DC7F5F941}" type="pres">
      <dgm:prSet presAssocID="{EC895B3F-F803-4E7F-9D28-F5AB2895432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2B13FB-568A-4691-BA3C-D24C3D4682FF}" srcId="{683C7B6C-3F27-473E-9E5B-EAC65D70CCF1}" destId="{12D3F9F2-40EF-46AB-B0A7-338235A20780}" srcOrd="0" destOrd="0" parTransId="{F5ECDFD3-B5E6-49ED-87C7-5E3818CB36F3}" sibTransId="{520805E2-610B-4AA0-B273-0F15A1E8A6AD}"/>
    <dgm:cxn modelId="{1D05C4F9-8C46-4D62-AF05-2C41400F40D1}" srcId="{683C7B6C-3F27-473E-9E5B-EAC65D70CCF1}" destId="{BEEAE06C-2763-4218-A324-0456C969D60E}" srcOrd="1" destOrd="0" parTransId="{87C9942A-B556-415C-B9B5-4655F8731998}" sibTransId="{09D8E8AF-BB00-4A92-88ED-D3A2DF1C3D99}"/>
    <dgm:cxn modelId="{96D9267B-E637-4720-9594-95C0A873F3B2}" type="presOf" srcId="{12D3F9F2-40EF-46AB-B0A7-338235A20780}" destId="{6F91596E-68F2-4072-A9E3-B55F64BD21E8}" srcOrd="1" destOrd="0" presId="urn:microsoft.com/office/officeart/2005/8/layout/venn1"/>
    <dgm:cxn modelId="{476B65FD-CD1F-4FF5-8C2E-7BD62FB7EA61}" srcId="{683C7B6C-3F27-473E-9E5B-EAC65D70CCF1}" destId="{EC895B3F-F803-4E7F-9D28-F5AB2895432B}" srcOrd="2" destOrd="0" parTransId="{EA072D95-A367-411A-BB4B-3EAF16B9B800}" sibTransId="{88965549-2007-4FED-A4B1-212716A03172}"/>
    <dgm:cxn modelId="{7D5E9A54-6FCB-4AD1-A666-FAFABC025A9B}" type="presOf" srcId="{BEEAE06C-2763-4218-A324-0456C969D60E}" destId="{23F239FC-8F19-46D6-A0B4-8E72EE6A9A1B}" srcOrd="0" destOrd="0" presId="urn:microsoft.com/office/officeart/2005/8/layout/venn1"/>
    <dgm:cxn modelId="{4BC25C13-3E1B-4D47-957E-D7DC01FC04C4}" type="presOf" srcId="{EC895B3F-F803-4E7F-9D28-F5AB2895432B}" destId="{65FC1DB6-DBDE-43E1-8064-870DC7F5F941}" srcOrd="1" destOrd="0" presId="urn:microsoft.com/office/officeart/2005/8/layout/venn1"/>
    <dgm:cxn modelId="{F23841AB-D67E-40C0-91C9-A09A97019F00}" type="presOf" srcId="{EC895B3F-F803-4E7F-9D28-F5AB2895432B}" destId="{0832FCCF-37B3-4839-ADDB-6ACB04C185B8}" srcOrd="0" destOrd="0" presId="urn:microsoft.com/office/officeart/2005/8/layout/venn1"/>
    <dgm:cxn modelId="{B2E85797-2E19-470B-955C-EE5C07F58C62}" type="presOf" srcId="{683C7B6C-3F27-473E-9E5B-EAC65D70CCF1}" destId="{B6AFFFFB-DFE0-46F0-B009-77CDBBFD0BD7}" srcOrd="0" destOrd="0" presId="urn:microsoft.com/office/officeart/2005/8/layout/venn1"/>
    <dgm:cxn modelId="{52613AE2-A05F-4564-BCDA-D8C74F9E4B2B}" type="presOf" srcId="{BEEAE06C-2763-4218-A324-0456C969D60E}" destId="{ACB1276B-D04E-4BB7-A1B3-A31F03C250B6}" srcOrd="1" destOrd="0" presId="urn:microsoft.com/office/officeart/2005/8/layout/venn1"/>
    <dgm:cxn modelId="{D6D8529A-EE70-48D3-A09D-49FFA851FD6A}" type="presOf" srcId="{12D3F9F2-40EF-46AB-B0A7-338235A20780}" destId="{0E1A7BB6-20A2-40FB-AF24-3D85E0432587}" srcOrd="0" destOrd="0" presId="urn:microsoft.com/office/officeart/2005/8/layout/venn1"/>
    <dgm:cxn modelId="{B0647ED4-1B05-4516-BFAA-6A92A0E839AB}" type="presParOf" srcId="{B6AFFFFB-DFE0-46F0-B009-77CDBBFD0BD7}" destId="{0E1A7BB6-20A2-40FB-AF24-3D85E0432587}" srcOrd="0" destOrd="0" presId="urn:microsoft.com/office/officeart/2005/8/layout/venn1"/>
    <dgm:cxn modelId="{F806106E-56DA-4793-AAA4-C573E4C0EB50}" type="presParOf" srcId="{B6AFFFFB-DFE0-46F0-B009-77CDBBFD0BD7}" destId="{6F91596E-68F2-4072-A9E3-B55F64BD21E8}" srcOrd="1" destOrd="0" presId="urn:microsoft.com/office/officeart/2005/8/layout/venn1"/>
    <dgm:cxn modelId="{9BDDC3E8-C384-4867-B56F-E568FC27A252}" type="presParOf" srcId="{B6AFFFFB-DFE0-46F0-B009-77CDBBFD0BD7}" destId="{23F239FC-8F19-46D6-A0B4-8E72EE6A9A1B}" srcOrd="2" destOrd="0" presId="urn:microsoft.com/office/officeart/2005/8/layout/venn1"/>
    <dgm:cxn modelId="{B023237D-5290-45A5-9573-68AFF8FCF7D8}" type="presParOf" srcId="{B6AFFFFB-DFE0-46F0-B009-77CDBBFD0BD7}" destId="{ACB1276B-D04E-4BB7-A1B3-A31F03C250B6}" srcOrd="3" destOrd="0" presId="urn:microsoft.com/office/officeart/2005/8/layout/venn1"/>
    <dgm:cxn modelId="{2E384D7E-1F72-461D-B0D0-7993AA701B86}" type="presParOf" srcId="{B6AFFFFB-DFE0-46F0-B009-77CDBBFD0BD7}" destId="{0832FCCF-37B3-4839-ADDB-6ACB04C185B8}" srcOrd="4" destOrd="0" presId="urn:microsoft.com/office/officeart/2005/8/layout/venn1"/>
    <dgm:cxn modelId="{6C01DED1-4D37-407E-98A2-9D28DEFA553C}" type="presParOf" srcId="{B6AFFFFB-DFE0-46F0-B009-77CDBBFD0BD7}" destId="{65FC1DB6-DBDE-43E1-8064-870DC7F5F941}" srcOrd="5" destOrd="0" presId="urn:microsoft.com/office/officeart/2005/8/layout/venn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A7BB6-20A2-40FB-AF24-3D85E0432587}">
      <dsp:nvSpPr>
        <dsp:cNvPr id="0" name=""/>
        <dsp:cNvSpPr/>
      </dsp:nvSpPr>
      <dsp:spPr>
        <a:xfrm>
          <a:off x="3312311" y="798986"/>
          <a:ext cx="4890619" cy="428888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8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800" b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tabiatda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qattiq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(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muz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),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suyuq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gaz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holatida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bo‘ladi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hayot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manbai</a:t>
          </a: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insonning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kisloroddan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keyingi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ikkinchi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ehtiyoji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hisoblanadi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Yer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yuzida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toza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suv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3%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ni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tashkil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etadi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3964394" y="1549541"/>
        <a:ext cx="3586454" cy="1929998"/>
      </dsp:txXfrm>
    </dsp:sp>
    <dsp:sp modelId="{23F239FC-8F19-46D6-A0B4-8E72EE6A9A1B}">
      <dsp:nvSpPr>
        <dsp:cNvPr id="0" name=""/>
        <dsp:cNvSpPr/>
      </dsp:nvSpPr>
      <dsp:spPr>
        <a:xfrm>
          <a:off x="7231857" y="724794"/>
          <a:ext cx="4602152" cy="4279888"/>
        </a:xfrm>
        <a:prstGeom prst="ellipse">
          <a:avLst/>
        </a:prstGeom>
        <a:solidFill>
          <a:schemeClr val="accent3">
            <a:alpha val="50000"/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Elektr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energiyasi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insonning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muhim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ehtiyojidir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28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Bugungi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kunda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elektr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energiyasi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barcha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sohalarda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zarur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manba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hisoblanadi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8639349" y="1830432"/>
        <a:ext cx="2761291" cy="2353938"/>
      </dsp:txXfrm>
    </dsp:sp>
    <dsp:sp modelId="{0832FCCF-37B3-4839-ADDB-6ACB04C185B8}">
      <dsp:nvSpPr>
        <dsp:cNvPr id="0" name=""/>
        <dsp:cNvSpPr/>
      </dsp:nvSpPr>
      <dsp:spPr>
        <a:xfrm>
          <a:off x="0" y="724794"/>
          <a:ext cx="4451067" cy="4221577"/>
        </a:xfrm>
        <a:prstGeom prst="ellipse">
          <a:avLst/>
        </a:prstGeom>
        <a:solidFill>
          <a:schemeClr val="accent3">
            <a:alpha val="50000"/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Gaz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suyuq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va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gaz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holatida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bo‘ladi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Gazdan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kimyoviy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mahsulotlar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olinadi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Xalq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xo‘jaligida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texnikada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b="1" kern="1200" dirty="0" err="1" smtClean="0">
              <a:latin typeface="Times New Roman" pitchFamily="18" charset="0"/>
              <a:cs typeface="Times New Roman" pitchFamily="18" charset="0"/>
            </a:rPr>
            <a:t>ishlatiladi</a:t>
          </a:r>
          <a:r>
            <a:rPr lang="en-US" sz="28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19142" y="1815369"/>
        <a:ext cx="2670640" cy="2321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2/16/2021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559496" y="2708920"/>
            <a:ext cx="5832648" cy="4192492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Tejamkorlik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(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Shodlik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va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achinishni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bildiruvchi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modal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so‘zlar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ru-RU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2-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dars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25859" y="3223444"/>
            <a:ext cx="504055" cy="2232248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6" name="Picture 4" descr="C:\Users\Maktab\Desktop\загружено (1)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10649" r="10649"/>
          <a:stretch>
            <a:fillRect/>
          </a:stretch>
        </p:blipFill>
        <p:spPr bwMode="auto">
          <a:xfrm>
            <a:off x="7824192" y="2719388"/>
            <a:ext cx="3832262" cy="32403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4-mashq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Вместо точек вставьте и напишите подходящие модальные слова, данные для использования.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479376" y="3068960"/>
            <a:ext cx="5544616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1.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uyda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2207568" y="4005064"/>
            <a:ext cx="5616624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2.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tanish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… .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3215680" y="4869160"/>
            <a:ext cx="6048672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3. Bola, …,  6-7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yoshlarda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5159896" y="5733256"/>
            <a:ext cx="5616624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4. …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biznikiga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borarmiz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4-mashq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479376" y="3356992"/>
            <a:ext cx="6696744" cy="12311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6.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isrofgarchilikka</a:t>
            </a:r>
            <a:r>
              <a:rPr lang="en-US" sz="37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7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qarshi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kurashmaydi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479376" y="4797152"/>
            <a:ext cx="6696744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Loqayd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insonlar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… .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551384" y="5805264"/>
            <a:ext cx="6624736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8.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avtobus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hozirgina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ketdi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407368" y="2420888"/>
            <a:ext cx="6696744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5. …,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yig‘ilib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15"/>
          <p:cNvSpPr txBox="1"/>
          <p:nvPr/>
        </p:nvSpPr>
        <p:spPr>
          <a:xfrm>
            <a:off x="7392144" y="2420888"/>
            <a:ext cx="4464496" cy="40780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afsuski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taxminan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baxtimizga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albatta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hayriyat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esizgina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/>
            <a:endParaRPr lang="en-US" sz="37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4-mashq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479376" y="2636912"/>
            <a:ext cx="6552728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Hayriyat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uyda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1919536" y="3645024"/>
            <a:ext cx="6840760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2. Biz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tanish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edik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3071664" y="4725144"/>
            <a:ext cx="7488832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3. Bola,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taxminan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 6-7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yoshlarda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5735960" y="5733256"/>
            <a:ext cx="5904656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biznikiga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borarmiz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3575720" y="188640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4-mashq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5"/>
          <p:cNvSpPr txBox="1"/>
          <p:nvPr/>
        </p:nvSpPr>
        <p:spPr>
          <a:xfrm>
            <a:off x="983432" y="3573016"/>
            <a:ext cx="10225136" cy="12311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Afsuski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isrofgarchilikka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qarshi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kurashmaydi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5"/>
          <p:cNvSpPr txBox="1"/>
          <p:nvPr/>
        </p:nvSpPr>
        <p:spPr>
          <a:xfrm>
            <a:off x="983432" y="4927520"/>
            <a:ext cx="10225136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Loqayd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insonlar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albatta</a:t>
            </a:r>
            <a:r>
              <a:rPr lang="en-US" sz="37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983432" y="5805264"/>
            <a:ext cx="10225136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Esizgina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avtobus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hozirgina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ketdi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15"/>
          <p:cNvSpPr txBox="1"/>
          <p:nvPr/>
        </p:nvSpPr>
        <p:spPr>
          <a:xfrm>
            <a:off x="983432" y="2636912"/>
            <a:ext cx="10225136" cy="6617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marL="514350" indent="-514350"/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700" b="1" dirty="0" err="1" smtClean="0">
                <a:latin typeface="Times New Roman" pitchFamily="18" charset="0"/>
                <a:cs typeface="Times New Roman" pitchFamily="18" charset="0"/>
              </a:rPr>
              <a:t>Baxtimizga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yig‘ilib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4-topshiriq.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vaziyatli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topshiriqlarni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335360" y="2420888"/>
            <a:ext cx="11593288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koridordan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ketyapsiz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sinfxona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chirog‘i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yonib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turibdi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tutasiz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1384" y="3861048"/>
            <a:ext cx="4292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A.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E’tibor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bermaysiz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384" y="4653136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B.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Chiroqni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o‘chirasiz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1384" y="544522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D.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o‘quvchilarini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ogohlantirasiz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199456" y="6093296"/>
            <a:ext cx="6984776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4-topshiriq.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vaziyatli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topshiriqlarni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bajaring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335360" y="2420888"/>
            <a:ext cx="11593288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Issiqlik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manbalari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ayniqsa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o‘rinsiz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ishlatish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ya’ni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oqibati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1384" y="3861048"/>
            <a:ext cx="5088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A.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zaxira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tugaydi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384" y="4653136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B.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Kelajak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avlodlar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oldida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uyatga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qolamiz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1384" y="5445224"/>
            <a:ext cx="7416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D.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83432" y="6093296"/>
            <a:ext cx="403244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3392" y="1988840"/>
            <a:ext cx="7128792" cy="316835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Fikrga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munosabat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bildiruvchi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so‘zlardan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foydalanib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“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Suv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hayot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manbai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mavzusida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(101-bet)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4232" y="1916832"/>
            <a:ext cx="3112321" cy="30243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3392" y="1988840"/>
            <a:ext cx="7776864" cy="352839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Atrofimizda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bo‘layotgan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voqea-hodisalarga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loqaydlik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qarash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oqibatida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yuz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berayotgan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isrofgarchiliklarga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misollar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keltiring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ularga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munosabatingizni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bildiring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(99-bet)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6280" y="2204864"/>
            <a:ext cx="3112321" cy="30243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Maktab\Desktop\1458297066_ga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1424" y="1268760"/>
            <a:ext cx="2880320" cy="1728192"/>
          </a:xfrm>
          <a:prstGeom prst="rect">
            <a:avLst/>
          </a:prstGeom>
          <a:noFill/>
        </p:spPr>
      </p:pic>
      <p:pic>
        <p:nvPicPr>
          <p:cNvPr id="1027" name="Picture 3" descr="C:\Users\Maktab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3832" y="1268760"/>
            <a:ext cx="3075770" cy="1728192"/>
          </a:xfrm>
          <a:prstGeom prst="rect">
            <a:avLst/>
          </a:prstGeom>
          <a:noFill/>
        </p:spPr>
      </p:pic>
      <p:pic>
        <p:nvPicPr>
          <p:cNvPr id="1028" name="Picture 4" descr="C:\Users\Maktab\Desktop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416" y="3717032"/>
            <a:ext cx="2952328" cy="1868804"/>
          </a:xfrm>
          <a:prstGeom prst="rect">
            <a:avLst/>
          </a:prstGeom>
          <a:noFill/>
        </p:spPr>
      </p:pic>
      <p:pic>
        <p:nvPicPr>
          <p:cNvPr id="1029" name="Picture 5" descr="C:\Users\Maktab\Desktop\загружено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5840" y="3717032"/>
            <a:ext cx="2952328" cy="1872208"/>
          </a:xfrm>
          <a:prstGeom prst="rect">
            <a:avLst/>
          </a:prstGeom>
          <a:noFill/>
        </p:spPr>
      </p:pic>
      <p:pic>
        <p:nvPicPr>
          <p:cNvPr id="1030" name="Picture 6" descr="C:\Users\Maktab\Desktop\f09d92f93dcd7d344e7fcf9e87cdf4d5-larg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16280" y="1268760"/>
            <a:ext cx="2758765" cy="1728192"/>
          </a:xfrm>
          <a:prstGeom prst="rect">
            <a:avLst/>
          </a:prstGeom>
          <a:noFill/>
        </p:spPr>
      </p:pic>
      <p:pic>
        <p:nvPicPr>
          <p:cNvPr id="1031" name="Picture 7" descr="C:\Users\Maktab\Desktop\загружено (3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44272" y="3717032"/>
            <a:ext cx="2899413" cy="1872208"/>
          </a:xfrm>
          <a:prstGeom prst="rect">
            <a:avLst/>
          </a:prstGeom>
          <a:noFill/>
        </p:spPr>
      </p:pic>
      <p:sp>
        <p:nvSpPr>
          <p:cNvPr id="12" name="Скругленный прямоугольник 11"/>
          <p:cNvSpPr/>
          <p:nvPr/>
        </p:nvSpPr>
        <p:spPr>
          <a:xfrm>
            <a:off x="479376" y="3068960"/>
            <a:ext cx="3528392" cy="5760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gazni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tejash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95800" y="3068960"/>
            <a:ext cx="3600400" cy="5760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Ichimlik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suvini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asrash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67808" y="5733256"/>
            <a:ext cx="3600400" cy="8640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Tabiiy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resurslardan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oqilona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07368" y="5733256"/>
            <a:ext cx="3672408" cy="8640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Elektr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energiyasidan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256240" y="3068960"/>
            <a:ext cx="3600400" cy="5760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Nonni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qilmaslik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184232" y="5733256"/>
            <a:ext cx="3744416" cy="8640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Havoning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ifloslanishiga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yo‘l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qo‘ymaslik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2-topshiriq.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fikrlaringizni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Прочитайте текст и выразите своё мнение.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519936" y="2564904"/>
            <a:ext cx="6336704" cy="39703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Afsuski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elektr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hollarda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ishlatilishiga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ayrim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kishilar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loqaydlik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qaraydilar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Ana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loqaydlik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oqibatida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qanchadan-qancha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bebaho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boyliklar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360" y="2276872"/>
            <a:ext cx="3456384" cy="2083398"/>
          </a:xfrm>
          <a:prstGeom prst="rect">
            <a:avLst/>
          </a:prstGeom>
          <a:noFill/>
        </p:spPr>
      </p:pic>
      <p:pic>
        <p:nvPicPr>
          <p:cNvPr id="5" name="Picture 2" descr="C:\Users\Maktab\Desktop\загружено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1504" y="4437112"/>
            <a:ext cx="3744416" cy="215050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2-topshiriq.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fikrlaringizni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087888" y="2276872"/>
            <a:ext cx="6696744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kunlik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hayotingizni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suvsiz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gazsiz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elektr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chirog‘isiz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tasavvur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-a?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Xalqimizda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yeganga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tog‘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chidamaydi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maqol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boylik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tejab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ishlatilsagina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uzoq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yetadi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загружено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1424" y="4365104"/>
            <a:ext cx="3697589" cy="2016224"/>
          </a:xfrm>
          <a:prstGeom prst="rect">
            <a:avLst/>
          </a:prstGeom>
          <a:noFill/>
        </p:spPr>
      </p:pic>
      <p:pic>
        <p:nvPicPr>
          <p:cNvPr id="6" name="Picture 2" descr="C:\Users\Maktab\Desktop\images (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5440" y="2060848"/>
            <a:ext cx="3384376" cy="22521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2-topshiriq. (100-bet)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fikrlaringizni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bildiring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5"/>
          <p:cNvSpPr txBox="1"/>
          <p:nvPr/>
        </p:nvSpPr>
        <p:spPr>
          <a:xfrm>
            <a:off x="5663952" y="2276872"/>
            <a:ext cx="6120680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bebaho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boyliklarimizni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tejab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sarflashimiz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atrofimizdagi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hodisalarga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loqayd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munosabatda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bo‘lmasligimiz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Loqaydlik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isrofgarchilikka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загружено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376" y="2636912"/>
            <a:ext cx="4896544" cy="310809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9"/>
          <p:cNvSpPr txBox="1"/>
          <p:nvPr/>
        </p:nvSpPr>
        <p:spPr>
          <a:xfrm>
            <a:off x="263352" y="188640"/>
            <a:ext cx="11665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VENN</a:t>
            </a:r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4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diagrammasi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5"/>
          <p:cNvSpPr txBox="1"/>
          <p:nvPr/>
        </p:nvSpPr>
        <p:spPr>
          <a:xfrm>
            <a:off x="263352" y="1196752"/>
            <a:ext cx="11665296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3-topshiriq. “VENN”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diagrammasi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suv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elektr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toki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qayerlarda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ishlatilishini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isrof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oqibatlarga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kelishini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9"/>
          <p:cNvSpPr txBox="1"/>
          <p:nvPr/>
        </p:nvSpPr>
        <p:spPr>
          <a:xfrm>
            <a:off x="839416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9pPr>
          </a:lstStyle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Maktab\Desktop\0b9af5877c7176b42e9be8f717a3e1060730.jpg"/>
          <p:cNvPicPr>
            <a:picLocks noChangeAspect="1" noChangeArrowheads="1"/>
          </p:cNvPicPr>
          <p:nvPr/>
        </p:nvPicPr>
        <p:blipFill>
          <a:blip r:embed="rId2" cstate="print"/>
          <a:srcRect l="22412"/>
          <a:stretch>
            <a:fillRect/>
          </a:stretch>
        </p:blipFill>
        <p:spPr bwMode="auto">
          <a:xfrm>
            <a:off x="8256240" y="3284984"/>
            <a:ext cx="3240782" cy="2809293"/>
          </a:xfrm>
          <a:prstGeom prst="rect">
            <a:avLst/>
          </a:prstGeom>
          <a:noFill/>
        </p:spPr>
      </p:pic>
      <p:pic>
        <p:nvPicPr>
          <p:cNvPr id="1026" name="Picture 2" descr="C:\Users\Maktab\Desktop\15101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1824" y="3284984"/>
            <a:ext cx="3240360" cy="2808312"/>
          </a:xfrm>
          <a:prstGeom prst="rect">
            <a:avLst/>
          </a:prstGeom>
          <a:noFill/>
        </p:spPr>
      </p:pic>
      <p:pic>
        <p:nvPicPr>
          <p:cNvPr id="6" name="Picture 2" descr="C:\Users\Maktab\Desktop\загружено (6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392" y="3284984"/>
            <a:ext cx="3343229" cy="28083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17240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305153"/>
              </p:ext>
            </p:extLst>
          </p:nvPr>
        </p:nvGraphicFramePr>
        <p:xfrm>
          <a:off x="191344" y="1196752"/>
          <a:ext cx="11834010" cy="5473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3238500" y="285750"/>
            <a:ext cx="6786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VENN  </a:t>
            </a:r>
            <a:r>
              <a:rPr lang="en-US"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DIAGRAMMASI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67408" y="1844824"/>
            <a:ext cx="10729192" cy="41549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Baxtimizga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hayriyat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quvonishni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afsus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afsuski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esiz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achinishni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bildirib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keladi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Baxtimizga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Vatanimiz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istiqlolga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erishdi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Afsuski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ayrim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vatandoshlarimiz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ko‘rmadilar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Esiz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ertaroq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kelsam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90150505</TotalTime>
  <Words>712</Words>
  <Application>Microsoft Office PowerPoint</Application>
  <PresentationFormat>Широкоэкранный</PresentationFormat>
  <Paragraphs>113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 Unicode MS</vt:lpstr>
      <vt:lpstr>Arial</vt:lpstr>
      <vt:lpstr>Calibri</vt:lpstr>
      <vt:lpstr>Times New Roman</vt:lpstr>
      <vt:lpstr>Office Theme</vt:lpstr>
      <vt:lpstr>    O‘zbek tili</vt:lpstr>
      <vt:lpstr> MUSTAQIL BAJARISH UCHUN TOPSHIRIQLAR</vt:lpstr>
      <vt:lpstr> MUSTAQIL BAJARISH UCHUN TOPSHIRIQLAR</vt:lpstr>
      <vt:lpstr>Презентация PowerPoint</vt:lpstr>
      <vt:lpstr>Презентация PowerPoint</vt:lpstr>
      <vt:lpstr>Презентация PowerPoint</vt:lpstr>
      <vt:lpstr>Презентация PowerPoint</vt:lpstr>
      <vt:lpstr>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2453</cp:revision>
  <dcterms:created xsi:type="dcterms:W3CDTF">2020-08-03T09:44:14Z</dcterms:created>
  <dcterms:modified xsi:type="dcterms:W3CDTF">2021-02-16T12:59:06Z</dcterms:modified>
</cp:coreProperties>
</file>