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5" r:id="rId2"/>
    <p:sldId id="722" r:id="rId3"/>
    <p:sldId id="734" r:id="rId4"/>
    <p:sldId id="723" r:id="rId5"/>
    <p:sldId id="735" r:id="rId6"/>
    <p:sldId id="724" r:id="rId7"/>
    <p:sldId id="736" r:id="rId8"/>
    <p:sldId id="737" r:id="rId9"/>
    <p:sldId id="738" r:id="rId10"/>
    <p:sldId id="739" r:id="rId11"/>
    <p:sldId id="740" r:id="rId12"/>
    <p:sldId id="741" r:id="rId13"/>
    <p:sldId id="638" r:id="rId14"/>
    <p:sldId id="742" r:id="rId15"/>
    <p:sldId id="743" r:id="rId16"/>
    <p:sldId id="744" r:id="rId17"/>
    <p:sldId id="466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5" autoAdjust="0"/>
    <p:restoredTop sz="96953" autoAdjust="0"/>
  </p:normalViewPr>
  <p:slideViewPr>
    <p:cSldViewPr>
      <p:cViewPr varScale="1">
        <p:scale>
          <a:sx n="62" d="100"/>
          <a:sy n="62" d="100"/>
        </p:scale>
        <p:origin x="690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5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5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53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5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415480" y="2769642"/>
            <a:ext cx="5832648" cy="4192492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Tejamkor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bo‘laylik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Gumon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va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taxmin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bildiruvchi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modal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so‘zlar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ru-RU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1-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dars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25859" y="3140968"/>
            <a:ext cx="504055" cy="2232248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9" name="Picture 5" descr="C:\Users\Maktab\Desktop\images (1)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6310" r="6310"/>
          <a:stretch>
            <a:fillRect/>
          </a:stretch>
        </p:blipFill>
        <p:spPr bwMode="auto">
          <a:xfrm>
            <a:off x="7389678" y="2640013"/>
            <a:ext cx="4321175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2-mashq (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tushirib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qoldirib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qaytadan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ma’nolardagi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farqni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ko‘rsating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695400" y="2708920"/>
            <a:ext cx="10801200" cy="35086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Ehtimol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shaxmat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musobaqalarida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qatnashmasmiz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Keyingi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yilgacha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o‘quvchilarimiz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yaxshiroq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puxtaroq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tayyorlanar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o‘shanda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sovrinli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o‘rinlar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olarmiz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bizniki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Buning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shug‘ullanishga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Hoynahoy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shunda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g‘alaba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qilarmiz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695400" y="1412776"/>
            <a:ext cx="1087320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Ehtimol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shaxmat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musobaqalarida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qatnashmasmiz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400" y="2276872"/>
            <a:ext cx="1087320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shaxmat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musobaqalarida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qatnashmaymiz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400" y="3140968"/>
            <a:ext cx="1087320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o‘shanda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sovrinli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olarmiz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7408" y="4005064"/>
            <a:ext cx="10801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O‘shanda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sovrinli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408" y="4869160"/>
            <a:ext cx="10801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bizniki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408" y="5733256"/>
            <a:ext cx="10801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bizniki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9416" y="1412776"/>
            <a:ext cx="10513168" cy="12311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shug‘ullanishga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424" y="4221088"/>
            <a:ext cx="10441160" cy="6617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Hoynahoy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g‘alaba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qilarmiz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9416" y="3068960"/>
            <a:ext cx="1051316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shug‘ullanishga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9416" y="5301208"/>
            <a:ext cx="10513168" cy="6617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g‘alaba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99456" y="188640"/>
            <a:ext cx="9865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Tejamkorlik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isrofgarchilik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oqibatlari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808" y="2636912"/>
            <a:ext cx="7488832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pul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molgagina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taalluqli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Donishmandlarning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fikricha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isrofgarchilikka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Isrofgarchilik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narsalarga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ziyon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yetkazadi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3-mashq.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aniqlab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bildirayotganini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Maktab\Desktop\isrof-web-250x375.jpg"/>
          <p:cNvPicPr>
            <a:picLocks noChangeAspect="1" noChangeArrowheads="1"/>
          </p:cNvPicPr>
          <p:nvPr/>
        </p:nvPicPr>
        <p:blipFill>
          <a:blip r:embed="rId3" cstate="print"/>
          <a:srcRect b="24825"/>
          <a:stretch>
            <a:fillRect/>
          </a:stretch>
        </p:blipFill>
        <p:spPr bwMode="auto">
          <a:xfrm>
            <a:off x="821196" y="2695473"/>
            <a:ext cx="3024336" cy="3715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99456" y="188640"/>
            <a:ext cx="9865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Tejamkorlik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isrofgarchilik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oqibatlari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6080" y="2636912"/>
            <a:ext cx="4824536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Birinchidan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topilgan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boylik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ne’matlar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tejamkorlik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ishlatilsa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barakali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3-mashq.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aniqlab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bildirayotganini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Maktab\Desktop\2020-10-11-00-45-44-012313-30eceef8d080d30ce4379d8f0203bad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2924944"/>
            <a:ext cx="6054645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99456" y="188640"/>
            <a:ext cx="9865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Tejamkorlik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isrofgarchilik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oqibatlari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808" y="1412776"/>
            <a:ext cx="7416824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Ikkinchidan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tejab-tergab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jamlangan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moddiy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ne’matlar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kelajak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avlodlarga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isrofgarchilik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oqibatida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yuzida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ichimlik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suvi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kamayib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boryapti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ayrim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noyob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o‘simliklar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hayvonlar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yo‘qolib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boryapti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Maktab\Desktop\14405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00" y="1484784"/>
            <a:ext cx="3528392" cy="2350364"/>
          </a:xfrm>
          <a:prstGeom prst="rect">
            <a:avLst/>
          </a:prstGeom>
          <a:noFill/>
        </p:spPr>
      </p:pic>
      <p:pic>
        <p:nvPicPr>
          <p:cNvPr id="6" name="Picture 2" descr="C:\Users\Maktab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00" y="4293096"/>
            <a:ext cx="3460242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99656" y="18864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Matndagi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400" y="1412776"/>
            <a:ext cx="108012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Fikricha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qarashli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ekanligini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2996952"/>
            <a:ext cx="108012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Birinchidan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400" y="4149080"/>
            <a:ext cx="108012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Ikkinchidan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400" y="5373216"/>
            <a:ext cx="108012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92" y="1988840"/>
            <a:ext cx="7776864" cy="352839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Atrofimizda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bo‘layotgan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voqea-hodisalarga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loqaydlik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qarash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oqibatida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yuz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berayotgan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isrofgarchiliklarga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misollar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keltiring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ularga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munosabatingizni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(99-bet)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6280" y="2204864"/>
            <a:ext cx="3112321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TOPSHIRIQLARNI YODGA OLING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233199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92" y="1268760"/>
            <a:ext cx="4176464" cy="86409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Do‘stlik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qudrati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91544" y="2348880"/>
            <a:ext cx="4680520" cy="86409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Sog‘lik-tuman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boylik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3752" y="3429000"/>
            <a:ext cx="4248472" cy="86409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Dunyo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mo‘jizalari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31904" y="4509120"/>
            <a:ext cx="4608512" cy="86409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O‘zbek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tilshunoslari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68208" y="5517232"/>
            <a:ext cx="3096344" cy="93610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Hashar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MODAL SO‘ZLARNING MA’NO TURLARI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376" y="1340768"/>
            <a:ext cx="11233199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376" y="1340768"/>
            <a:ext cx="5328592" cy="13681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Ishonch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tasdiqni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bildiradi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8048" y="2996952"/>
            <a:ext cx="4752528" cy="144016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Shodlik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achinishni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bildiradi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9376" y="4725144"/>
            <a:ext cx="5184576" cy="1800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3.Bayon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qilingan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fikrning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tartibini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bildiradi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9376" y="2852936"/>
            <a:ext cx="5184576" cy="172819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Bayon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qilingan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fikrning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kimga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qarashli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ekanligini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bildiradi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56040" y="1412776"/>
            <a:ext cx="4896544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Gumon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taxminni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bildiradi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6040" y="4725144"/>
            <a:ext cx="4896544" cy="172819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Bayon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qilingan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fikrni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xulosalashni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bildiradi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1-topshiriq. (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rasmlardan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ne’matlarning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hayotimizdagi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Maktab\Desktop\0b9af5877c7176b42e9be8f717a3e1060730.jpg"/>
          <p:cNvPicPr>
            <a:picLocks noChangeAspect="1" noChangeArrowheads="1"/>
          </p:cNvPicPr>
          <p:nvPr/>
        </p:nvPicPr>
        <p:blipFill>
          <a:blip r:embed="rId2" cstate="print"/>
          <a:srcRect l="18580"/>
          <a:stretch>
            <a:fillRect/>
          </a:stretch>
        </p:blipFill>
        <p:spPr bwMode="auto">
          <a:xfrm>
            <a:off x="8472264" y="4005064"/>
            <a:ext cx="3056013" cy="2346002"/>
          </a:xfrm>
          <a:prstGeom prst="rect">
            <a:avLst/>
          </a:prstGeom>
          <a:noFill/>
        </p:spPr>
      </p:pic>
      <p:pic>
        <p:nvPicPr>
          <p:cNvPr id="1026" name="Picture 2" descr="C:\Users\Maktab\Desktop\загружено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832" y="3429000"/>
            <a:ext cx="3096344" cy="2235300"/>
          </a:xfrm>
          <a:prstGeom prst="rect">
            <a:avLst/>
          </a:prstGeom>
          <a:noFill/>
        </p:spPr>
      </p:pic>
      <p:pic>
        <p:nvPicPr>
          <p:cNvPr id="5" name="Picture 2" descr="C:\Users\Maktab\Desktop\загружено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84" y="2780928"/>
            <a:ext cx="3029845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63352" y="188640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birikmalar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5303912" y="1916832"/>
            <a:ext cx="6192688" cy="41703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600"/>
              </a:spcAf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Obi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ichimlik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suvi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suvga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ehtiyoj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elektr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chiroqlari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elektr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asboblari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beminnat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yordamchi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qazilma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boyliklar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iqtisod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Aft>
                <a:spcPts val="600"/>
              </a:spcAft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isrof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User\Рабочий стол\онлайн дарс\1-дарсга расмлар\IMG_20200804_171024_2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8632">
            <a:off x="537659" y="1866644"/>
            <a:ext cx="4142144" cy="38468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151784" y="188640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Iqtisod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isrof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1055440" y="1196752"/>
            <a:ext cx="1008112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1-mashq.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807968" y="1988840"/>
            <a:ext cx="5976664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Iqtisod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ne’matlarning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bilishdir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zargar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-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deganlar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Mol-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dunyo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kishilar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tiyin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sarflamaydilar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ammo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kelganda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mol-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dunyoni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ayamaydilar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2564904"/>
            <a:ext cx="5331811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151784" y="188640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Iqtisod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isrof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1127448" y="1340768"/>
            <a:ext cx="1008112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1-mashq.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807968" y="2564904"/>
            <a:ext cx="5976664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Tejamlining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bejamli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”,-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Iqtisodga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rioya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kishilargina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rohatda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yashaydilar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O‘rinsiz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sarflash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keltirib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chiqaradi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7" name="Picture 2" descr="C:\Users\Maktab\Desktop\загружено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440" y="2348880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151784" y="188640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Iqtisod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isrof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5"/>
          <p:cNvSpPr txBox="1"/>
          <p:nvPr/>
        </p:nvSpPr>
        <p:spPr>
          <a:xfrm>
            <a:off x="1127448" y="1268760"/>
            <a:ext cx="1008112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1-mashq.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807968" y="1988840"/>
            <a:ext cx="5976664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ozgina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sarflash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bo‘lganda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oqizib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isrofgarchilik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Jamg‘armani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eta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idora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isrofdan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saqlanish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Волна 6"/>
          <p:cNvSpPr/>
          <p:nvPr/>
        </p:nvSpPr>
        <p:spPr>
          <a:xfrm>
            <a:off x="551384" y="2132856"/>
            <a:ext cx="4752528" cy="4226768"/>
          </a:xfrm>
          <a:prstGeom prst="wave">
            <a:avLst>
              <a:gd name="adj1" fmla="val 10646"/>
              <a:gd name="adj2" fmla="val -24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isrofgarchilikning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guvohi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bo‘lganmisiz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700808"/>
            <a:ext cx="11305256" cy="4462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ehtimol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shekilli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chamasi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hoynahoy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nutqda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gumon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taxmin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gap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o‘rtasida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oxirida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doimo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vergul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ko‘pincha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-dir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ehtimol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o‘tirgandir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90150242</TotalTime>
  <Words>673</Words>
  <Application>Microsoft Office PowerPoint</Application>
  <PresentationFormat>Широкоэкранный</PresentationFormat>
  <Paragraphs>121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Calibri</vt:lpstr>
      <vt:lpstr>Times New Roman</vt:lpstr>
      <vt:lpstr>Office Theme</vt:lpstr>
      <vt:lpstr>    O‘zbek tili</vt:lpstr>
      <vt:lpstr> TOPSHIRIQLARNI YODGA OLING</vt:lpstr>
      <vt:lpstr> MODAL SO‘ZLARNING MA’NO TURLARI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2374</cp:revision>
  <dcterms:created xsi:type="dcterms:W3CDTF">2020-08-03T09:44:14Z</dcterms:created>
  <dcterms:modified xsi:type="dcterms:W3CDTF">2021-02-16T12:35:33Z</dcterms:modified>
</cp:coreProperties>
</file>