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15" r:id="rId2"/>
    <p:sldId id="708" r:id="rId3"/>
    <p:sldId id="638" r:id="rId4"/>
    <p:sldId id="639" r:id="rId5"/>
    <p:sldId id="696" r:id="rId6"/>
    <p:sldId id="709" r:id="rId7"/>
    <p:sldId id="710" r:id="rId8"/>
    <p:sldId id="711" r:id="rId9"/>
    <p:sldId id="712" r:id="rId10"/>
    <p:sldId id="713" r:id="rId11"/>
    <p:sldId id="714" r:id="rId12"/>
    <p:sldId id="715" r:id="rId13"/>
    <p:sldId id="716" r:id="rId14"/>
    <p:sldId id="717" r:id="rId15"/>
    <p:sldId id="718" r:id="rId16"/>
    <p:sldId id="719" r:id="rId17"/>
    <p:sldId id="699" r:id="rId18"/>
    <p:sldId id="720" r:id="rId19"/>
    <p:sldId id="665" r:id="rId20"/>
    <p:sldId id="721" r:id="rId21"/>
    <p:sldId id="697" r:id="rId22"/>
    <p:sldId id="466" r:id="rId23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45" autoAdjust="0"/>
    <p:restoredTop sz="96953" autoAdjust="0"/>
  </p:normalViewPr>
  <p:slideViewPr>
    <p:cSldViewPr>
      <p:cViewPr varScale="1">
        <p:scale>
          <a:sx n="73" d="100"/>
          <a:sy n="73" d="100"/>
        </p:scale>
        <p:origin x="65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5" d="100"/>
          <a:sy n="65" d="100"/>
        </p:scale>
        <p:origin x="1626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09.12.2020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0253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5250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64306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12/9/2020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666276"/>
            <a:ext cx="6624736" cy="4228400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Hashar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Fikrning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tartibi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kimga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qarashliligini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bildiruvchi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modal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so‘zlar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0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38793" y="3191272"/>
            <a:ext cx="478187" cy="2304256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unnamed (5)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8212" r="10088"/>
          <a:stretch>
            <a:fillRect/>
          </a:stretch>
        </p:blipFill>
        <p:spPr bwMode="auto">
          <a:xfrm>
            <a:off x="7824192" y="2640013"/>
            <a:ext cx="381292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335360" y="2348880"/>
            <a:ext cx="11593288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tashkilotlar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haqiqatdan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20"/>
          <p:cNvSpPr txBox="1"/>
          <p:nvPr/>
        </p:nvSpPr>
        <p:spPr>
          <a:xfrm>
            <a:off x="335360" y="3573016"/>
            <a:ext cx="11593288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Shubhasiz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mahallalar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orastaligi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barchani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quvontiradi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21"/>
          <p:cNvSpPr txBox="1"/>
          <p:nvPr/>
        </p:nvSpPr>
        <p:spPr>
          <a:xfrm>
            <a:off x="335360" y="4797152"/>
            <a:ext cx="11593288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xonalarni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yig‘ishtira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qolsin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hovlini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tozalayman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22"/>
          <p:cNvSpPr txBox="1"/>
          <p:nvPr/>
        </p:nvSpPr>
        <p:spPr>
          <a:xfrm>
            <a:off x="335360" y="6021288"/>
            <a:ext cx="1159328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hovlimizga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rayhonlardan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268760"/>
            <a:ext cx="11305256" cy="52629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Fikrning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tartibi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izchilligini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dastlab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avvalo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nihoyat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birinchidan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ikkinchidan</a:t>
            </a:r>
            <a:r>
              <a:rPr lang="en-US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tartibni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Ular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gapning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boshida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o‘rtasida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oxirida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to‘xtam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aytiladi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vergul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ajratib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yoziladi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Uzoq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yashash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avvalo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sog‘lom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bo‘lish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8628416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2-mashq (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fikrning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izchilligini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Вместо точек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ставьте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модальные слова, выражающие порядок мысли и их последовательность.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335360" y="2708920"/>
            <a:ext cx="11665296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mahallamizda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mahallamizdagi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daraxtlarni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oqladik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ariqlarni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tozaladik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bajarishdi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binoning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ichini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tozalashdi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derazalari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oynalarini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partalarni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artishdi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hovlisini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supurib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tozalashdi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215680" y="188640"/>
            <a:ext cx="59046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335360" y="1412776"/>
            <a:ext cx="11521280" cy="5016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Yakshanba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mahallamizda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o‘tkazildi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vaqtida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dastlab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mahallamizdagi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daraxtlarni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oqladik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oxiri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ko‘chadagi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ariqlarni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tozaladik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Bu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bajarishdi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Qizlar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binoning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ichini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tozalashdi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dastlab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derazalari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oynalarini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javonlar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partalarni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artishdi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oxiri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gullarga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quyib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nihoyat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hovlisini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supurib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tozalashdi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 (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jumlalarni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izchillikda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tartibni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695400" y="2564904"/>
            <a:ext cx="1080120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bajarishda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ketma-ketlikka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4149080"/>
            <a:ext cx="11089232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yopiladi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poydevor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deraza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eshiklar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o‘rnatiladi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pol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qoqiladi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devorlari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g‘isht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shiftlari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devorlari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oqlanadi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071664" y="188640"/>
            <a:ext cx="61926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767408" y="1340768"/>
            <a:ext cx="1080120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Qurilish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bajarishda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ketma-ketlikka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407368" y="2780928"/>
            <a:ext cx="4176464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Poydevor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quriladi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5"/>
          <p:cNvSpPr txBox="1"/>
          <p:nvPr/>
        </p:nvSpPr>
        <p:spPr>
          <a:xfrm>
            <a:off x="983432" y="3933056"/>
            <a:ext cx="446449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g‘isht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chiqiladi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5"/>
          <p:cNvSpPr txBox="1"/>
          <p:nvPr/>
        </p:nvSpPr>
        <p:spPr>
          <a:xfrm>
            <a:off x="1919536" y="5589240"/>
            <a:ext cx="4248472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yopiladi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5"/>
          <p:cNvSpPr txBox="1"/>
          <p:nvPr/>
        </p:nvSpPr>
        <p:spPr>
          <a:xfrm>
            <a:off x="5951984" y="2780928"/>
            <a:ext cx="4176464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deraza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eshiklar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o‘rnatiladi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/>
          <p:nvPr/>
        </p:nvSpPr>
        <p:spPr>
          <a:xfrm>
            <a:off x="6960096" y="4221088"/>
            <a:ext cx="3960440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qoqiladi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5"/>
          <p:cNvSpPr txBox="1"/>
          <p:nvPr/>
        </p:nvSpPr>
        <p:spPr>
          <a:xfrm>
            <a:off x="7680176" y="5157192"/>
            <a:ext cx="4104456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shiftlari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oqlanadi</a:t>
            </a:r>
            <a:endParaRPr lang="en-US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263352" y="188640"/>
            <a:ext cx="11665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bajaring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3-mashq 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jumlalarni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izchillikda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joylashtiring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tartibni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695400" y="2564904"/>
            <a:ext cx="10801200" cy="120032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 algn="ctr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korxona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ochishda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quyidagi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ketma-ketlikka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6" name="TextBox 15"/>
          <p:cNvSpPr txBox="1"/>
          <p:nvPr/>
        </p:nvSpPr>
        <p:spPr>
          <a:xfrm>
            <a:off x="551384" y="4149080"/>
            <a:ext cx="11089232" cy="1938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Biznes-reja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taqdim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sarf-xarajat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smetasi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loyiha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taqdim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o‘rinlari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aniqlanadi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loyiha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tuziladi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1395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Hasharga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borganda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56040" y="2204864"/>
            <a:ext cx="4752528" cy="286232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Chorlab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hasharga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Ketgan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Maslahat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3075" name="Picture 3" descr="C:\Users\Maktab\Desktop\obuna-de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1844824"/>
            <a:ext cx="3757918" cy="3600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51395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Hasharga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borganda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51984" y="3429000"/>
            <a:ext cx="5688632" cy="255454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Ketmon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oldim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qo‘lga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men,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belkurak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kechgacha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Rosa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ishlasak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076" name="Picture 4" descr="C:\Users\Maktab\Desktop\загружено (2).jpg"/>
          <p:cNvPicPr>
            <a:picLocks noChangeAspect="1" noChangeArrowheads="1"/>
          </p:cNvPicPr>
          <p:nvPr/>
        </p:nvPicPr>
        <p:blipFill>
          <a:blip r:embed="rId3" cstate="print"/>
          <a:srcRect l="1351" r="1351" b="12500"/>
          <a:stretch>
            <a:fillRect/>
          </a:stretch>
        </p:blipFill>
        <p:spPr bwMode="auto">
          <a:xfrm>
            <a:off x="407368" y="1412776"/>
            <a:ext cx="5184576" cy="26267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190949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Bog‘da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00" y="2852936"/>
            <a:ext cx="5472608" cy="31700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Yanglishgan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ekanman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yetib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Dovuchcha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teramiz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O‘rikka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tirmashdik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biz.</a:t>
            </a:r>
          </a:p>
        </p:txBody>
      </p:sp>
      <p:pic>
        <p:nvPicPr>
          <p:cNvPr id="4100" name="Picture 4" descr="http://allbesta.ucoz.com/_ld/22/58301661.png"/>
          <p:cNvPicPr>
            <a:picLocks noChangeAspect="1" noChangeArrowheads="1"/>
          </p:cNvPicPr>
          <p:nvPr/>
        </p:nvPicPr>
        <p:blipFill>
          <a:blip r:embed="rId3" cstate="print"/>
          <a:srcRect r="12305" b="29526"/>
          <a:stretch>
            <a:fillRect/>
          </a:stretch>
        </p:blipFill>
        <p:spPr bwMode="auto">
          <a:xfrm>
            <a:off x="911424" y="1844824"/>
            <a:ext cx="4682700" cy="26642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51384" y="1412776"/>
            <a:ext cx="8208912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maqollarning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ma’nosini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izohlang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bir-biriga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bog‘lab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0" y="1412776"/>
            <a:ext cx="2445395" cy="237626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79376" y="4005064"/>
            <a:ext cx="11233248" cy="2232248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dil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kaliti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Tiling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ko‘nglingni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tut. (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Alisher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Navoiy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)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Yaxshi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ozig‘i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yomon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jon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qozig‘i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367808" y="188640"/>
            <a:ext cx="37128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Ishkom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oralab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63952" y="3140968"/>
            <a:ext cx="5760640" cy="25545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ishkom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oralab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Quvlashmachoq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o‘ynadik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Esdan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chiqdi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yumush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Irg‘ishladik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quvondik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102" name="Picture 6" descr="https://pimg.mycdn.me/getImage?url=http%3A%2F%2Fi.ytimg.com%2Fvi%2FeJLPshLCg-U%2F0.jpg&amp;type=VIDEO_S_288&amp;signatureToken=lJbDIO2PW3KCxNMHhdJWgQ"/>
          <p:cNvPicPr>
            <a:picLocks noChangeAspect="1" noChangeArrowheads="1"/>
          </p:cNvPicPr>
          <p:nvPr/>
        </p:nvPicPr>
        <p:blipFill>
          <a:blip r:embed="rId3" cstate="print"/>
          <a:srcRect l="10500" r="10751" b="14951"/>
          <a:stretch>
            <a:fillRect/>
          </a:stretch>
        </p:blipFill>
        <p:spPr bwMode="auto">
          <a:xfrm>
            <a:off x="839416" y="1844824"/>
            <a:ext cx="4200467" cy="2520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647728" y="188640"/>
            <a:ext cx="51395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Hasharga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borganda</a:t>
            </a:r>
            <a:endParaRPr lang="en-US" sz="4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40016" y="2852936"/>
            <a:ext cx="4608512" cy="286232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Oshga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– 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mahal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xolamiz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yeyishga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8" name="Picture 4" descr="C:\Users\Maktab\Desktop\4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1772816"/>
            <a:ext cx="4677165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412776"/>
            <a:ext cx="8424936" cy="266429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b="1" i="1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3-mashq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jumlalarni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izchillikda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joylashtiring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bunda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tartibni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so‘zlardan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foydalaning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(94-bet)</a:t>
            </a: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36360" y="2348880"/>
            <a:ext cx="2445395" cy="2376264"/>
          </a:xfrm>
          <a:prstGeom prst="rect">
            <a:avLst/>
          </a:prstGeom>
          <a:noFill/>
        </p:spPr>
      </p:pic>
      <p:sp>
        <p:nvSpPr>
          <p:cNvPr id="7" name="Скругленный прямоугольник 6"/>
          <p:cNvSpPr/>
          <p:nvPr/>
        </p:nvSpPr>
        <p:spPr>
          <a:xfrm>
            <a:off x="479376" y="4437112"/>
            <a:ext cx="8424936" cy="180020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Hasharga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borganda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</a:p>
          <a:p>
            <a:pPr marL="742950" indent="-74295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(94-bet)</a:t>
            </a: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71864" y="188640"/>
            <a:ext cx="4032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1268760"/>
            <a:ext cx="11665296" cy="53553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xalqning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yagona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millat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milliyligini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o‘zligini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madaniyatini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ko‘rsatuvchi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ko‘zgudir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Millatning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borligi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birligining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belgisi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til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ham biz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tilini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sifatida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ulug‘laymiz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Bobomiz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Tiling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bilan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ko‘nglingni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tut”,-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deb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bejiz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aytmaganlar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Darhaqiqat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insonning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tili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dili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bo‘lishi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lozim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inson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shirinso‘z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bo‘lmog‘i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kerak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O‘ylab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mulohaza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qilib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so‘ngra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so‘zingiz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gapingizni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aytishingiz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maqsadga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muvofiqdir</a:t>
            </a:r>
            <a:r>
              <a:rPr lang="en-US" sz="3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908219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871864" y="188640"/>
            <a:ext cx="28504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03512" y="1196752"/>
            <a:ext cx="9001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1" name="Picture 3" descr="C:\Users\Maktab\Desktop\hashar17_9_20170311_142840097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4232" y="4437112"/>
            <a:ext cx="3384376" cy="2160240"/>
          </a:xfrm>
          <a:prstGeom prst="rect">
            <a:avLst/>
          </a:prstGeom>
          <a:noFill/>
        </p:spPr>
      </p:pic>
      <p:pic>
        <p:nvPicPr>
          <p:cNvPr id="2052" name="Picture 4" descr="C:\Users\Maktab\Desktop\photo_2019-03-04_16-10-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3392" y="4437112"/>
            <a:ext cx="3024336" cy="2162752"/>
          </a:xfrm>
          <a:prstGeom prst="rect">
            <a:avLst/>
          </a:prstGeom>
          <a:noFill/>
        </p:spPr>
      </p:pic>
      <p:pic>
        <p:nvPicPr>
          <p:cNvPr id="2053" name="Picture 5" descr="C:\Users\Maktab\Desktop\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23792" y="2060848"/>
            <a:ext cx="3351644" cy="2232248"/>
          </a:xfrm>
          <a:prstGeom prst="rect">
            <a:avLst/>
          </a:prstGeom>
          <a:noFill/>
        </p:spPr>
      </p:pic>
      <p:pic>
        <p:nvPicPr>
          <p:cNvPr id="2055" name="Picture 7" descr="https://pbs.twimg.com/media/ETOI_orXYAEOj1R.jpg:large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3392" y="2060848"/>
            <a:ext cx="3024336" cy="2268252"/>
          </a:xfrm>
          <a:prstGeom prst="rect">
            <a:avLst/>
          </a:prstGeom>
          <a:noFill/>
        </p:spPr>
      </p:pic>
      <p:pic>
        <p:nvPicPr>
          <p:cNvPr id="2057" name="Picture 9" descr="C:\Users\Maktab\Desktop\php0GURY2_IMG_898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84232" y="2060848"/>
            <a:ext cx="3348372" cy="2232248"/>
          </a:xfrm>
          <a:prstGeom prst="rect">
            <a:avLst/>
          </a:prstGeom>
          <a:noFill/>
        </p:spPr>
      </p:pic>
      <p:pic>
        <p:nvPicPr>
          <p:cNvPr id="2058" name="Picture 10" descr="C:\Users\Maktab\Desktop\495660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23792" y="4437112"/>
            <a:ext cx="3384376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447928" y="1412776"/>
            <a:ext cx="6408712" cy="50783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sharq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xalqlari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tarqalgan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udumlarimizdan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ko‘pchilikning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yoqadan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chiqarib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maqsadda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birlashib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qilishidir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zamonlarda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ota-bobolarimiz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xo‘jalik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ishlarini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ko‘pincha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bitirishgan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51784" y="188640"/>
            <a:ext cx="383951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Qadimiy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udum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AutoShape 2" descr="http://news.fergananews.com/photos/2018/11/xash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4579" name="Picture 3" descr="C:\Users\Maktab\Desktop\photo_2019-03-16_08-33-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368" y="2060848"/>
            <a:ext cx="4871864" cy="36538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07368" y="4005064"/>
            <a:ext cx="11449272" cy="25545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oilaviy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mahalla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kabi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shakllarga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XIX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30-40-yillarida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bunyod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Farg‘ona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Shimoliy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Farg‘ona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Toshkent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kanallari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Bekobod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GRES,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Kattaqo‘rg‘on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ombori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83832" y="188640"/>
            <a:ext cx="26613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Hasharlar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1568060983_52296-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1340768"/>
            <a:ext cx="3663015" cy="2592288"/>
          </a:xfrm>
          <a:prstGeom prst="rect">
            <a:avLst/>
          </a:prstGeom>
          <a:noFill/>
        </p:spPr>
      </p:pic>
      <p:pic>
        <p:nvPicPr>
          <p:cNvPr id="1027" name="Picture 3" descr="C:\Users\Maktab\Desktop\Kan3-fill-568x323.jpg"/>
          <p:cNvPicPr>
            <a:picLocks noChangeAspect="1" noChangeArrowheads="1"/>
          </p:cNvPicPr>
          <p:nvPr/>
        </p:nvPicPr>
        <p:blipFill>
          <a:blip r:embed="rId4" cstate="print"/>
          <a:srcRect l="7409" r="24712" b="12552"/>
          <a:stretch>
            <a:fillRect/>
          </a:stretch>
        </p:blipFill>
        <p:spPr bwMode="auto">
          <a:xfrm>
            <a:off x="4511824" y="1340768"/>
            <a:ext cx="3538465" cy="2592288"/>
          </a:xfrm>
          <a:prstGeom prst="rect">
            <a:avLst/>
          </a:prstGeom>
          <a:noFill/>
        </p:spPr>
      </p:pic>
      <p:pic>
        <p:nvPicPr>
          <p:cNvPr id="1028" name="Picture 4" descr="C:\Users\Maktab\Desktop\Юкарычирчикский_гидроузе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28248" y="1340767"/>
            <a:ext cx="3456384" cy="2572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35360" y="4509120"/>
            <a:ext cx="11593288" cy="20621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odatda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erta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karnay-surnaylar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boshlanadi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hasharchilarga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qozonlarda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pishiriladi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hasharchilarning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ruhini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ko‘tarish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maqsadida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san’atkorlar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kuy-qo‘shiqlar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ijro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etishadi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19736" y="188640"/>
            <a:ext cx="48413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Umumxalq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hashari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ec88d724842e6961ea55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1412776"/>
            <a:ext cx="4680520" cy="3024336"/>
          </a:xfrm>
          <a:prstGeom prst="rect">
            <a:avLst/>
          </a:prstGeom>
          <a:noFill/>
        </p:spPr>
      </p:pic>
      <p:pic>
        <p:nvPicPr>
          <p:cNvPr id="2051" name="Picture 3" descr="C:\Users\Maktab\Desktop\3bc0bfa7145e93a110b4a0163bcb47f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412776"/>
            <a:ext cx="4536504" cy="30243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Savollar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5440" y="1556792"/>
            <a:ext cx="10153128" cy="47089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Hasharda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bajariladi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yo‘li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qurilishlar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barpo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etilgan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hasharlarda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ishtirok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etgansiz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43727580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9"/>
          <p:cNvSpPr txBox="1"/>
          <p:nvPr/>
        </p:nvSpPr>
        <p:spPr>
          <a:xfrm>
            <a:off x="3575720" y="188640"/>
            <a:ext cx="53285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3-bet)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5"/>
          <p:cNvSpPr txBox="1"/>
          <p:nvPr/>
        </p:nvSpPr>
        <p:spPr>
          <a:xfrm>
            <a:off x="263352" y="1196752"/>
            <a:ext cx="11665296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Вместо точек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авьте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подходящие модальные слова и перепишите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предложения.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839416" y="2924944"/>
            <a:ext cx="23762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/>
          <p:nvPr/>
        </p:nvSpPr>
        <p:spPr>
          <a:xfrm>
            <a:off x="335360" y="2492896"/>
            <a:ext cx="1166529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514350" indent="-514350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Navro‘z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bayramidan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oldin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maktablar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tashkilotlar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yerlarda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…,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umumxalq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o‘tkaziladi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20"/>
          <p:cNvSpPr txBox="1"/>
          <p:nvPr/>
        </p:nvSpPr>
        <p:spPr>
          <a:xfrm>
            <a:off x="263352" y="3645024"/>
            <a:ext cx="11665296" cy="10772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…,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hashardan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mahallalar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ko‘chalar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orastaligi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barchani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quvontiradi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21"/>
          <p:cNvSpPr txBox="1"/>
          <p:nvPr/>
        </p:nvSpPr>
        <p:spPr>
          <a:xfrm>
            <a:off x="263352" y="4797152"/>
            <a:ext cx="116652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…,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singlim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xonalarni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yig‘ishtira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qolsin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men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hovlini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tozalayman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22"/>
          <p:cNvSpPr txBox="1"/>
          <p:nvPr/>
        </p:nvSpPr>
        <p:spPr>
          <a:xfrm>
            <a:off x="263352" y="5445224"/>
            <a:ext cx="11665296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…,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hovlimizga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rayhonlardan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22"/>
          <p:cNvSpPr txBox="1"/>
          <p:nvPr/>
        </p:nvSpPr>
        <p:spPr>
          <a:xfrm>
            <a:off x="263352" y="6093296"/>
            <a:ext cx="11665296" cy="5847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shubhasiz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haqiqatdan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mayli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90149876</TotalTime>
  <Words>972</Words>
  <Application>Microsoft Office PowerPoint</Application>
  <PresentationFormat>Широкоэкранный</PresentationFormat>
  <Paragraphs>144</Paragraphs>
  <Slides>22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Arial Unicode MS</vt:lpstr>
      <vt:lpstr>Calibri</vt:lpstr>
      <vt:lpstr>Times New Roman</vt:lpstr>
      <vt:lpstr>Office Theme</vt:lpstr>
      <vt:lpstr>    O‘zbek tili</vt:lpstr>
      <vt:lpstr> 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Savollar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2265</cp:revision>
  <dcterms:created xsi:type="dcterms:W3CDTF">2020-08-03T09:44:14Z</dcterms:created>
  <dcterms:modified xsi:type="dcterms:W3CDTF">2020-12-09T07:28:14Z</dcterms:modified>
</cp:coreProperties>
</file>