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15" r:id="rId2"/>
    <p:sldId id="694" r:id="rId3"/>
    <p:sldId id="695" r:id="rId4"/>
    <p:sldId id="703" r:id="rId5"/>
    <p:sldId id="692" r:id="rId6"/>
    <p:sldId id="696" r:id="rId7"/>
    <p:sldId id="697" r:id="rId8"/>
    <p:sldId id="686" r:id="rId9"/>
    <p:sldId id="698" r:id="rId10"/>
    <p:sldId id="688" r:id="rId11"/>
    <p:sldId id="699" r:id="rId12"/>
    <p:sldId id="700" r:id="rId13"/>
    <p:sldId id="693" r:id="rId14"/>
    <p:sldId id="701" r:id="rId15"/>
    <p:sldId id="702" r:id="rId16"/>
    <p:sldId id="466" r:id="rId1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5" autoAdjust="0"/>
    <p:restoredTop sz="96953" autoAdjust="0"/>
  </p:normalViewPr>
  <p:slideViewPr>
    <p:cSldViewPr>
      <p:cViewPr varScale="1">
        <p:scale>
          <a:sx n="73" d="100"/>
          <a:sy n="73" d="100"/>
        </p:scale>
        <p:origin x="65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162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1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631504" y="2683600"/>
            <a:ext cx="5760640" cy="4561824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vzu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:</a:t>
            </a:r>
            <a:endParaRPr lang="ru-RU" sz="44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Mening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ona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tilim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(Modal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so‘zlarning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qo‘llanishi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)</a:t>
            </a:r>
          </a:p>
          <a:p>
            <a:pPr marL="38920">
              <a:spcBef>
                <a:spcPts val="233"/>
              </a:spcBef>
              <a:defRPr/>
            </a:pP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695400" y="3212976"/>
            <a:ext cx="478187" cy="1800200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6" name="Picture 2" descr="C:\Users\Maktab\Desktop\Wh5UyN5hq_2OqXavCM7W97WB42anGpiY-2-e1603291947742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2602" r="2602"/>
          <a:stretch>
            <a:fillRect/>
          </a:stretch>
        </p:blipFill>
        <p:spPr bwMode="auto">
          <a:xfrm>
            <a:off x="7340570" y="2708921"/>
            <a:ext cx="4513217" cy="309634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Birinchi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akademik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olima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368" y="1196752"/>
            <a:ext cx="1144927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9416" y="1988840"/>
            <a:ext cx="6840760" cy="45243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O‘zbekistonda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xizmat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ko‘rsatgan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arbobi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Rossiya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Federatsiyasi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Akademiyasining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akademigi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filologiya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fanlari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doktori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professor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Mazluma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Asqarovna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Asqarova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1924-yilda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Toshkentda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tug‘ilgan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U 1944-yilda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Nizomiy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nomidagi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Toshkent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davlat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pedagogika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o‘zbek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adabiyoti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imtiyozli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bitirgan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3" descr="C:\Users\Maktab\Desktop\photo_2020-12-05_00-24-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6240" y="1988840"/>
            <a:ext cx="3189488" cy="44298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Birinchi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akademik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olima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368" y="1196752"/>
            <a:ext cx="1144927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6040" y="2204864"/>
            <a:ext cx="5184576" cy="40318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Olima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faoliyati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davomida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institutdagi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O‘zbek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tilshunosligi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kafedrasida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avval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dotsent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professor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lavozimlarida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ishlagan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umrining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oxirigacha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kafedrani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boshqargan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https://im0-tub-ru.yandex.net/i?id=63e173ea0434ce07521477a9e93bd051&amp;n=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416" y="2132856"/>
            <a:ext cx="4925346" cy="41044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Birinchi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akademik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olima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368" y="1196752"/>
            <a:ext cx="1144927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15880" y="1988840"/>
            <a:ext cx="6840760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1951-yilda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Mazluma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Asqarova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O‘zbekistonda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xizmat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ko‘rsatgan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arbobi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xalq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maorifi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a’lochisi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Hurmat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belgisi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ordeni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Fidokorona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mehnati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Shuhrat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medallari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sovrindori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O‘zbekiston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Xalq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ta’limining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Faxriy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yorliqlari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Mustaqillik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ko‘krak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nishoni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taqdirlangan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3" name="Picture 1" descr="C:\Users\Maktab\Desktop\El-yurt_hurmati_orden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1988840"/>
            <a:ext cx="1368152" cy="2649712"/>
          </a:xfrm>
          <a:prstGeom prst="rect">
            <a:avLst/>
          </a:prstGeom>
          <a:noFill/>
        </p:spPr>
      </p:pic>
      <p:pic>
        <p:nvPicPr>
          <p:cNvPr id="8194" name="Picture 2" descr="C:\Users\Maktab\Desktop\Fidokorona_xizmatlari_uchu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19536" y="2924943"/>
            <a:ext cx="1296144" cy="2699625"/>
          </a:xfrm>
          <a:prstGeom prst="rect">
            <a:avLst/>
          </a:prstGeom>
          <a:noFill/>
        </p:spPr>
      </p:pic>
      <p:pic>
        <p:nvPicPr>
          <p:cNvPr id="8195" name="Picture 3" descr="C:\Users\Maktab\Desktop\el-EvwlocAG44rgUc_MdqtCEpKStMKn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9696" y="3861048"/>
            <a:ext cx="1388625" cy="2520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Savollar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368" y="1628800"/>
            <a:ext cx="11449272" cy="41549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Mazluma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Asqarovadek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olima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bo‘lishni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orzu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lnSpc>
                <a:spcPct val="150000"/>
              </a:lnSpc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qilasizmi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tilshunoslikka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asarlari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Unga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mukofotlar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unvonlar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Mustaqil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ish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3352" y="1268760"/>
            <a:ext cx="1166529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Matnda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ma’nosini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tushuntiring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360" y="2060848"/>
            <a:ext cx="11593288" cy="4524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Buyuk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alloma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Ibn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Sino,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qayd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etishicha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agar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hamkorlikda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o‘qishsa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fanni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egallashga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qiziqish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yuzaga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keladi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Aksincha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bir-birlaridan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qolmaslik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qiladilar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musobaqalashish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istagi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rivojlanadi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Xususan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o‘zaro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suhbatlashganda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bir-biriga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kitobdan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olganlarini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kattalardan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eshitganlarini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hikoya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beradilar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Allomalarning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fikricha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bularning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hammasi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o‘qishni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yaxshilashga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yordam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beradi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263351" y="188640"/>
            <a:ext cx="11665123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Mustaqil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ish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370624"/>
            <a:ext cx="1166529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Matnda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ma’nosini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tushuntiring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1"/>
          <p:cNvSpPr txBox="1"/>
          <p:nvPr/>
        </p:nvSpPr>
        <p:spPr>
          <a:xfrm>
            <a:off x="335360" y="2132856"/>
            <a:ext cx="11377264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qayd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etishicha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qarashli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ekanligini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360" y="3530864"/>
            <a:ext cx="1137726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aksincha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ma’nosini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35360" y="4466968"/>
            <a:ext cx="1137726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xususan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xulosalashni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35360" y="5403072"/>
            <a:ext cx="11377264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fikricha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qarashli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ekanligini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1384" y="2348880"/>
            <a:ext cx="8136904" cy="25922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Til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haqida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hikmatli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so‘z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maqollar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yozing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mazmunini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izohlang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04312" y="2204864"/>
            <a:ext cx="2736304" cy="265894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360" y="1412776"/>
            <a:ext cx="8928992" cy="223224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5-mashq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Bir-biringizga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“SMS”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xatlar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yozing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Imloda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yo‘l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qo‘ygan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xatolaringizni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quyidagi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jadvalda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aks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ettiring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36360" y="1412776"/>
            <a:ext cx="2445395" cy="2376264"/>
          </a:xfrm>
          <a:prstGeom prst="rect">
            <a:avLst/>
          </a:prstGeom>
          <a:noFill/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5359" y="3933056"/>
          <a:ext cx="11521280" cy="2629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7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1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758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180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54031"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SMS</a:t>
                      </a:r>
                    </a:p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muallifi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Bosh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harflar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imlosi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Tinish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belgidagi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Gap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tuzilishida-gi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So‘z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ishlatilishi-dagi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Qo‘shimcha-dagi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624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081972"/>
              </p:ext>
            </p:extLst>
          </p:nvPr>
        </p:nvGraphicFramePr>
        <p:xfrm>
          <a:off x="191345" y="3212975"/>
          <a:ext cx="11737301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4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57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9363"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SMS</a:t>
                      </a:r>
                    </a:p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muallifi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Bosh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harflar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imlosi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Tinish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belgidagi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Gap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tuzilishida-gi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So‘z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ishlatilishi-dagi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Qo‘shim-chadagi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333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kamol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assalomu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alaykum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nuqta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qo‘yilmagan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tel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kitop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sinifda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333"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men,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menga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berip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qivor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7368" y="1268760"/>
            <a:ext cx="11449272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assalomu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alaykum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kamol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men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darslarimni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tayorladim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Biz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bugun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maktabda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tadbirda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qatnashdik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kitopingi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berip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Sinifda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borganingda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qaytaraman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qivor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  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645" y="1628800"/>
            <a:ext cx="11449272" cy="4247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5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ssalomu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alaykum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amol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darslarimni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tayorladim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Biz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bugun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maktabda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tadbir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qatnashdik</a:t>
            </a: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qigan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kito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ingni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beri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tur.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borganingda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qaytaraman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enga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telefon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yubor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   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84202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1196752"/>
            <a:ext cx="1159328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Hikmatlarga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360" y="2060848"/>
            <a:ext cx="1159328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Namuna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Fransuz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Laroshfukoning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fikricha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beg‘araz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maslahatchisi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sirdoshi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27848" y="188640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6-topshiriq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360" y="3429000"/>
            <a:ext cx="1159328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beg‘araz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maslahatchisi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sirdoshidir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Laroshfuko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fransuz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360" y="4797152"/>
            <a:ext cx="11593288" cy="17543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Ayyor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odamlar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nopisandlik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soddadil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odamlar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hayrat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qaraydilar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Dono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odamlar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foydalanadilar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Frensis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Bekon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ingliz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faylasufi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6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1196752"/>
            <a:ext cx="1159328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Hikmatlarga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360" y="1916832"/>
            <a:ext cx="11593288" cy="17543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Ingliz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faylasufi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Frensis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Bekonning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ta’kidlashicha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ayyor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odamlar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nopisandlik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soddadil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odamlar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hayrat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qaraydilar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Dono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odamlar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foydalanadilar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27848" y="188640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6-topshiriq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360" y="3861048"/>
            <a:ext cx="11593288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dunyoni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o‘zligini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shunchalik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anglaydi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Iogan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Gyote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nemis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shoiri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360" y="5229200"/>
            <a:ext cx="11593288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Nemis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shoiri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Iogan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Gyote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aytishicha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dunyoni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o‘zligini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shunchalik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anglaydi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6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360" y="1268760"/>
            <a:ext cx="1159328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donolikning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zamini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sabr-qanoatdir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Platon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yunon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faylasufi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27848" y="188640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6-topshiriq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360" y="2636912"/>
            <a:ext cx="1159328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Darhaqiqat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donolikning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zamini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sabr-qanoatdir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yunon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faylasufi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Platon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360" y="4005064"/>
            <a:ext cx="11593288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Bilimga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eltuvchi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harakatdir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(Bernard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Shou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ingliz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yozuvchisi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5360" y="5373216"/>
            <a:ext cx="11593288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Ingliz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yozuvchisi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Bernard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Shou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avvalo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bilimga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eltuvchi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harakatdir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ta’kidlaydi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6-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mashq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Maqollarga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ha,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albatta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darhaqiqat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haqiqatdan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ham,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shubhasiz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qo‘shib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ma’nolarini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izohlang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368" y="2420888"/>
            <a:ext cx="1144927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bo‘lsang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seniki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368" y="3212976"/>
            <a:ext cx="1144927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Oz-oz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bo‘lur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qatra-qatra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yig‘ilib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daryo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bo‘lur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368" y="4581128"/>
            <a:ext cx="1144927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O‘qish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boshqa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uqish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boshqa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7368" y="5373216"/>
            <a:ext cx="11449272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Bilmaganin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so‘rab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o‘rgangan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orlanib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so‘ramagan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o‘ziga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zolim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5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Mashqni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tekshiramiz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Maqollarga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ha,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albatta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darhaqiqat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haqiqatdan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ham,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shubhasiz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qo‘shib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ma’nolarini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izohlang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368" y="2420888"/>
            <a:ext cx="1144927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bo‘lsang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seniki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368" y="3212976"/>
            <a:ext cx="1144927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Darhaqiqat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oz-oz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bo‘lur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qatra-qatra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yig‘ilib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daryo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bo‘lur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368" y="4581128"/>
            <a:ext cx="11449272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Shubhasiz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o‘qish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boshqa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uqish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boshqa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7368" y="5373216"/>
            <a:ext cx="11449272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Haqiqatdan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bilmaganin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so‘rab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o‘rgangan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orlanib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so‘ramagan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o‘ziga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zolim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5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90149397</TotalTime>
  <Words>827</Words>
  <Application>Microsoft Office PowerPoint</Application>
  <PresentationFormat>Широкоэкранный</PresentationFormat>
  <Paragraphs>102</Paragraphs>
  <Slides>16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Arial Unicode MS</vt:lpstr>
      <vt:lpstr>Calibri</vt:lpstr>
      <vt:lpstr>Times New Roman</vt:lpstr>
      <vt:lpstr>Office Theme</vt:lpstr>
      <vt:lpstr>     O‘zbek tili</vt:lpstr>
      <vt:lpstr> MUSTAQIL BAJARISH UCHUN TOPSHIRIQLAR</vt:lpstr>
      <vt:lpstr> MUSTAQIL BAJARISH UCHUN TOPSHIRIQLAR</vt:lpstr>
      <vt:lpstr> MUSTAQIL BAJARISH UCHUN TOPSHIRIQLAR</vt:lpstr>
      <vt:lpstr>Презентация PowerPoint</vt:lpstr>
      <vt:lpstr>Презентация PowerPoint</vt:lpstr>
      <vt:lpstr>Презентация PowerPoint</vt:lpstr>
      <vt:lpstr>6-mashq</vt:lpstr>
      <vt:lpstr>Mashqni tekshiramiz</vt:lpstr>
      <vt:lpstr>Birinchi akademik olima</vt:lpstr>
      <vt:lpstr>Birinchi akademik olima</vt:lpstr>
      <vt:lpstr>Birinchi akademik olima</vt:lpstr>
      <vt:lpstr>Savollar</vt:lpstr>
      <vt:lpstr>Mustaqil ish</vt:lpstr>
      <vt:lpstr>Презентация PowerPoint</vt:lpstr>
      <vt:lpstr>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Lenova 330 pro A6</cp:lastModifiedBy>
  <cp:revision>2181</cp:revision>
  <dcterms:created xsi:type="dcterms:W3CDTF">2020-08-03T09:44:14Z</dcterms:created>
  <dcterms:modified xsi:type="dcterms:W3CDTF">2020-12-04T07:57:14Z</dcterms:modified>
</cp:coreProperties>
</file>