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689" r:id="rId3"/>
    <p:sldId id="680" r:id="rId4"/>
    <p:sldId id="692" r:id="rId5"/>
    <p:sldId id="691" r:id="rId6"/>
    <p:sldId id="637" r:id="rId7"/>
    <p:sldId id="694" r:id="rId8"/>
    <p:sldId id="695" r:id="rId9"/>
    <p:sldId id="665" r:id="rId10"/>
    <p:sldId id="682" r:id="rId11"/>
    <p:sldId id="684" r:id="rId12"/>
    <p:sldId id="696" r:id="rId13"/>
    <p:sldId id="697" r:id="rId14"/>
    <p:sldId id="686" r:id="rId15"/>
    <p:sldId id="688" r:id="rId16"/>
    <p:sldId id="693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73" d="100"/>
          <a:sy n="73" d="100"/>
        </p:scale>
        <p:origin x="65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65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53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674308"/>
            <a:ext cx="5760640" cy="4992711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Tilshunos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olimlar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Ishonch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tasdiqni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modal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95400" y="3284984"/>
            <a:ext cx="478187" cy="237626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7" name="Picture 3" descr="C:\Users\Maktab\Desktop\alisher-navoiy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t="1350" b="1350"/>
          <a:stretch>
            <a:fillRect/>
          </a:stretch>
        </p:blipFill>
        <p:spPr bwMode="auto">
          <a:xfrm>
            <a:off x="7248128" y="2636912"/>
            <a:ext cx="4389438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431704" y="188640"/>
            <a:ext cx="52341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340768"/>
            <a:ext cx="1137726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boshlagansiz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368" y="2780928"/>
            <a:ext cx="1137726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tilingizda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beradimi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368" y="5085184"/>
            <a:ext cx="1137726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o‘rganishingizda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omillarni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4149080"/>
            <a:ext cx="1137726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farqli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jihatlari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268760"/>
            <a:ext cx="11305256" cy="51706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Ishonch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tasdiqni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bildiruvchi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shubhasiz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haqiqatdan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ho‘p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mayli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bo‘pti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so‘z-gaplar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qo‘llanishi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Hasharga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borasanmi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–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95800" y="188640"/>
            <a:ext cx="37187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Bobur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sabog‘i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196752"/>
            <a:ext cx="117373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qo‘llanishini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5880" y="2492896"/>
            <a:ext cx="6840760" cy="3970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Zahiriddin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Muhammad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Bobur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sarkarda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harbiy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yurishlarda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bo‘lsa-da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ilm-ma’rifatni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hamisha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ulug‘lagan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050" name="Picture 2" descr="C:\Users\Maktab\Desktop\1429120389_bobu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2564904"/>
            <a:ext cx="4248472" cy="38348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95800" y="188640"/>
            <a:ext cx="37187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Bobur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sabog‘i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3792" y="1412776"/>
            <a:ext cx="7632848" cy="50783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qayd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etishicha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o‘z-o‘zidan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yuzaga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ishtiyoq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qunt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Manbalarda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berilishicha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Afg‘onistonni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Humoyunga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imlosidagi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kamchiliklarini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ko‘rsatib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husnixati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muntazam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zarurligini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eslatib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1864-19-03f67a62e0e1d5aa3c47f0271410892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484784"/>
            <a:ext cx="3803202" cy="4824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5-topshiriq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67608" y="1196752"/>
            <a:ext cx="684076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1916832"/>
            <a:ext cx="11449272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Bobur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sarkarda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hatto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hukmdor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o‘g‘lining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husnixati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yozuviga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e’tibor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qaratib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husnixatimdan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uyalib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ketdim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yozuvim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koyiydilar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yozuvdan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foydalanganim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yozaman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savodli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yozaman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aytolmayman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196752"/>
            <a:ext cx="1144927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Modal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jadvalga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joylashtiring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5085184"/>
            <a:ext cx="11449272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afsuski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baxtimga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fikrimcha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darhaqiqat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sizningcha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menimcha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demak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shekilli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shukur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nihoyat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binobarin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birinchidan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xo‘p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ehtimol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07368" y="1772816"/>
          <a:ext cx="11449278" cy="3230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08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22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82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64036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Ishonch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tasdiqni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Gumonni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Shodlik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achinishni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fikrning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tartibini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fikrning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kimga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qarashli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ekanligi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xulosalashni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284">
                <a:tc>
                  <a:txBody>
                    <a:bodyPr/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63352" y="1268760"/>
          <a:ext cx="11665302" cy="525658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0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4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7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0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276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75853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Ishonch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tasdiqni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Gumonni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Shodlik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achinishni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fikrning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tartibini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fikrning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kimga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qarashli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ekanligi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Bayon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xulosalashni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577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albatta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balki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afsuski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oxiri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sizningcha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demak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577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darhaqiqat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shekilli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baxtimga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nihoyat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menimcha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asosan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577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mayli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ehtimol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shukur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birinchidan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fikrimcha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binobarin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1412776"/>
            <a:ext cx="8928992" cy="22322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5-mashq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Bir-biringizga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SMS”xatlar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Imloda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yo‘l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qo‘ygan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xatolaringizni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quyidagi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jadvalda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aks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ettiring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(</a:t>
            </a:r>
            <a:r>
              <a:rPr lang="en-US" sz="36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88-bet)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0" y="1412776"/>
            <a:ext cx="2445395" cy="2376264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5359" y="3933056"/>
          <a:ext cx="11521280" cy="2629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1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58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18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54031"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SMS</a:t>
                      </a:r>
                    </a:p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muallifi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Bosh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harflar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imlosi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Tinish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belgidagi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Gap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tuzilishida-gi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So‘z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ishlatilishi-dagi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Qo‘shimcha-dagi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624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5" y="1484784"/>
            <a:ext cx="7200800" cy="22322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Modal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o‘rganing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ma’nosini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izohlang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(85-bet)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1988840"/>
            <a:ext cx="3493370" cy="339461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51384" y="4293096"/>
            <a:ext cx="7200799" cy="201622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Alisher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Navoiy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o‘zbek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adabiy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tilining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asoschisi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Alisher</a:t>
            </a: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Navoiy</a:t>
            </a: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adabiy</a:t>
            </a: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tilining</a:t>
            </a: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asoschisi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51384" y="134076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83632" y="1268760"/>
            <a:ext cx="9073008" cy="54006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betakror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yaratdi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Muhokamat-ul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lugʻatayn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 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davrdagi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turkiy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lahjalar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asarlarning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leksik-grammatik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xususiyatlarini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forsiy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xususiyatlari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qiyoslashga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bagʻishladi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Oʻzigacha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ishlatilgan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soʻzlarni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maʼno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qatlamlarini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ochdi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Oʻzbek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turkiy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xalqlarning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grammatikasini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Mahmud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oshgʻariydan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soʻng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Oʻzbek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estetik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imkoniyatlari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kengayishiga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sababchi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boʻldi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7" name="Picture 3" descr="C:\Users\Maktab\Desktop\C4N71-WUcAQJoN_.jpg"/>
          <p:cNvPicPr>
            <a:picLocks noChangeAspect="1" noChangeArrowheads="1"/>
          </p:cNvPicPr>
          <p:nvPr/>
        </p:nvPicPr>
        <p:blipFill>
          <a:blip r:embed="rId3" cstate="print"/>
          <a:srcRect b="2960"/>
          <a:stretch>
            <a:fillRect/>
          </a:stretch>
        </p:blipFill>
        <p:spPr bwMode="auto">
          <a:xfrm>
            <a:off x="263352" y="1916832"/>
            <a:ext cx="2592288" cy="33843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196752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qiyoslab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Modal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qo‘llanishini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tushuntirib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9376" y="2276872"/>
            <a:ext cx="112332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vaqtliroq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99856" y="18864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3356992"/>
            <a:ext cx="112332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vaqtliroq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tasdiq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9376" y="4365104"/>
            <a:ext cx="11233248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Qing‘ir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qirq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9376" y="5445224"/>
            <a:ext cx="11233248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Shubhasiz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qing‘ir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qirq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ishonch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6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1268760"/>
            <a:ext cx="1123324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9376" y="2852936"/>
            <a:ext cx="112332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99856" y="18864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3717032"/>
            <a:ext cx="112332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shekilli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gumon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9376" y="4509120"/>
            <a:ext cx="11233248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samarasiz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9376" y="5301208"/>
            <a:ext cx="11233248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Haqiqatdan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ham,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samarasiz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tasdiq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9376" y="2060848"/>
            <a:ext cx="1123324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Rostdan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tasdiq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367808" y="188640"/>
            <a:ext cx="4968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Ayub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G‘ulomov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1988840"/>
            <a:ext cx="11377264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Filologiya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doktori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professor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Ayub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G‘ulomov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1914-yilda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Toshkentda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1936-yilda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Pedagogika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instituti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fakultetining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tugatgan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1940-yilda professor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A.K.Borovkov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rahbarligida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aniqlovchilar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nomzodlik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1957-yilda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masalalari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doktorlik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dissertatsiyalarini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muvaffaqiyatli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himoya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87488" y="1196752"/>
            <a:ext cx="921702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37141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79776" y="188640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Turkiyshunos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3832" y="1412776"/>
            <a:ext cx="7272808" cy="5016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Ayub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G‘ulomov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mukammal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egaligi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hodisalarini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chuqur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tahlil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asosli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xulosalar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chiqara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o‘tkir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zehn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sohibi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dalolatdir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o‘tkir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turkiyshunos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yetuk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notiq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ma’ruzalari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nihoyatda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o‘tardi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 descr="C:\Users\Maktab\Desktop\978-620-0-61066-9-fro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412776"/>
            <a:ext cx="3672408" cy="4913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240016" y="1412776"/>
            <a:ext cx="5616624" cy="50783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lisoniy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Sodda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sintaksisi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usullari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Sintaksis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morfem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lug‘ati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monografik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darsliklarda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ifodasini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5560" y="188640"/>
            <a:ext cx="78534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tilshunoslarining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ustozi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lingvist.info/img/ozbek_tili_morfem_lugat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556792"/>
            <a:ext cx="2664296" cy="4072810"/>
          </a:xfrm>
          <a:prstGeom prst="rect">
            <a:avLst/>
          </a:prstGeom>
          <a:noFill/>
        </p:spPr>
      </p:pic>
      <p:pic>
        <p:nvPicPr>
          <p:cNvPr id="6" name="Picture 1" descr="C:\Users\Maktab\Desktop\khozirg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7688" y="2276872"/>
            <a:ext cx="2664296" cy="39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78025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o‘rganish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7368" y="1628800"/>
            <a:ext cx="3600400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51784" y="1628800"/>
            <a:ext cx="3888432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O‘zlashayotgan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ma’nosi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0216" y="3861048"/>
            <a:ext cx="3816424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tovushlar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talaffuzini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o‘zlashtirish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23792" y="3861048"/>
            <a:ext cx="3600400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grammatik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84232" y="1628800"/>
            <a:ext cx="3600400" cy="17543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O‘zlashayotgan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368" y="3861048"/>
            <a:ext cx="3600400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O‘rganilayotgan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tuziladi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90149238</TotalTime>
  <Words>821</Words>
  <Application>Microsoft Office PowerPoint</Application>
  <PresentationFormat>Широкоэкранный</PresentationFormat>
  <Paragraphs>126</Paragraphs>
  <Slides>17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Unicode MS</vt:lpstr>
      <vt:lpstr>Calibri</vt:lpstr>
      <vt:lpstr>Times New Roman</vt:lpstr>
      <vt:lpstr>Office Theme</vt:lpstr>
      <vt:lpstr>     O‘zbek tili</vt:lpstr>
      <vt:lpstr> MUSTAQIL BAJARISH UCHUN TOPSHIRIQLAR</vt:lpstr>
      <vt:lpstr> Alisher Navoiy – o‘zbek adabiy tilining asoschisi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5-topshiriq</vt:lpstr>
      <vt:lpstr>Mustaqil ish</vt:lpstr>
      <vt:lpstr>Mustaqil ish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2143</cp:revision>
  <dcterms:created xsi:type="dcterms:W3CDTF">2020-08-03T09:44:14Z</dcterms:created>
  <dcterms:modified xsi:type="dcterms:W3CDTF">2020-12-04T07:48:41Z</dcterms:modified>
</cp:coreProperties>
</file>