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15" r:id="rId2"/>
    <p:sldId id="680" r:id="rId3"/>
    <p:sldId id="664" r:id="rId4"/>
    <p:sldId id="637" r:id="rId5"/>
    <p:sldId id="638" r:id="rId6"/>
    <p:sldId id="681" r:id="rId7"/>
    <p:sldId id="639" r:id="rId8"/>
    <p:sldId id="665" r:id="rId9"/>
    <p:sldId id="682" r:id="rId10"/>
    <p:sldId id="683" r:id="rId11"/>
    <p:sldId id="684" r:id="rId12"/>
    <p:sldId id="670" r:id="rId13"/>
    <p:sldId id="685" r:id="rId14"/>
    <p:sldId id="686" r:id="rId15"/>
    <p:sldId id="688" r:id="rId16"/>
    <p:sldId id="687" r:id="rId17"/>
    <p:sldId id="689" r:id="rId18"/>
    <p:sldId id="690" r:id="rId19"/>
    <p:sldId id="466" r:id="rId20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6953" autoAdjust="0"/>
  </p:normalViewPr>
  <p:slideViewPr>
    <p:cSldViewPr>
      <p:cViewPr>
        <p:scale>
          <a:sx n="68" d="100"/>
          <a:sy n="68" d="100"/>
        </p:scale>
        <p:origin x="-858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52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765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25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025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08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2420888"/>
            <a:ext cx="5760640" cy="425404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36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O‘zbek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tilshunoslari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(Modal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ma’nolari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95400" y="3212976"/>
            <a:ext cx="478187" cy="180020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Wh5UyN5hq_2OqXavCM7W97WB42anGpiY-2-e160329194774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2602" r="2602"/>
          <a:stretch>
            <a:fillRect/>
          </a:stretch>
        </p:blipFill>
        <p:spPr bwMode="auto">
          <a:xfrm>
            <a:off x="6888088" y="2708920"/>
            <a:ext cx="49657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159896" y="188640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1484784"/>
            <a:ext cx="11233248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qonun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respublikamizdagi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Osiyodagi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nufuzi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asoschisi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2629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Aytilayotgan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so‘zlovchining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munosabatini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Agar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tomondan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yig‘ilishga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kelmading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shekilli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8146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63351" y="1220231"/>
          <a:ext cx="11665297" cy="5417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7"/>
                <a:gridCol w="7560840"/>
              </a:tblGrid>
              <a:tr h="58901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Ma’nosi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Modal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so‘zlar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98751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Ishonch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tasdiqni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albatta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shubhasiz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haqiqatan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haqiqatdan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ham,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darhaqiqat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ha,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xo‘p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mayli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bo‘pti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02574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Gumonni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ehtimol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balki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shekilli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chamasi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hoynahoy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98751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Shodlik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achinishni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baxtimga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shukur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baxtga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qarshi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afsuski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esizgina</a:t>
                      </a:r>
                      <a:endParaRPr lang="ru-RU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8146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Modal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63352" y="1291108"/>
          <a:ext cx="11665297" cy="5306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1"/>
                <a:gridCol w="6624736"/>
              </a:tblGrid>
              <a:tr h="57132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Ma’nosi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Modal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so‘zlar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354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tartibini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birinchidan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ikkinchidan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avvalo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oxiri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nihoyat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3549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kimga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qarshli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ekanligini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menimcha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fikrimcha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aytishlaricha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aytishicha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sizningcha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18164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Bayon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qilingan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fikrning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xulosalarini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bildiradi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demak</a:t>
                      </a:r>
                      <a:r>
                        <a:rPr lang="en-US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shunday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qilib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xullas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aksincha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umuman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akz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holda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ayniqsa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shuningdek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binobarin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xususan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268760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2708920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…,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ajdodlarimiz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merosini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o‘rganishimiz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3717032"/>
            <a:ext cx="1144927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…,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to‘g‘rimi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368" y="4653136"/>
            <a:ext cx="11449272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…,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allomalarimizning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fikrlari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268760"/>
            <a:ext cx="114492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2204864"/>
            <a:ext cx="1144927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…, biz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ajdodlarimizdan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boy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merosimizni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bilmaymiz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3645024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…,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ishtiyoq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qunt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chidam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kiritishi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5229200"/>
            <a:ext cx="11449272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afsuski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baxtimizga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sizningcha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Boburning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Mashqni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1340768"/>
            <a:ext cx="114492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Shubhasiz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ajdodlarimiz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o‘rganishimiz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2132856"/>
            <a:ext cx="1144927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Sizningcha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to‘g‘rimi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368" y="2924944"/>
            <a:ext cx="11449272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Baxtimizga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allomalarimizning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4221088"/>
            <a:ext cx="1144927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Afsuski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biz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ajdodlarimizdan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merosimizni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bilmaymiz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5445224"/>
            <a:ext cx="11449272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Boburning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ishtiyoq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chidam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kiritishi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268760"/>
            <a:ext cx="11665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2060848"/>
            <a:ext cx="11449272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Sino,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agar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hamkorlikda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o‘qishsa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egallashga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bir-birlaridan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qolmaslik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musobaqalashish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suhbatlashganda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o‘quvchilar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olganlarini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kattalardan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eshitganlarini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Allomalarning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yaxshilashga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mashq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268760"/>
            <a:ext cx="11665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360" y="2060848"/>
            <a:ext cx="11377264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etishicha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qarshli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360" y="3429000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aksincha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xulosalashni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4365104"/>
            <a:ext cx="1137726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xususan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xulosalashni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5301208"/>
            <a:ext cx="11377264" cy="11387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fikricha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qarshli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2" grpId="0" animBg="1"/>
      <p:bldP spid="5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5" y="1484784"/>
            <a:ext cx="7056783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Modal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o‘rganing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izohlang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(85-bet)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24" y="1988840"/>
            <a:ext cx="3493370" cy="339461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51385" y="4293096"/>
            <a:ext cx="7056784" cy="201622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Alisher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Navoiy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adabiy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tilining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asoschisi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384" y="1484784"/>
            <a:ext cx="7056783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Modal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o‘rganing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izohlang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(85-bet)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2204864"/>
            <a:ext cx="7560839" cy="331236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Ginnesning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rekordlar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kitobidan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yoki</a:t>
            </a: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internet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ma’lumotlaridan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dunyo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qiziqarli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ma’lumotlar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2060848"/>
            <a:ext cx="3493370" cy="3394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TOPSHIRIQLARNI YODGA OLING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268760"/>
            <a:ext cx="9001000" cy="13681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3600" dirty="0" smtClean="0">
              <a:solidFill>
                <a:srgbClr val="FF0000"/>
              </a:solidFill>
            </a:endParaRP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Xanter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Even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910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pufakni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ishirib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Ginnesning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rekordlar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4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7368" y="2708920"/>
            <a:ext cx="9073008" cy="22322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basketbolchi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quyon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yoshli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daqiqada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marotaba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koptokni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savatga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tashlashi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7368" y="5013176"/>
            <a:ext cx="9073008" cy="158417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momiq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ayiqchalar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kolleksiyasi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(8025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Janubiy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Dakotada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1501957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28448" y="1268760"/>
            <a:ext cx="1168744" cy="1728192"/>
          </a:xfrm>
          <a:prstGeom prst="rect">
            <a:avLst/>
          </a:prstGeom>
          <a:noFill/>
        </p:spPr>
      </p:pic>
      <p:pic>
        <p:nvPicPr>
          <p:cNvPr id="1027" name="Picture 3" descr="C:\Users\Maktab\Desktop\11111-680x4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4392" y="3140968"/>
            <a:ext cx="2302396" cy="1533802"/>
          </a:xfrm>
          <a:prstGeom prst="rect">
            <a:avLst/>
          </a:prstGeom>
          <a:noFill/>
        </p:spPr>
      </p:pic>
      <p:pic>
        <p:nvPicPr>
          <p:cNvPr id="1028" name="Picture 4" descr="C:\Users\Maktab\Desktop\1501911498-680x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4392" y="5013176"/>
            <a:ext cx="2269922" cy="15121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29318"/>
            <a:ext cx="299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1340768"/>
            <a:ext cx="6480720" cy="5078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nomidagi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Toshkent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universiteti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universitetda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Ha,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universitetning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yo‘nalishida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88840"/>
            <a:ext cx="4896544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0371411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3632" y="188640"/>
            <a:ext cx="6532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56040" y="2564904"/>
            <a:ext cx="5328592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Universitetingiz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ulug‘vor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fakultetlar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mutaxassislik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Maktab\Desktop\28033f0704f0f76110634834659add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628800"/>
            <a:ext cx="5718281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3632" y="188640"/>
            <a:ext cx="65325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3792" y="1412776"/>
            <a:ext cx="7632848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tilshunoslar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adabiyotshunoslar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adabiyoti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o‘qituvchilari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tarjimonlar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tayyorlanadi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universitetimiz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asoschisi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mutafakkir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atalishidan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faxrlanamiz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dsc_0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412776"/>
            <a:ext cx="3773219" cy="2304256"/>
          </a:xfrm>
          <a:prstGeom prst="rect">
            <a:avLst/>
          </a:prstGeom>
          <a:noFill/>
        </p:spPr>
      </p:pic>
      <p:pic>
        <p:nvPicPr>
          <p:cNvPr id="2051" name="Picture 3" descr="C:\Users\Maktab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05064"/>
            <a:ext cx="3679098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96752"/>
            <a:ext cx="1159328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7728" y="1988840"/>
            <a:ext cx="820891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Respublikasining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tilidir.Davlat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1989-yil 21-oktabrda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qonun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respublikamizning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bosqichlarida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rasmiy-ma’muriy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7848" y="188640"/>
            <a:ext cx="27398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images (3).jpg"/>
          <p:cNvPicPr>
            <a:picLocks noChangeAspect="1" noChangeArrowheads="1"/>
          </p:cNvPicPr>
          <p:nvPr/>
        </p:nvPicPr>
        <p:blipFill>
          <a:blip r:embed="rId3" cstate="print"/>
          <a:srcRect b="2632"/>
          <a:stretch>
            <a:fillRect/>
          </a:stretch>
        </p:blipFill>
        <p:spPr bwMode="auto">
          <a:xfrm>
            <a:off x="407368" y="2708920"/>
            <a:ext cx="3071888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78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‘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zbek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880" y="1700808"/>
            <a:ext cx="6768752" cy="45243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Yevropada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roman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lotin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mintaqasidagi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turkiy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Maktab\Desktop\тилга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844824"/>
            <a:ext cx="4159673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95600" y="188640"/>
            <a:ext cx="778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9856" y="1412776"/>
            <a:ext cx="7056784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imkoniyatlari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qadar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adabiyot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nafis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uslublarni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XV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mutafakkir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Muhokamatul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lug‘atayn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qolishmasligini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berganlar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asoschisi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6" name="Picture 2" descr="C:\Users\Maktab\Desktop\1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412775"/>
            <a:ext cx="4104456" cy="4965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90148920</TotalTime>
  <Words>952</Words>
  <Application>Microsoft Office PowerPoint</Application>
  <PresentationFormat>Произвольный</PresentationFormat>
  <Paragraphs>108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O‘zbek tili</vt:lpstr>
      <vt:lpstr> MUSTAQIL BAJARISH UCHUN TOPSHIRIQLAR</vt:lpstr>
      <vt:lpstr>TOPSHIRIQLARNI YODGA OLING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1-mashq</vt:lpstr>
      <vt:lpstr>1-mashq</vt:lpstr>
      <vt:lpstr>Mashqni tekshiramiz</vt:lpstr>
      <vt:lpstr>2-mashq</vt:lpstr>
      <vt:lpstr>2-mashq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2084</cp:revision>
  <dcterms:created xsi:type="dcterms:W3CDTF">2020-08-03T09:44:14Z</dcterms:created>
  <dcterms:modified xsi:type="dcterms:W3CDTF">2013-04-02T19:52:28Z</dcterms:modified>
</cp:coreProperties>
</file>