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669" r:id="rId3"/>
    <p:sldId id="664" r:id="rId4"/>
    <p:sldId id="637" r:id="rId5"/>
    <p:sldId id="638" r:id="rId6"/>
    <p:sldId id="639" r:id="rId7"/>
    <p:sldId id="665" r:id="rId8"/>
    <p:sldId id="670" r:id="rId9"/>
    <p:sldId id="671" r:id="rId10"/>
    <p:sldId id="672" r:id="rId11"/>
    <p:sldId id="673" r:id="rId12"/>
    <p:sldId id="674" r:id="rId13"/>
    <p:sldId id="677" r:id="rId14"/>
    <p:sldId id="675" r:id="rId15"/>
    <p:sldId id="676" r:id="rId16"/>
    <p:sldId id="666" r:id="rId17"/>
    <p:sldId id="678" r:id="rId18"/>
    <p:sldId id="679" r:id="rId19"/>
    <p:sldId id="668" r:id="rId20"/>
    <p:sldId id="466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6953" autoAdjust="0"/>
  </p:normalViewPr>
  <p:slideViewPr>
    <p:cSldViewPr>
      <p:cViewPr>
        <p:scale>
          <a:sx n="68" d="100"/>
          <a:sy n="68" d="100"/>
        </p:scale>
        <p:origin x="-858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87181-4B57-4ADF-95CC-5A7C665111D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E51D52-C871-41AB-9FB4-8FEA04BA79A5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Dunyoning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yetti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mo‘jizasi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B86513-9857-48B2-B87B-6CCA7F358AB2}" type="parTrans" cxnId="{08748385-D4D8-4974-AD15-6EE44883B79A}">
      <dgm:prSet/>
      <dgm:spPr/>
      <dgm:t>
        <a:bodyPr/>
        <a:lstStyle/>
        <a:p>
          <a:endParaRPr lang="ru-RU"/>
        </a:p>
      </dgm:t>
    </dgm:pt>
    <dgm:pt modelId="{16FD4220-D1A4-4C4E-9E56-F9382EC41A5C}" type="sibTrans" cxnId="{08748385-D4D8-4974-AD15-6EE44883B79A}">
      <dgm:prSet/>
      <dgm:spPr/>
      <dgm:t>
        <a:bodyPr/>
        <a:lstStyle/>
        <a:p>
          <a:endParaRPr lang="ru-RU"/>
        </a:p>
      </dgm:t>
    </dgm:pt>
    <dgm:pt modelId="{25C32E5B-C9EC-460D-8788-D6D098C56EF6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1-mo‘jiza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1FE510-094D-4381-B4E3-2AE0EE56491F}" type="parTrans" cxnId="{67BB5930-7AA0-491F-BF6D-36F51B3673C0}">
      <dgm:prSet/>
      <dgm:spPr/>
      <dgm:t>
        <a:bodyPr/>
        <a:lstStyle/>
        <a:p>
          <a:endParaRPr lang="ru-RU"/>
        </a:p>
      </dgm:t>
    </dgm:pt>
    <dgm:pt modelId="{C35ED49A-8007-4F76-B15C-2DD7C00D7ECD}" type="sibTrans" cxnId="{67BB5930-7AA0-491F-BF6D-36F51B3673C0}">
      <dgm:prSet/>
      <dgm:spPr/>
      <dgm:t>
        <a:bodyPr/>
        <a:lstStyle/>
        <a:p>
          <a:endParaRPr lang="ru-RU"/>
        </a:p>
      </dgm:t>
    </dgm:pt>
    <dgm:pt modelId="{B8EBB346-C884-4088-86BA-C33F9BC4475B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2-mo‘jiza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B1DBA-90B4-47DE-A477-4343DDC6DBF9}" type="parTrans" cxnId="{7E09FA1F-065F-4DF2-884E-317E7D29DA19}">
      <dgm:prSet/>
      <dgm:spPr/>
      <dgm:t>
        <a:bodyPr/>
        <a:lstStyle/>
        <a:p>
          <a:endParaRPr lang="ru-RU"/>
        </a:p>
      </dgm:t>
    </dgm:pt>
    <dgm:pt modelId="{1BCFE25F-0D90-474F-AC31-049E26456741}" type="sibTrans" cxnId="{7E09FA1F-065F-4DF2-884E-317E7D29DA19}">
      <dgm:prSet/>
      <dgm:spPr/>
      <dgm:t>
        <a:bodyPr/>
        <a:lstStyle/>
        <a:p>
          <a:endParaRPr lang="ru-RU"/>
        </a:p>
      </dgm:t>
    </dgm:pt>
    <dgm:pt modelId="{213101A4-D831-4633-A52E-111A3E6CDEF0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6-mo‘zija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26196-EF91-4394-A990-D1AF7C52DF51}" type="parTrans" cxnId="{14308F28-1ED9-4FCD-9F29-B8A7109FC988}">
      <dgm:prSet/>
      <dgm:spPr/>
      <dgm:t>
        <a:bodyPr/>
        <a:lstStyle/>
        <a:p>
          <a:endParaRPr lang="ru-RU"/>
        </a:p>
      </dgm:t>
    </dgm:pt>
    <dgm:pt modelId="{B55B968B-F1E8-4275-8C2B-40058CB15ABD}" type="sibTrans" cxnId="{14308F28-1ED9-4FCD-9F29-B8A7109FC988}">
      <dgm:prSet/>
      <dgm:spPr/>
      <dgm:t>
        <a:bodyPr/>
        <a:lstStyle/>
        <a:p>
          <a:endParaRPr lang="ru-RU"/>
        </a:p>
      </dgm:t>
    </dgm:pt>
    <dgm:pt modelId="{D640544D-9674-4FB0-8145-C453158D52AC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7-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mo‘jiza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BBEE3C-6AFC-498A-9C7C-0BD6EB2D5F25}" type="parTrans" cxnId="{F583AB89-3E07-4D40-A902-4D360B5A3251}">
      <dgm:prSet/>
      <dgm:spPr/>
      <dgm:t>
        <a:bodyPr/>
        <a:lstStyle/>
        <a:p>
          <a:endParaRPr lang="ru-RU"/>
        </a:p>
      </dgm:t>
    </dgm:pt>
    <dgm:pt modelId="{2678332E-D84A-4757-974B-765A8E3DEA61}" type="sibTrans" cxnId="{F583AB89-3E07-4D40-A902-4D360B5A3251}">
      <dgm:prSet/>
      <dgm:spPr/>
      <dgm:t>
        <a:bodyPr/>
        <a:lstStyle/>
        <a:p>
          <a:endParaRPr lang="ru-RU"/>
        </a:p>
      </dgm:t>
    </dgm:pt>
    <dgm:pt modelId="{9301A81E-877C-48FD-A5A2-F84F0347681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5-mo‘jiza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38F09B-13E0-46FD-B978-A1CE745ABBC3}" type="parTrans" cxnId="{5C7F7118-DD9E-4C01-BC99-B7CFAB6FB953}">
      <dgm:prSet/>
      <dgm:spPr/>
      <dgm:t>
        <a:bodyPr/>
        <a:lstStyle/>
        <a:p>
          <a:endParaRPr lang="ru-RU"/>
        </a:p>
      </dgm:t>
    </dgm:pt>
    <dgm:pt modelId="{7F64FEE7-88BA-408A-9927-310C4BB4EED1}" type="sibTrans" cxnId="{5C7F7118-DD9E-4C01-BC99-B7CFAB6FB953}">
      <dgm:prSet/>
      <dgm:spPr/>
      <dgm:t>
        <a:bodyPr/>
        <a:lstStyle/>
        <a:p>
          <a:endParaRPr lang="ru-RU"/>
        </a:p>
      </dgm:t>
    </dgm:pt>
    <dgm:pt modelId="{CEE4B4D7-FCD3-40C2-A68A-01E5C6743174}">
      <dgm:prSet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4-mo‘jiza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416A67-8CD4-47B8-918F-B54910F03C4A}" type="parTrans" cxnId="{830B3384-C6E6-413F-84CA-B9A43549A0C4}">
      <dgm:prSet/>
      <dgm:spPr/>
      <dgm:t>
        <a:bodyPr/>
        <a:lstStyle/>
        <a:p>
          <a:endParaRPr lang="ru-RU"/>
        </a:p>
      </dgm:t>
    </dgm:pt>
    <dgm:pt modelId="{670E58BB-C847-4904-8372-555B2D93DE79}" type="sibTrans" cxnId="{830B3384-C6E6-413F-84CA-B9A43549A0C4}">
      <dgm:prSet/>
      <dgm:spPr/>
      <dgm:t>
        <a:bodyPr/>
        <a:lstStyle/>
        <a:p>
          <a:endParaRPr lang="ru-RU"/>
        </a:p>
      </dgm:t>
    </dgm:pt>
    <dgm:pt modelId="{352321CD-12C4-4F8D-8772-63277AE33338}">
      <dgm:prSet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3-mo‘jiza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52559E-8F17-4A23-9CC7-431EA88377FD}" type="sibTrans" cxnId="{D6C43DA9-DC3C-48BA-BB02-F393910DF421}">
      <dgm:prSet/>
      <dgm:spPr/>
      <dgm:t>
        <a:bodyPr/>
        <a:lstStyle/>
        <a:p>
          <a:endParaRPr lang="ru-RU"/>
        </a:p>
      </dgm:t>
    </dgm:pt>
    <dgm:pt modelId="{D4589A16-6B03-4BFB-9F80-2F876175768E}" type="parTrans" cxnId="{D6C43DA9-DC3C-48BA-BB02-F393910DF421}">
      <dgm:prSet/>
      <dgm:spPr/>
      <dgm:t>
        <a:bodyPr/>
        <a:lstStyle/>
        <a:p>
          <a:endParaRPr lang="ru-RU"/>
        </a:p>
      </dgm:t>
    </dgm:pt>
    <dgm:pt modelId="{536F20B5-D50B-41F5-AB33-BFAA5623D59F}" type="pres">
      <dgm:prSet presAssocID="{1EA87181-4B57-4ADF-95CC-5A7C665111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16A0E-5359-42D2-A175-E5E3E0B146E7}" type="pres">
      <dgm:prSet presAssocID="{38E51D52-C871-41AB-9FB4-8FEA04BA79A5}" presName="centerShape" presStyleLbl="node0" presStyleIdx="0" presStyleCnt="1" custScaleX="204293" custScaleY="119933" custLinFactNeighborX="5462" custLinFactNeighborY="942"/>
      <dgm:spPr/>
      <dgm:t>
        <a:bodyPr/>
        <a:lstStyle/>
        <a:p>
          <a:endParaRPr lang="ru-RU"/>
        </a:p>
      </dgm:t>
    </dgm:pt>
    <dgm:pt modelId="{671FED8C-9FD5-40C6-B56C-6E7586D85898}" type="pres">
      <dgm:prSet presAssocID="{291FE510-094D-4381-B4E3-2AE0EE56491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78C5B37-78AE-4888-BE5C-E2F13EAD9820}" type="pres">
      <dgm:prSet presAssocID="{291FE510-094D-4381-B4E3-2AE0EE56491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6D2D54E-AF90-44CA-8E66-EADAA4B53109}" type="pres">
      <dgm:prSet presAssocID="{25C32E5B-C9EC-460D-8788-D6D098C56EF6}" presName="node" presStyleLbl="node1" presStyleIdx="0" presStyleCnt="7" custScaleX="204905" custRadScaleRad="96912" custRadScaleInc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6DF0F-5C2C-4EEB-A8FF-3D1EF5D2B437}" type="pres">
      <dgm:prSet presAssocID="{5E8B1DBA-90B4-47DE-A477-4343DDC6DBF9}" presName="parTrans" presStyleLbl="sibTrans2D1" presStyleIdx="1" presStyleCnt="7"/>
      <dgm:spPr/>
      <dgm:t>
        <a:bodyPr/>
        <a:lstStyle/>
        <a:p>
          <a:endParaRPr lang="ru-RU"/>
        </a:p>
      </dgm:t>
    </dgm:pt>
    <dgm:pt modelId="{4151B522-02F4-45B3-9266-7DFB37D01EBF}" type="pres">
      <dgm:prSet presAssocID="{5E8B1DBA-90B4-47DE-A477-4343DDC6DBF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A1629C1D-8C1A-454B-B379-9278E968F13E}" type="pres">
      <dgm:prSet presAssocID="{B8EBB346-C884-4088-86BA-C33F9BC4475B}" presName="node" presStyleLbl="node1" presStyleIdx="1" presStyleCnt="7" custScaleX="188022" custRadScaleRad="178234" custRadScaleInc="62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5DF18-3DDB-4929-ACD2-744EB1CC2BB4}" type="pres">
      <dgm:prSet presAssocID="{D4589A16-6B03-4BFB-9F80-2F876175768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D1C4922-F48D-408E-BAC1-EDE98CA48109}" type="pres">
      <dgm:prSet presAssocID="{D4589A16-6B03-4BFB-9F80-2F876175768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AB5B6A8-9ECD-4695-82AC-E109EC8E6318}" type="pres">
      <dgm:prSet presAssocID="{352321CD-12C4-4F8D-8772-63277AE33338}" presName="node" presStyleLbl="node1" presStyleIdx="2" presStyleCnt="7" custScaleX="192292" custRadScaleRad="195866" custRadScaleInc="-25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747C-7DF5-46CD-8D18-2CA8229E7E3E}" type="pres">
      <dgm:prSet presAssocID="{29416A67-8CD4-47B8-918F-B54910F03C4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ACF1317-1B66-4268-9A8D-88DFFE58CB93}" type="pres">
      <dgm:prSet presAssocID="{29416A67-8CD4-47B8-918F-B54910F03C4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6F54DF5A-CD75-4C63-8592-FB600725579D}" type="pres">
      <dgm:prSet presAssocID="{CEE4B4D7-FCD3-40C2-A68A-01E5C6743174}" presName="node" presStyleLbl="node1" presStyleIdx="3" presStyleCnt="7" custScaleX="191198" custRadScaleRad="135048" custRadScaleInc="-8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C6997-A8F6-4F07-AC3E-7022C66CA61D}" type="pres">
      <dgm:prSet presAssocID="{2538F09B-13E0-46FD-B978-A1CE745ABBC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B0F90B3F-F1B9-42C5-9E20-74E17125EBEE}" type="pres">
      <dgm:prSet presAssocID="{2538F09B-13E0-46FD-B978-A1CE745ABBC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C9A93E1-B5AF-42E3-A700-73028E903042}" type="pres">
      <dgm:prSet presAssocID="{9301A81E-877C-48FD-A5A2-F84F0347681E}" presName="node" presStyleLbl="node1" presStyleIdx="4" presStyleCnt="7" custScaleX="184505" custRadScaleRad="121428" custRadScaleInc="6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6C6FF-4F7C-434C-8770-5DF7B87E5D0E}" type="pres">
      <dgm:prSet presAssocID="{DBC26196-EF91-4394-A990-D1AF7C52DF51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27F8C6E-554B-4B33-8F1B-BAD21D69A9D6}" type="pres">
      <dgm:prSet presAssocID="{DBC26196-EF91-4394-A990-D1AF7C52DF5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A4FD024-A6D7-4E5D-9A8C-E40279213063}" type="pres">
      <dgm:prSet presAssocID="{213101A4-D831-4633-A52E-111A3E6CDEF0}" presName="node" presStyleLbl="node1" presStyleIdx="5" presStyleCnt="7" custScaleX="189405" custRadScaleRad="178587" custRadScaleInc="2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B93D9-A819-4144-AC45-0C0CF5BE3A63}" type="pres">
      <dgm:prSet presAssocID="{9DBBEE3C-6AFC-498A-9C7C-0BD6EB2D5F25}" presName="parTrans" presStyleLbl="sibTrans2D1" presStyleIdx="6" presStyleCnt="7"/>
      <dgm:spPr/>
      <dgm:t>
        <a:bodyPr/>
        <a:lstStyle/>
        <a:p>
          <a:endParaRPr lang="ru-RU"/>
        </a:p>
      </dgm:t>
    </dgm:pt>
    <dgm:pt modelId="{2AF3637E-FBA8-46DB-AEBB-1A7359A7E15C}" type="pres">
      <dgm:prSet presAssocID="{9DBBEE3C-6AFC-498A-9C7C-0BD6EB2D5F25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C1D34D0-5B95-4E56-B9FA-6352A6A25D5F}" type="pres">
      <dgm:prSet presAssocID="{D640544D-9674-4FB0-8145-C453158D52AC}" presName="node" presStyleLbl="node1" presStyleIdx="6" presStyleCnt="7" custScaleX="187614" custRadScaleRad="159233" custRadScaleInc="-46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9FA1F-065F-4DF2-884E-317E7D29DA19}" srcId="{38E51D52-C871-41AB-9FB4-8FEA04BA79A5}" destId="{B8EBB346-C884-4088-86BA-C33F9BC4475B}" srcOrd="1" destOrd="0" parTransId="{5E8B1DBA-90B4-47DE-A477-4343DDC6DBF9}" sibTransId="{1BCFE25F-0D90-474F-AC31-049E26456741}"/>
    <dgm:cxn modelId="{ED8B79F0-8E74-47CD-88CE-15090890A1DB}" type="presOf" srcId="{5E8B1DBA-90B4-47DE-A477-4343DDC6DBF9}" destId="{4151B522-02F4-45B3-9266-7DFB37D01EBF}" srcOrd="1" destOrd="0" presId="urn:microsoft.com/office/officeart/2005/8/layout/radial5"/>
    <dgm:cxn modelId="{98D739EA-D81D-42B9-A283-33215C99CAD9}" type="presOf" srcId="{9301A81E-877C-48FD-A5A2-F84F0347681E}" destId="{EC9A93E1-B5AF-42E3-A700-73028E903042}" srcOrd="0" destOrd="0" presId="urn:microsoft.com/office/officeart/2005/8/layout/radial5"/>
    <dgm:cxn modelId="{D28EAF5B-BFDE-4932-A552-DD0C836E0EB7}" type="presOf" srcId="{291FE510-094D-4381-B4E3-2AE0EE56491F}" destId="{671FED8C-9FD5-40C6-B56C-6E7586D85898}" srcOrd="0" destOrd="0" presId="urn:microsoft.com/office/officeart/2005/8/layout/radial5"/>
    <dgm:cxn modelId="{75073DD5-A55B-4557-A2F3-511D56D14930}" type="presOf" srcId="{B8EBB346-C884-4088-86BA-C33F9BC4475B}" destId="{A1629C1D-8C1A-454B-B379-9278E968F13E}" srcOrd="0" destOrd="0" presId="urn:microsoft.com/office/officeart/2005/8/layout/radial5"/>
    <dgm:cxn modelId="{7189AA28-AFA3-486C-8E65-4BCEA500939A}" type="presOf" srcId="{D4589A16-6B03-4BFB-9F80-2F876175768E}" destId="{B5C5DF18-3DDB-4929-ACD2-744EB1CC2BB4}" srcOrd="0" destOrd="0" presId="urn:microsoft.com/office/officeart/2005/8/layout/radial5"/>
    <dgm:cxn modelId="{C3377D0E-ABC5-468A-A85B-87B62475CEFE}" type="presOf" srcId="{CEE4B4D7-FCD3-40C2-A68A-01E5C6743174}" destId="{6F54DF5A-CD75-4C63-8592-FB600725579D}" srcOrd="0" destOrd="0" presId="urn:microsoft.com/office/officeart/2005/8/layout/radial5"/>
    <dgm:cxn modelId="{C2D9B90D-098E-4582-B278-031105C18ED0}" type="presOf" srcId="{352321CD-12C4-4F8D-8772-63277AE33338}" destId="{BAB5B6A8-9ECD-4695-82AC-E109EC8E6318}" srcOrd="0" destOrd="0" presId="urn:microsoft.com/office/officeart/2005/8/layout/radial5"/>
    <dgm:cxn modelId="{6629ED19-3955-4DAB-A716-A13CF78437EC}" type="presOf" srcId="{1EA87181-4B57-4ADF-95CC-5A7C665111D8}" destId="{536F20B5-D50B-41F5-AB33-BFAA5623D59F}" srcOrd="0" destOrd="0" presId="urn:microsoft.com/office/officeart/2005/8/layout/radial5"/>
    <dgm:cxn modelId="{D6C43DA9-DC3C-48BA-BB02-F393910DF421}" srcId="{38E51D52-C871-41AB-9FB4-8FEA04BA79A5}" destId="{352321CD-12C4-4F8D-8772-63277AE33338}" srcOrd="2" destOrd="0" parTransId="{D4589A16-6B03-4BFB-9F80-2F876175768E}" sibTransId="{A452559E-8F17-4A23-9CC7-431EA88377FD}"/>
    <dgm:cxn modelId="{5C7F7118-DD9E-4C01-BC99-B7CFAB6FB953}" srcId="{38E51D52-C871-41AB-9FB4-8FEA04BA79A5}" destId="{9301A81E-877C-48FD-A5A2-F84F0347681E}" srcOrd="4" destOrd="0" parTransId="{2538F09B-13E0-46FD-B978-A1CE745ABBC3}" sibTransId="{7F64FEE7-88BA-408A-9927-310C4BB4EED1}"/>
    <dgm:cxn modelId="{EF9E914A-9641-48F7-BE13-3E827332D37B}" type="presOf" srcId="{25C32E5B-C9EC-460D-8788-D6D098C56EF6}" destId="{76D2D54E-AF90-44CA-8E66-EADAA4B53109}" srcOrd="0" destOrd="0" presId="urn:microsoft.com/office/officeart/2005/8/layout/radial5"/>
    <dgm:cxn modelId="{8874E863-3E2F-4C4A-B45E-28059A44D7F8}" type="presOf" srcId="{213101A4-D831-4633-A52E-111A3E6CDEF0}" destId="{FA4FD024-A6D7-4E5D-9A8C-E40279213063}" srcOrd="0" destOrd="0" presId="urn:microsoft.com/office/officeart/2005/8/layout/radial5"/>
    <dgm:cxn modelId="{14308F28-1ED9-4FCD-9F29-B8A7109FC988}" srcId="{38E51D52-C871-41AB-9FB4-8FEA04BA79A5}" destId="{213101A4-D831-4633-A52E-111A3E6CDEF0}" srcOrd="5" destOrd="0" parTransId="{DBC26196-EF91-4394-A990-D1AF7C52DF51}" sibTransId="{B55B968B-F1E8-4275-8C2B-40058CB15ABD}"/>
    <dgm:cxn modelId="{C2B53DD3-3AD1-42B0-B620-149B2093A6D3}" type="presOf" srcId="{2538F09B-13E0-46FD-B978-A1CE745ABBC3}" destId="{054C6997-A8F6-4F07-AC3E-7022C66CA61D}" srcOrd="0" destOrd="0" presId="urn:microsoft.com/office/officeart/2005/8/layout/radial5"/>
    <dgm:cxn modelId="{BB66302C-4F76-440F-897B-A007DB326DA4}" type="presOf" srcId="{38E51D52-C871-41AB-9FB4-8FEA04BA79A5}" destId="{2D416A0E-5359-42D2-A175-E5E3E0B146E7}" srcOrd="0" destOrd="0" presId="urn:microsoft.com/office/officeart/2005/8/layout/radial5"/>
    <dgm:cxn modelId="{3A75A7FC-A3AB-4031-9E39-A47B731E98A9}" type="presOf" srcId="{29416A67-8CD4-47B8-918F-B54910F03C4A}" destId="{83F2747C-7DF5-46CD-8D18-2CA8229E7E3E}" srcOrd="0" destOrd="0" presId="urn:microsoft.com/office/officeart/2005/8/layout/radial5"/>
    <dgm:cxn modelId="{B3CF4C48-10FB-431B-B889-B976D8BF772D}" type="presOf" srcId="{9DBBEE3C-6AFC-498A-9C7C-0BD6EB2D5F25}" destId="{2AF3637E-FBA8-46DB-AEBB-1A7359A7E15C}" srcOrd="1" destOrd="0" presId="urn:microsoft.com/office/officeart/2005/8/layout/radial5"/>
    <dgm:cxn modelId="{A3DE23AE-2821-487B-96C7-CE36F50B62B4}" type="presOf" srcId="{DBC26196-EF91-4394-A990-D1AF7C52DF51}" destId="{9796C6FF-4F7C-434C-8770-5DF7B87E5D0E}" srcOrd="0" destOrd="0" presId="urn:microsoft.com/office/officeart/2005/8/layout/radial5"/>
    <dgm:cxn modelId="{98813A83-18A8-4883-82DE-AECF25CBA70E}" type="presOf" srcId="{2538F09B-13E0-46FD-B978-A1CE745ABBC3}" destId="{B0F90B3F-F1B9-42C5-9E20-74E17125EBEE}" srcOrd="1" destOrd="0" presId="urn:microsoft.com/office/officeart/2005/8/layout/radial5"/>
    <dgm:cxn modelId="{7F92F58F-B5BD-4024-A58C-DFE51F027CEE}" type="presOf" srcId="{29416A67-8CD4-47B8-918F-B54910F03C4A}" destId="{AACF1317-1B66-4268-9A8D-88DFFE58CB93}" srcOrd="1" destOrd="0" presId="urn:microsoft.com/office/officeart/2005/8/layout/radial5"/>
    <dgm:cxn modelId="{1FAEB2FC-6DD2-4741-A1C9-D2FF6CE9D200}" type="presOf" srcId="{5E8B1DBA-90B4-47DE-A477-4343DDC6DBF9}" destId="{6C86DF0F-5C2C-4EEB-A8FF-3D1EF5D2B437}" srcOrd="0" destOrd="0" presId="urn:microsoft.com/office/officeart/2005/8/layout/radial5"/>
    <dgm:cxn modelId="{38D6688B-3B1D-42B3-A35A-C7B1494DE5E8}" type="presOf" srcId="{9DBBEE3C-6AFC-498A-9C7C-0BD6EB2D5F25}" destId="{BE0B93D9-A819-4144-AC45-0C0CF5BE3A63}" srcOrd="0" destOrd="0" presId="urn:microsoft.com/office/officeart/2005/8/layout/radial5"/>
    <dgm:cxn modelId="{A780B0F9-8D5C-45DE-8BCA-32CBDA2D301C}" type="presOf" srcId="{D640544D-9674-4FB0-8145-C453158D52AC}" destId="{9C1D34D0-5B95-4E56-B9FA-6352A6A25D5F}" srcOrd="0" destOrd="0" presId="urn:microsoft.com/office/officeart/2005/8/layout/radial5"/>
    <dgm:cxn modelId="{5D243222-E7F9-4631-BAFE-AE9AEDDC1FF4}" type="presOf" srcId="{D4589A16-6B03-4BFB-9F80-2F876175768E}" destId="{0D1C4922-F48D-408E-BAC1-EDE98CA48109}" srcOrd="1" destOrd="0" presId="urn:microsoft.com/office/officeart/2005/8/layout/radial5"/>
    <dgm:cxn modelId="{F583AB89-3E07-4D40-A902-4D360B5A3251}" srcId="{38E51D52-C871-41AB-9FB4-8FEA04BA79A5}" destId="{D640544D-9674-4FB0-8145-C453158D52AC}" srcOrd="6" destOrd="0" parTransId="{9DBBEE3C-6AFC-498A-9C7C-0BD6EB2D5F25}" sibTransId="{2678332E-D84A-4757-974B-765A8E3DEA61}"/>
    <dgm:cxn modelId="{830B3384-C6E6-413F-84CA-B9A43549A0C4}" srcId="{38E51D52-C871-41AB-9FB4-8FEA04BA79A5}" destId="{CEE4B4D7-FCD3-40C2-A68A-01E5C6743174}" srcOrd="3" destOrd="0" parTransId="{29416A67-8CD4-47B8-918F-B54910F03C4A}" sibTransId="{670E58BB-C847-4904-8372-555B2D93DE79}"/>
    <dgm:cxn modelId="{08748385-D4D8-4974-AD15-6EE44883B79A}" srcId="{1EA87181-4B57-4ADF-95CC-5A7C665111D8}" destId="{38E51D52-C871-41AB-9FB4-8FEA04BA79A5}" srcOrd="0" destOrd="0" parTransId="{89B86513-9857-48B2-B87B-6CCA7F358AB2}" sibTransId="{16FD4220-D1A4-4C4E-9E56-F9382EC41A5C}"/>
    <dgm:cxn modelId="{67BB5930-7AA0-491F-BF6D-36F51B3673C0}" srcId="{38E51D52-C871-41AB-9FB4-8FEA04BA79A5}" destId="{25C32E5B-C9EC-460D-8788-D6D098C56EF6}" srcOrd="0" destOrd="0" parTransId="{291FE510-094D-4381-B4E3-2AE0EE56491F}" sibTransId="{C35ED49A-8007-4F76-B15C-2DD7C00D7ECD}"/>
    <dgm:cxn modelId="{2687A8B9-312B-4BFF-B3F9-ADAEDFD64954}" type="presOf" srcId="{291FE510-094D-4381-B4E3-2AE0EE56491F}" destId="{878C5B37-78AE-4888-BE5C-E2F13EAD9820}" srcOrd="1" destOrd="0" presId="urn:microsoft.com/office/officeart/2005/8/layout/radial5"/>
    <dgm:cxn modelId="{97CB7AA3-5EBE-485F-A19C-483774CD8322}" type="presOf" srcId="{DBC26196-EF91-4394-A990-D1AF7C52DF51}" destId="{C27F8C6E-554B-4B33-8F1B-BAD21D69A9D6}" srcOrd="1" destOrd="0" presId="urn:microsoft.com/office/officeart/2005/8/layout/radial5"/>
    <dgm:cxn modelId="{19684535-1DFC-4DC4-9B12-FC9BC9E90CBA}" type="presParOf" srcId="{536F20B5-D50B-41F5-AB33-BFAA5623D59F}" destId="{2D416A0E-5359-42D2-A175-E5E3E0B146E7}" srcOrd="0" destOrd="0" presId="urn:microsoft.com/office/officeart/2005/8/layout/radial5"/>
    <dgm:cxn modelId="{8245CB7B-DB4E-4FF4-832E-F420F68FBB8A}" type="presParOf" srcId="{536F20B5-D50B-41F5-AB33-BFAA5623D59F}" destId="{671FED8C-9FD5-40C6-B56C-6E7586D85898}" srcOrd="1" destOrd="0" presId="urn:microsoft.com/office/officeart/2005/8/layout/radial5"/>
    <dgm:cxn modelId="{D1E8292E-9B5A-4430-8B12-AA5BD9E3BC2B}" type="presParOf" srcId="{671FED8C-9FD5-40C6-B56C-6E7586D85898}" destId="{878C5B37-78AE-4888-BE5C-E2F13EAD9820}" srcOrd="0" destOrd="0" presId="urn:microsoft.com/office/officeart/2005/8/layout/radial5"/>
    <dgm:cxn modelId="{04EE11F5-367F-4D8D-A7D7-DFF052E09E5C}" type="presParOf" srcId="{536F20B5-D50B-41F5-AB33-BFAA5623D59F}" destId="{76D2D54E-AF90-44CA-8E66-EADAA4B53109}" srcOrd="2" destOrd="0" presId="urn:microsoft.com/office/officeart/2005/8/layout/radial5"/>
    <dgm:cxn modelId="{49B4C8EE-350E-4288-B796-709EC23B6FE3}" type="presParOf" srcId="{536F20B5-D50B-41F5-AB33-BFAA5623D59F}" destId="{6C86DF0F-5C2C-4EEB-A8FF-3D1EF5D2B437}" srcOrd="3" destOrd="0" presId="urn:microsoft.com/office/officeart/2005/8/layout/radial5"/>
    <dgm:cxn modelId="{0B37D75A-BD77-4570-8BAF-F974A011C946}" type="presParOf" srcId="{6C86DF0F-5C2C-4EEB-A8FF-3D1EF5D2B437}" destId="{4151B522-02F4-45B3-9266-7DFB37D01EBF}" srcOrd="0" destOrd="0" presId="urn:microsoft.com/office/officeart/2005/8/layout/radial5"/>
    <dgm:cxn modelId="{CDEAB710-490E-4046-A42B-10E6E42F45DD}" type="presParOf" srcId="{536F20B5-D50B-41F5-AB33-BFAA5623D59F}" destId="{A1629C1D-8C1A-454B-B379-9278E968F13E}" srcOrd="4" destOrd="0" presId="urn:microsoft.com/office/officeart/2005/8/layout/radial5"/>
    <dgm:cxn modelId="{2AE85C5C-D15D-4AB5-B5F3-0479C3D389E2}" type="presParOf" srcId="{536F20B5-D50B-41F5-AB33-BFAA5623D59F}" destId="{B5C5DF18-3DDB-4929-ACD2-744EB1CC2BB4}" srcOrd="5" destOrd="0" presId="urn:microsoft.com/office/officeart/2005/8/layout/radial5"/>
    <dgm:cxn modelId="{FC0759DB-0C9E-4E4E-BA30-A2CBC658F698}" type="presParOf" srcId="{B5C5DF18-3DDB-4929-ACD2-744EB1CC2BB4}" destId="{0D1C4922-F48D-408E-BAC1-EDE98CA48109}" srcOrd="0" destOrd="0" presId="urn:microsoft.com/office/officeart/2005/8/layout/radial5"/>
    <dgm:cxn modelId="{B2D3E9DD-4838-41EE-ACBE-FE8BC5351875}" type="presParOf" srcId="{536F20B5-D50B-41F5-AB33-BFAA5623D59F}" destId="{BAB5B6A8-9ECD-4695-82AC-E109EC8E6318}" srcOrd="6" destOrd="0" presId="urn:microsoft.com/office/officeart/2005/8/layout/radial5"/>
    <dgm:cxn modelId="{861F3E91-6638-42A5-AE62-1F0CB1E3BC06}" type="presParOf" srcId="{536F20B5-D50B-41F5-AB33-BFAA5623D59F}" destId="{83F2747C-7DF5-46CD-8D18-2CA8229E7E3E}" srcOrd="7" destOrd="0" presId="urn:microsoft.com/office/officeart/2005/8/layout/radial5"/>
    <dgm:cxn modelId="{532B170F-BE55-4ABC-82A5-1A617A818976}" type="presParOf" srcId="{83F2747C-7DF5-46CD-8D18-2CA8229E7E3E}" destId="{AACF1317-1B66-4268-9A8D-88DFFE58CB93}" srcOrd="0" destOrd="0" presId="urn:microsoft.com/office/officeart/2005/8/layout/radial5"/>
    <dgm:cxn modelId="{7C79B122-0610-41DB-A1B2-CBCFA2A8CB36}" type="presParOf" srcId="{536F20B5-D50B-41F5-AB33-BFAA5623D59F}" destId="{6F54DF5A-CD75-4C63-8592-FB600725579D}" srcOrd="8" destOrd="0" presId="urn:microsoft.com/office/officeart/2005/8/layout/radial5"/>
    <dgm:cxn modelId="{B72D63F6-790B-460F-AB67-8AF49439EA6D}" type="presParOf" srcId="{536F20B5-D50B-41F5-AB33-BFAA5623D59F}" destId="{054C6997-A8F6-4F07-AC3E-7022C66CA61D}" srcOrd="9" destOrd="0" presId="urn:microsoft.com/office/officeart/2005/8/layout/radial5"/>
    <dgm:cxn modelId="{DD79E9AD-B442-4227-991D-74D27977414E}" type="presParOf" srcId="{054C6997-A8F6-4F07-AC3E-7022C66CA61D}" destId="{B0F90B3F-F1B9-42C5-9E20-74E17125EBEE}" srcOrd="0" destOrd="0" presId="urn:microsoft.com/office/officeart/2005/8/layout/radial5"/>
    <dgm:cxn modelId="{4CD39A56-CB96-4E8A-B969-C2012DC9B9AE}" type="presParOf" srcId="{536F20B5-D50B-41F5-AB33-BFAA5623D59F}" destId="{EC9A93E1-B5AF-42E3-A700-73028E903042}" srcOrd="10" destOrd="0" presId="urn:microsoft.com/office/officeart/2005/8/layout/radial5"/>
    <dgm:cxn modelId="{31F08F39-DF84-4FA7-812D-4975D25BD183}" type="presParOf" srcId="{536F20B5-D50B-41F5-AB33-BFAA5623D59F}" destId="{9796C6FF-4F7C-434C-8770-5DF7B87E5D0E}" srcOrd="11" destOrd="0" presId="urn:microsoft.com/office/officeart/2005/8/layout/radial5"/>
    <dgm:cxn modelId="{C53234A4-D212-4E48-AC4D-7678D4AD4DC7}" type="presParOf" srcId="{9796C6FF-4F7C-434C-8770-5DF7B87E5D0E}" destId="{C27F8C6E-554B-4B33-8F1B-BAD21D69A9D6}" srcOrd="0" destOrd="0" presId="urn:microsoft.com/office/officeart/2005/8/layout/radial5"/>
    <dgm:cxn modelId="{E9FAFFD3-16CB-4566-8715-9B7010485332}" type="presParOf" srcId="{536F20B5-D50B-41F5-AB33-BFAA5623D59F}" destId="{FA4FD024-A6D7-4E5D-9A8C-E40279213063}" srcOrd="12" destOrd="0" presId="urn:microsoft.com/office/officeart/2005/8/layout/radial5"/>
    <dgm:cxn modelId="{7E63647D-6F61-4373-AE7B-F2F4A25F5876}" type="presParOf" srcId="{536F20B5-D50B-41F5-AB33-BFAA5623D59F}" destId="{BE0B93D9-A819-4144-AC45-0C0CF5BE3A63}" srcOrd="13" destOrd="0" presId="urn:microsoft.com/office/officeart/2005/8/layout/radial5"/>
    <dgm:cxn modelId="{AFD1B903-7B0E-4B00-88BE-0F1FFB26B8EA}" type="presParOf" srcId="{BE0B93D9-A819-4144-AC45-0C0CF5BE3A63}" destId="{2AF3637E-FBA8-46DB-AEBB-1A7359A7E15C}" srcOrd="0" destOrd="0" presId="urn:microsoft.com/office/officeart/2005/8/layout/radial5"/>
    <dgm:cxn modelId="{7564FAC3-46F8-4347-8B1B-D0490D6CA098}" type="presParOf" srcId="{536F20B5-D50B-41F5-AB33-BFAA5623D59F}" destId="{9C1D34D0-5B95-4E56-B9FA-6352A6A25D5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416A0E-5359-42D2-A175-E5E3E0B146E7}">
      <dsp:nvSpPr>
        <dsp:cNvPr id="0" name=""/>
        <dsp:cNvSpPr/>
      </dsp:nvSpPr>
      <dsp:spPr>
        <a:xfrm>
          <a:off x="4410705" y="1835145"/>
          <a:ext cx="3049387" cy="179018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Dunyoning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yetti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mo‘jizasi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0705" y="1835145"/>
        <a:ext cx="3049387" cy="1790184"/>
      </dsp:txXfrm>
    </dsp:sp>
    <dsp:sp modelId="{671FED8C-9FD5-40C6-B56C-6E7586D85898}">
      <dsp:nvSpPr>
        <dsp:cNvPr id="0" name=""/>
        <dsp:cNvSpPr/>
      </dsp:nvSpPr>
      <dsp:spPr>
        <a:xfrm rot="16110355">
          <a:off x="5795430" y="1377842"/>
          <a:ext cx="222627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110355">
        <a:off x="5795430" y="1377842"/>
        <a:ext cx="222627" cy="507502"/>
      </dsp:txXfrm>
    </dsp:sp>
    <dsp:sp modelId="{76D2D54E-AF90-44CA-8E66-EADAA4B53109}">
      <dsp:nvSpPr>
        <dsp:cNvPr id="0" name=""/>
        <dsp:cNvSpPr/>
      </dsp:nvSpPr>
      <dsp:spPr>
        <a:xfrm>
          <a:off x="4507249" y="72006"/>
          <a:ext cx="2752670" cy="13433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1-mo‘jiza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07249" y="72006"/>
        <a:ext cx="2752670" cy="1343388"/>
      </dsp:txXfrm>
    </dsp:sp>
    <dsp:sp modelId="{6C86DF0F-5C2C-4EEB-A8FF-3D1EF5D2B437}">
      <dsp:nvSpPr>
        <dsp:cNvPr id="0" name=""/>
        <dsp:cNvSpPr/>
      </dsp:nvSpPr>
      <dsp:spPr>
        <a:xfrm rot="20133932">
          <a:off x="7323144" y="1721874"/>
          <a:ext cx="546263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0133932">
        <a:off x="7323144" y="1721874"/>
        <a:ext cx="546263" cy="507502"/>
      </dsp:txXfrm>
    </dsp:sp>
    <dsp:sp modelId="{A1629C1D-8C1A-454B-B379-9278E968F13E}">
      <dsp:nvSpPr>
        <dsp:cNvPr id="0" name=""/>
        <dsp:cNvSpPr/>
      </dsp:nvSpPr>
      <dsp:spPr>
        <a:xfrm>
          <a:off x="7776857" y="648076"/>
          <a:ext cx="2525866" cy="1343388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2-mo‘jiza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76857" y="648076"/>
        <a:ext cx="2525866" cy="1343388"/>
      </dsp:txXfrm>
    </dsp:sp>
    <dsp:sp modelId="{B5C5DF18-3DDB-4929-ACD2-744EB1CC2BB4}">
      <dsp:nvSpPr>
        <dsp:cNvPr id="0" name=""/>
        <dsp:cNvSpPr/>
      </dsp:nvSpPr>
      <dsp:spPr>
        <a:xfrm rot="359888">
          <a:off x="7642167" y="2682199"/>
          <a:ext cx="502147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59888">
        <a:off x="7642167" y="2682199"/>
        <a:ext cx="502147" cy="507502"/>
      </dsp:txXfrm>
    </dsp:sp>
    <dsp:sp modelId="{BAB5B6A8-9ECD-4695-82AC-E109EC8E6318}">
      <dsp:nvSpPr>
        <dsp:cNvPr id="0" name=""/>
        <dsp:cNvSpPr/>
      </dsp:nvSpPr>
      <dsp:spPr>
        <a:xfrm>
          <a:off x="8352924" y="2448267"/>
          <a:ext cx="2583229" cy="134338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3-mo‘jiza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924" y="2448267"/>
        <a:ext cx="2583229" cy="1343388"/>
      </dsp:txXfrm>
    </dsp:sp>
    <dsp:sp modelId="{83F2747C-7DF5-46CD-8D18-2CA8229E7E3E}">
      <dsp:nvSpPr>
        <dsp:cNvPr id="0" name=""/>
        <dsp:cNvSpPr/>
      </dsp:nvSpPr>
      <dsp:spPr>
        <a:xfrm rot="2631289">
          <a:off x="6779782" y="3436288"/>
          <a:ext cx="309148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631289">
        <a:off x="6779782" y="3436288"/>
        <a:ext cx="309148" cy="507502"/>
      </dsp:txXfrm>
    </dsp:sp>
    <dsp:sp modelId="{6F54DF5A-CD75-4C63-8592-FB600725579D}">
      <dsp:nvSpPr>
        <dsp:cNvPr id="0" name=""/>
        <dsp:cNvSpPr/>
      </dsp:nvSpPr>
      <dsp:spPr>
        <a:xfrm>
          <a:off x="6480725" y="3816422"/>
          <a:ext cx="2568532" cy="134338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4-mo‘jiza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725" y="3816422"/>
        <a:ext cx="2568532" cy="1343388"/>
      </dsp:txXfrm>
    </dsp:sp>
    <dsp:sp modelId="{054C6997-A8F6-4F07-AC3E-7022C66CA61D}">
      <dsp:nvSpPr>
        <dsp:cNvPr id="0" name=""/>
        <dsp:cNvSpPr/>
      </dsp:nvSpPr>
      <dsp:spPr>
        <a:xfrm rot="8222437">
          <a:off x="4740027" y="3437455"/>
          <a:ext cx="326787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8222437">
        <a:off x="4740027" y="3437455"/>
        <a:ext cx="326787" cy="507502"/>
      </dsp:txXfrm>
    </dsp:sp>
    <dsp:sp modelId="{EC9A93E1-B5AF-42E3-A700-73028E903042}">
      <dsp:nvSpPr>
        <dsp:cNvPr id="0" name=""/>
        <dsp:cNvSpPr/>
      </dsp:nvSpPr>
      <dsp:spPr>
        <a:xfrm>
          <a:off x="2808305" y="3816430"/>
          <a:ext cx="2478619" cy="134338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5-mo‘jiza</a:t>
          </a:r>
          <a:endParaRPr lang="ru-RU" sz="3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305" y="3816430"/>
        <a:ext cx="2478619" cy="1343388"/>
      </dsp:txXfrm>
    </dsp:sp>
    <dsp:sp modelId="{9796C6FF-4F7C-434C-8770-5DF7B87E5D0E}">
      <dsp:nvSpPr>
        <dsp:cNvPr id="0" name=""/>
        <dsp:cNvSpPr/>
      </dsp:nvSpPr>
      <dsp:spPr>
        <a:xfrm rot="10448574">
          <a:off x="3645793" y="2682715"/>
          <a:ext cx="558505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448574">
        <a:off x="3645793" y="2682715"/>
        <a:ext cx="558505" cy="507502"/>
      </dsp:txXfrm>
    </dsp:sp>
    <dsp:sp modelId="{FA4FD024-A6D7-4E5D-9A8C-E40279213063}">
      <dsp:nvSpPr>
        <dsp:cNvPr id="0" name=""/>
        <dsp:cNvSpPr/>
      </dsp:nvSpPr>
      <dsp:spPr>
        <a:xfrm>
          <a:off x="864090" y="2448266"/>
          <a:ext cx="2544445" cy="1343388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6-mo‘zija</a:t>
          </a:r>
          <a:endParaRPr lang="ru-RU" sz="3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4090" y="2448266"/>
        <a:ext cx="2544445" cy="1343388"/>
      </dsp:txXfrm>
    </dsp:sp>
    <dsp:sp modelId="{BE0B93D9-A819-4144-AC45-0C0CF5BE3A63}">
      <dsp:nvSpPr>
        <dsp:cNvPr id="0" name=""/>
        <dsp:cNvSpPr/>
      </dsp:nvSpPr>
      <dsp:spPr>
        <a:xfrm rot="12337356">
          <a:off x="3996385" y="1683746"/>
          <a:ext cx="572223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2337356">
        <a:off x="3996385" y="1683746"/>
        <a:ext cx="572223" cy="507502"/>
      </dsp:txXfrm>
    </dsp:sp>
    <dsp:sp modelId="{9C1D34D0-5B95-4E56-B9FA-6352A6A25D5F}">
      <dsp:nvSpPr>
        <dsp:cNvPr id="0" name=""/>
        <dsp:cNvSpPr/>
      </dsp:nvSpPr>
      <dsp:spPr>
        <a:xfrm>
          <a:off x="1584170" y="576067"/>
          <a:ext cx="2520385" cy="134338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7-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mo‘jiza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4170" y="576067"/>
        <a:ext cx="2520385" cy="134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42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76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25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3/14/2021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3/14/2021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3/14/2021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43472" y="2420888"/>
            <a:ext cx="5760640" cy="557235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yetti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mo‘jizasi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Ginnesning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rekordlar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kitobi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</a:p>
          <a:p>
            <a:pPr marL="38920">
              <a:spcBef>
                <a:spcPts val="233"/>
              </a:spcBef>
              <a:defRPr/>
            </a:pPr>
            <a:endParaRPr lang="en-US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95400" y="3140968"/>
            <a:ext cx="478187" cy="259228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1746" name="Picture 2" descr="C:\Users\Maktab\Desktop\kniga_rekordov_ginnesa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t="868" b="868"/>
          <a:stretch>
            <a:fillRect/>
          </a:stretch>
        </p:blipFill>
        <p:spPr bwMode="auto">
          <a:xfrm>
            <a:off x="7464152" y="2708920"/>
            <a:ext cx="3668712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7617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beshinchi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5301208"/>
            <a:ext cx="1137726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Miloddan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353-yilda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podshoh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Mavsolning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xilxonasi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beshinchisidir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Halicarnassus_Mauso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412776"/>
            <a:ext cx="5508612" cy="3744416"/>
          </a:xfrm>
          <a:prstGeom prst="rect">
            <a:avLst/>
          </a:prstGeom>
          <a:noFill/>
        </p:spPr>
      </p:pic>
      <p:pic>
        <p:nvPicPr>
          <p:cNvPr id="2052" name="Picture 4" descr="C:\Users\Maktab\Desktop\1mavz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12776"/>
            <a:ext cx="5616624" cy="378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7146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oltinchi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4797152"/>
            <a:ext cx="114492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dengizidagi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Rodos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ilohi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Gelios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sharafiga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miloddan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224-yilda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bronzadan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yasalgan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df3747df6a7c4a7fb6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340768"/>
            <a:ext cx="5909853" cy="3384376"/>
          </a:xfrm>
          <a:prstGeom prst="rect">
            <a:avLst/>
          </a:prstGeom>
          <a:noFill/>
        </p:spPr>
      </p:pic>
      <p:pic>
        <p:nvPicPr>
          <p:cNvPr id="3075" name="Picture 3" descr="C:\Users\Maktab\Desktop\fd1dbd84cbe0583c8f9f30e1cba2bd9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112" y="1340768"/>
            <a:ext cx="4536504" cy="3405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7427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yettinchi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797152"/>
            <a:ext cx="11449272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Foros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miloddan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283-yilda 180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balandlikda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yettinchi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sanaladi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2538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1340768"/>
            <a:ext cx="5715934" cy="3408164"/>
          </a:xfrm>
          <a:prstGeom prst="rect">
            <a:avLst/>
          </a:prstGeom>
          <a:noFill/>
        </p:spPr>
      </p:pic>
      <p:pic>
        <p:nvPicPr>
          <p:cNvPr id="4099" name="Picture 3" descr="C:\Users\Maktab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1340768"/>
            <a:ext cx="259837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07368" y="1268761"/>
          <a:ext cx="11449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Mustaqil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ish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196752"/>
            <a:ext cx="114492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bog‘lovchilarni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guruhlarga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Данные союзы разделите на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2276872"/>
            <a:ext cx="1144927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Ammo,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ham,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ba’zan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agar,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zero,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3352" y="4149080"/>
          <a:ext cx="11665296" cy="2376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407"/>
                <a:gridCol w="2303712"/>
                <a:gridCol w="2333058"/>
                <a:gridCol w="2171654"/>
                <a:gridCol w="2494465"/>
              </a:tblGrid>
              <a:tr h="15530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Biriktiruv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Zidlov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Ayiruv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Inkor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Ergashtiruvchi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1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Mustaqil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ish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196752"/>
            <a:ext cx="114492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bog‘lovchilarni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guruhlarga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3352" y="1844825"/>
          <a:ext cx="11665296" cy="4752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2160240"/>
                <a:gridCol w="2016224"/>
                <a:gridCol w="2016224"/>
                <a:gridCol w="3456384"/>
              </a:tblGrid>
              <a:tr h="11195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Biriktiruv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Zidlov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Ayiruv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Inkor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bog‘lovchisi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Ergashtiruvchi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bog‘lovchi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798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ammo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goh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goho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chunki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shuning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uchun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zero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sabab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ma’nosida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51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ham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lekin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ba’zan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agar,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agarda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garchi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shart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ma’nosida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51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hamda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biroq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ya’ni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(-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aniqlov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ma’nosida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Ginnesning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rekordlar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kitobi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928" y="1268761"/>
            <a:ext cx="6336704" cy="53399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Guinness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rekordlar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kitobi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Guinness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rekordlari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dunyodagi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rekordlar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gʻaroyib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narsalar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maʼlumotlar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kiritilgan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1954-yil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avgust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oyida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Londonning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Fleet Street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koʻchasida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aka-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Norris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Ross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qilindi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Maktab\Desktop\e39d219fba7cbe6185beb11851e1ef9a_1514288869-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700808"/>
            <a:ext cx="455849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Ginnesning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rekordlar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kitobi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912" y="1484784"/>
            <a:ext cx="6552728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insoniyat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olamidagi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olamshumul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yutuqlar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hodisalar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gʻaroyib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xabarlardan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boʻlgan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maʼlumotnoma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nashridir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 1955-yildan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nashriyoti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boʻlgan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Guinness Publishing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etib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kelinadi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Maktab\Desktop\unname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276872"/>
            <a:ext cx="464905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Ginnesning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rekordlar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kitobi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912" y="1772816"/>
            <a:ext cx="6552728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2017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Toshkentda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7360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kilogrammli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pishirilib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Ginnesning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rekordlar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kiritilgan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ktab\Desktop\_97721840_d8f49716-0d26-4b1f-b06f-d599a3df47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628800"/>
            <a:ext cx="446449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51784" y="188640"/>
            <a:ext cx="3964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“B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7368" y="3933056"/>
          <a:ext cx="11377263" cy="2462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2421"/>
                <a:gridCol w="3792421"/>
                <a:gridCol w="3792421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Bilar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edim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Bilib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oldim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Bilib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olmoqchiman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368" y="1484784"/>
            <a:ext cx="1137726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“BBB”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jadvalini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chizib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o‘rganilgan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mavzular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olganingiz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olmoqchiligingizni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1628800"/>
            <a:ext cx="7560791" cy="207602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yana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ma’lumotlarni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bilasiz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505" y="2060848"/>
            <a:ext cx="3493370" cy="33946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51384" y="4437112"/>
            <a:ext cx="7506816" cy="16596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birinchi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qaysi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fazogir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qadam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qo‘ygan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2204864"/>
            <a:ext cx="7560839" cy="33123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Ginnesning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rekordlar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kitobidan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yoki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internet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ma’lumotlaridan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foydalanib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dunyo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mo‘jizalari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qiziqarli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ma’lumotlar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keling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2060848"/>
            <a:ext cx="3493370" cy="3394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TOPSHIRIQLARNI YODGA OLING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1988840"/>
            <a:ext cx="9073008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Oyning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orqa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tomoni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bizga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ko‘rinadigan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tomondan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ko‘ra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tog‘liklarga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boydir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360" y="1268760"/>
            <a:ext cx="9073008" cy="64807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yerning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yo‘ldoshi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3068960"/>
            <a:ext cx="9217024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Oyning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yuzasidagi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kraterlar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meteoritlar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tomonidan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mlr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yil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avval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qoldirilib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ketilgan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360" y="5589240"/>
            <a:ext cx="914501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5.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aslida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dumaloq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ko‘rinishda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emas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u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yerning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tortilish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kuchi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sababli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tuxumsimon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360" y="4221088"/>
            <a:ext cx="1137726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4.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Oyda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suv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bor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biroq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oyda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atmosfera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qobig‘i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yo‘q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shuning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uchun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suvlar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tuprog‘ining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ostida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muzga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aylangan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28673" name="Picture 1" descr="C:\Users\Maktab\Desktop\1158-12-cafb7be0e081bac4186537ccaab7fd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408" y="1340768"/>
            <a:ext cx="2016224" cy="1296144"/>
          </a:xfrm>
          <a:prstGeom prst="rect">
            <a:avLst/>
          </a:prstGeom>
          <a:noFill/>
        </p:spPr>
      </p:pic>
      <p:pic>
        <p:nvPicPr>
          <p:cNvPr id="28674" name="Picture 2" descr="C:\Users\Maktab\Desktop\1158-14-cafb7be0e081bac4186537ccaab7fd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8408" y="2852936"/>
            <a:ext cx="2016224" cy="1296144"/>
          </a:xfrm>
          <a:prstGeom prst="rect">
            <a:avLst/>
          </a:prstGeom>
          <a:noFill/>
        </p:spPr>
      </p:pic>
      <p:pic>
        <p:nvPicPr>
          <p:cNvPr id="28675" name="Picture 3" descr="C:\Users\Maktab\Desktop\1158-16-cafb7be0e081bac4186537ccaab7fdf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8408" y="5373216"/>
            <a:ext cx="201622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29318"/>
            <a:ext cx="3993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fazogir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5085184"/>
            <a:ext cx="113772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Nil Alden Armstrong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amerikalik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astronavt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universitet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professori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sirtidagi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674" name="Picture 2" descr="https://upload.wikimedia.org/wikipedia/commons/thumb/0/0d/Neil_Armstrong_pose.jpg/200px-Neil_Armstrong_p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1412776"/>
            <a:ext cx="2765108" cy="3456384"/>
          </a:xfrm>
          <a:prstGeom prst="rect">
            <a:avLst/>
          </a:prstGeom>
          <a:noFill/>
        </p:spPr>
      </p:pic>
      <p:pic>
        <p:nvPicPr>
          <p:cNvPr id="27650" name="Picture 2" descr="Inson ilk marotaba Oyga ilk qadam qo'ygan kun — Respublika bolalar  kutubxona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1412776"/>
            <a:ext cx="4464496" cy="35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03714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3632" y="188640"/>
            <a:ext cx="6532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032" y="2996952"/>
            <a:ext cx="54006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mo‘jizalarga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mo‘jizasi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kungacha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yagona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7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556792"/>
            <a:ext cx="553021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79082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3632" y="188640"/>
            <a:ext cx="6909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4797152"/>
            <a:ext cx="112332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birinchisi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Misrdagi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Xeops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ehromidir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qariyb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inshootda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fir’avn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yotibdi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Maktab\Desktop\1470-9-8f67768bdd17a513b4c52cc5f2ba9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48" y="1556792"/>
            <a:ext cx="3458403" cy="3096344"/>
          </a:xfrm>
          <a:prstGeom prst="rect">
            <a:avLst/>
          </a:prstGeom>
          <a:noFill/>
        </p:spPr>
      </p:pic>
      <p:pic>
        <p:nvPicPr>
          <p:cNvPr id="2051" name="Picture 3" descr="C:\Users\Maktab\Desktop\maxres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556792"/>
            <a:ext cx="5216580" cy="3096344"/>
          </a:xfrm>
          <a:prstGeom prst="rect">
            <a:avLst/>
          </a:prstGeom>
          <a:noFill/>
        </p:spPr>
      </p:pic>
      <p:pic>
        <p:nvPicPr>
          <p:cNvPr id="2052" name="Picture 4" descr="C:\Users\Maktab\Desktop\fr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1556792"/>
            <a:ext cx="230425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7446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365104"/>
            <a:ext cx="1166529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Bobil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e’tirof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g‘ishtdan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devorlar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milodiy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Iroqda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68760"/>
            <a:ext cx="4032448" cy="3024336"/>
          </a:xfrm>
          <a:prstGeom prst="rect">
            <a:avLst/>
          </a:prstGeom>
          <a:noFill/>
        </p:spPr>
      </p:pic>
      <p:pic>
        <p:nvPicPr>
          <p:cNvPr id="3075" name="Picture 3" descr="C:\Users\Maktab\Desktop\unnamed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268760"/>
            <a:ext cx="3024336" cy="3024336"/>
          </a:xfrm>
          <a:prstGeom prst="rect">
            <a:avLst/>
          </a:prstGeom>
          <a:noFill/>
        </p:spPr>
      </p:pic>
      <p:pic>
        <p:nvPicPr>
          <p:cNvPr id="3076" name="Picture 4" descr="C:\Users\Maktab\Desktop\2292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192" y="1268760"/>
            <a:ext cx="404457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7398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4797152"/>
            <a:ext cx="1159328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yunonistondagi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Zevs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sanaladi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12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balandlikda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suyagidan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yasalgan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yotibdi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0" name="Picture 4" descr="C:\Users\Maktab\Desktop\istoriya-44426-statuya-zev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1412776"/>
            <a:ext cx="5945970" cy="3168352"/>
          </a:xfrm>
          <a:prstGeom prst="rect">
            <a:avLst/>
          </a:prstGeom>
          <a:noFill/>
        </p:spPr>
      </p:pic>
      <p:pic>
        <p:nvPicPr>
          <p:cNvPr id="4101" name="Picture 5" descr="C:\Users\Maktab\Desktop\Z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216" y="1412776"/>
            <a:ext cx="225790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88640"/>
            <a:ext cx="775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to‘rtinchi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4797152"/>
            <a:ext cx="1159328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Turkiyada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miloddan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262-yilda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qoyatoshlardan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balandlikda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Artemida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obodatxonasi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to‘rtinchi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mo’jizasi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2089-entry-2-157373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52" y="1412776"/>
            <a:ext cx="5688632" cy="3201679"/>
          </a:xfrm>
          <a:prstGeom prst="rect">
            <a:avLst/>
          </a:prstGeom>
          <a:noFill/>
        </p:spPr>
      </p:pic>
      <p:pic>
        <p:nvPicPr>
          <p:cNvPr id="1028" name="Picture 4" descr="C:\Users\Maktab\Desktop\hram_artemidy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1412776"/>
            <a:ext cx="4575237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86118843</TotalTime>
  <Words>584</Words>
  <Application>Microsoft Office PowerPoint</Application>
  <PresentationFormat>Произвольный</PresentationFormat>
  <Paragraphs>117</Paragraphs>
  <Slides>20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   O‘zbek tili</vt:lpstr>
      <vt:lpstr> MUSTAQIL BAJARISH UCHUN TOPSHIRIQLAR</vt:lpstr>
      <vt:lpstr>TOPSHIRIQLARNI YODGA OLING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Mustaqil ish</vt:lpstr>
      <vt:lpstr>Mustaqil ish</vt:lpstr>
      <vt:lpstr>Ginnesning rekordlar kitobi</vt:lpstr>
      <vt:lpstr>Ginnesning rekordlar kitobi</vt:lpstr>
      <vt:lpstr>Ginnesning rekordlar kitobi</vt:lpstr>
      <vt:lpstr>Слайд 19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2039</cp:revision>
  <dcterms:created xsi:type="dcterms:W3CDTF">2020-08-03T09:44:14Z</dcterms:created>
  <dcterms:modified xsi:type="dcterms:W3CDTF">2021-03-14T13:54:39Z</dcterms:modified>
</cp:coreProperties>
</file>