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315" r:id="rId2"/>
    <p:sldId id="669" r:id="rId3"/>
    <p:sldId id="664" r:id="rId4"/>
    <p:sldId id="637" r:id="rId5"/>
    <p:sldId id="638" r:id="rId6"/>
    <p:sldId id="639" r:id="rId7"/>
    <p:sldId id="665" r:id="rId8"/>
    <p:sldId id="670" r:id="rId9"/>
    <p:sldId id="671" r:id="rId10"/>
    <p:sldId id="672" r:id="rId11"/>
    <p:sldId id="673" r:id="rId12"/>
    <p:sldId id="674" r:id="rId13"/>
    <p:sldId id="677" r:id="rId14"/>
    <p:sldId id="675" r:id="rId15"/>
    <p:sldId id="676" r:id="rId16"/>
    <p:sldId id="666" r:id="rId17"/>
    <p:sldId id="678" r:id="rId18"/>
    <p:sldId id="679" r:id="rId19"/>
    <p:sldId id="668" r:id="rId20"/>
    <p:sldId id="466" r:id="rId21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45" autoAdjust="0"/>
    <p:restoredTop sz="96953" autoAdjust="0"/>
  </p:normalViewPr>
  <p:slideViewPr>
    <p:cSldViewPr>
      <p:cViewPr>
        <p:scale>
          <a:sx n="68" d="100"/>
          <a:sy n="68" d="100"/>
        </p:scale>
        <p:origin x="-858" y="-15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5" d="100"/>
          <a:sy n="65" d="100"/>
        </p:scale>
        <p:origin x="1626" y="6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A87181-4B57-4ADF-95CC-5A7C665111D8}" type="doc">
      <dgm:prSet loTypeId="urn:microsoft.com/office/officeart/2005/8/layout/radial5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8E51D52-C871-41AB-9FB4-8FEA04BA79A5}">
      <dgm:prSet phldrT="[Текст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Dunyoning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yetti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mo‘jizasi</a:t>
          </a:r>
          <a:endParaRPr lang="ru-RU" sz="3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9B86513-9857-48B2-B87B-6CCA7F358AB2}" type="parTrans" cxnId="{08748385-D4D8-4974-AD15-6EE44883B79A}">
      <dgm:prSet/>
      <dgm:spPr/>
      <dgm:t>
        <a:bodyPr/>
        <a:lstStyle/>
        <a:p>
          <a:endParaRPr lang="ru-RU"/>
        </a:p>
      </dgm:t>
    </dgm:pt>
    <dgm:pt modelId="{16FD4220-D1A4-4C4E-9E56-F9382EC41A5C}" type="sibTrans" cxnId="{08748385-D4D8-4974-AD15-6EE44883B79A}">
      <dgm:prSet/>
      <dgm:spPr/>
      <dgm:t>
        <a:bodyPr/>
        <a:lstStyle/>
        <a:p>
          <a:endParaRPr lang="ru-RU"/>
        </a:p>
      </dgm:t>
    </dgm:pt>
    <dgm:pt modelId="{25C32E5B-C9EC-460D-8788-D6D098C56EF6}">
      <dgm:prSet phldrT="[Текст]" custT="1"/>
      <dgm:spPr/>
      <dgm:t>
        <a:bodyPr/>
        <a:lstStyle/>
        <a:p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1-mo‘jiza</a:t>
          </a:r>
          <a:endParaRPr lang="ru-RU" sz="3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91FE510-094D-4381-B4E3-2AE0EE56491F}" type="parTrans" cxnId="{67BB5930-7AA0-491F-BF6D-36F51B3673C0}">
      <dgm:prSet/>
      <dgm:spPr/>
      <dgm:t>
        <a:bodyPr/>
        <a:lstStyle/>
        <a:p>
          <a:endParaRPr lang="ru-RU"/>
        </a:p>
      </dgm:t>
    </dgm:pt>
    <dgm:pt modelId="{C35ED49A-8007-4F76-B15C-2DD7C00D7ECD}" type="sibTrans" cxnId="{67BB5930-7AA0-491F-BF6D-36F51B3673C0}">
      <dgm:prSet/>
      <dgm:spPr/>
      <dgm:t>
        <a:bodyPr/>
        <a:lstStyle/>
        <a:p>
          <a:endParaRPr lang="ru-RU"/>
        </a:p>
      </dgm:t>
    </dgm:pt>
    <dgm:pt modelId="{B8EBB346-C884-4088-86BA-C33F9BC4475B}">
      <dgm:prSet phldrT="[Текст]" custT="1"/>
      <dgm:spPr/>
      <dgm:t>
        <a:bodyPr/>
        <a:lstStyle/>
        <a:p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2-mo‘jiza</a:t>
          </a:r>
          <a:endParaRPr lang="ru-RU" sz="3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E8B1DBA-90B4-47DE-A477-4343DDC6DBF9}" type="parTrans" cxnId="{7E09FA1F-065F-4DF2-884E-317E7D29DA19}">
      <dgm:prSet/>
      <dgm:spPr/>
      <dgm:t>
        <a:bodyPr/>
        <a:lstStyle/>
        <a:p>
          <a:endParaRPr lang="ru-RU"/>
        </a:p>
      </dgm:t>
    </dgm:pt>
    <dgm:pt modelId="{1BCFE25F-0D90-474F-AC31-049E26456741}" type="sibTrans" cxnId="{7E09FA1F-065F-4DF2-884E-317E7D29DA19}">
      <dgm:prSet/>
      <dgm:spPr/>
      <dgm:t>
        <a:bodyPr/>
        <a:lstStyle/>
        <a:p>
          <a:endParaRPr lang="ru-RU"/>
        </a:p>
      </dgm:t>
    </dgm:pt>
    <dgm:pt modelId="{213101A4-D831-4633-A52E-111A3E6CDEF0}">
      <dgm:prSet phldrT="[Текст]"/>
      <dgm:spPr/>
      <dgm:t>
        <a:bodyPr/>
        <a:lstStyle/>
        <a:p>
          <a:r>
            <a: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6-mo‘zija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BC26196-EF91-4394-A990-D1AF7C52DF51}" type="parTrans" cxnId="{14308F28-1ED9-4FCD-9F29-B8A7109FC988}">
      <dgm:prSet/>
      <dgm:spPr/>
      <dgm:t>
        <a:bodyPr/>
        <a:lstStyle/>
        <a:p>
          <a:endParaRPr lang="ru-RU"/>
        </a:p>
      </dgm:t>
    </dgm:pt>
    <dgm:pt modelId="{B55B968B-F1E8-4275-8C2B-40058CB15ABD}" type="sibTrans" cxnId="{14308F28-1ED9-4FCD-9F29-B8A7109FC988}">
      <dgm:prSet/>
      <dgm:spPr/>
      <dgm:t>
        <a:bodyPr/>
        <a:lstStyle/>
        <a:p>
          <a:endParaRPr lang="ru-RU"/>
        </a:p>
      </dgm:t>
    </dgm:pt>
    <dgm:pt modelId="{D640544D-9674-4FB0-8145-C453158D52AC}">
      <dgm:prSet phldrT="[Текст]" custT="1"/>
      <dgm:spPr/>
      <dgm:t>
        <a:bodyPr/>
        <a:lstStyle/>
        <a:p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7- 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mo‘jiza</a:t>
          </a:r>
          <a:endParaRPr lang="ru-RU" sz="3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DBBEE3C-6AFC-498A-9C7C-0BD6EB2D5F25}" type="parTrans" cxnId="{F583AB89-3E07-4D40-A902-4D360B5A3251}">
      <dgm:prSet/>
      <dgm:spPr/>
      <dgm:t>
        <a:bodyPr/>
        <a:lstStyle/>
        <a:p>
          <a:endParaRPr lang="ru-RU"/>
        </a:p>
      </dgm:t>
    </dgm:pt>
    <dgm:pt modelId="{2678332E-D84A-4757-974B-765A8E3DEA61}" type="sibTrans" cxnId="{F583AB89-3E07-4D40-A902-4D360B5A3251}">
      <dgm:prSet/>
      <dgm:spPr/>
      <dgm:t>
        <a:bodyPr/>
        <a:lstStyle/>
        <a:p>
          <a:endParaRPr lang="ru-RU"/>
        </a:p>
      </dgm:t>
    </dgm:pt>
    <dgm:pt modelId="{9301A81E-877C-48FD-A5A2-F84F0347681E}">
      <dgm:prSet/>
      <dgm:spPr/>
      <dgm:t>
        <a:bodyPr/>
        <a:lstStyle/>
        <a:p>
          <a:r>
            <a: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5-mo‘jiza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538F09B-13E0-46FD-B978-A1CE745ABBC3}" type="parTrans" cxnId="{5C7F7118-DD9E-4C01-BC99-B7CFAB6FB953}">
      <dgm:prSet/>
      <dgm:spPr/>
      <dgm:t>
        <a:bodyPr/>
        <a:lstStyle/>
        <a:p>
          <a:endParaRPr lang="ru-RU"/>
        </a:p>
      </dgm:t>
    </dgm:pt>
    <dgm:pt modelId="{7F64FEE7-88BA-408A-9927-310C4BB4EED1}" type="sibTrans" cxnId="{5C7F7118-DD9E-4C01-BC99-B7CFAB6FB953}">
      <dgm:prSet/>
      <dgm:spPr/>
      <dgm:t>
        <a:bodyPr/>
        <a:lstStyle/>
        <a:p>
          <a:endParaRPr lang="ru-RU"/>
        </a:p>
      </dgm:t>
    </dgm:pt>
    <dgm:pt modelId="{CEE4B4D7-FCD3-40C2-A68A-01E5C6743174}">
      <dgm:prSet custT="1"/>
      <dgm:spPr/>
      <dgm:t>
        <a:bodyPr/>
        <a:lstStyle/>
        <a:p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4-mo‘jiza</a:t>
          </a:r>
          <a:endParaRPr lang="ru-RU" sz="3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9416A67-8CD4-47B8-918F-B54910F03C4A}" type="parTrans" cxnId="{830B3384-C6E6-413F-84CA-B9A43549A0C4}">
      <dgm:prSet/>
      <dgm:spPr/>
      <dgm:t>
        <a:bodyPr/>
        <a:lstStyle/>
        <a:p>
          <a:endParaRPr lang="ru-RU"/>
        </a:p>
      </dgm:t>
    </dgm:pt>
    <dgm:pt modelId="{670E58BB-C847-4904-8372-555B2D93DE79}" type="sibTrans" cxnId="{830B3384-C6E6-413F-84CA-B9A43549A0C4}">
      <dgm:prSet/>
      <dgm:spPr/>
      <dgm:t>
        <a:bodyPr/>
        <a:lstStyle/>
        <a:p>
          <a:endParaRPr lang="ru-RU"/>
        </a:p>
      </dgm:t>
    </dgm:pt>
    <dgm:pt modelId="{352321CD-12C4-4F8D-8772-63277AE33338}">
      <dgm:prSet custT="1"/>
      <dgm:spPr/>
      <dgm:t>
        <a:bodyPr/>
        <a:lstStyle/>
        <a:p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3-mo‘jiza</a:t>
          </a:r>
          <a:endParaRPr lang="ru-RU" sz="3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452559E-8F17-4A23-9CC7-431EA88377FD}" type="sibTrans" cxnId="{D6C43DA9-DC3C-48BA-BB02-F393910DF421}">
      <dgm:prSet/>
      <dgm:spPr/>
      <dgm:t>
        <a:bodyPr/>
        <a:lstStyle/>
        <a:p>
          <a:endParaRPr lang="ru-RU"/>
        </a:p>
      </dgm:t>
    </dgm:pt>
    <dgm:pt modelId="{D4589A16-6B03-4BFB-9F80-2F876175768E}" type="parTrans" cxnId="{D6C43DA9-DC3C-48BA-BB02-F393910DF421}">
      <dgm:prSet/>
      <dgm:spPr/>
      <dgm:t>
        <a:bodyPr/>
        <a:lstStyle/>
        <a:p>
          <a:endParaRPr lang="ru-RU"/>
        </a:p>
      </dgm:t>
    </dgm:pt>
    <dgm:pt modelId="{536F20B5-D50B-41F5-AB33-BFAA5623D59F}" type="pres">
      <dgm:prSet presAssocID="{1EA87181-4B57-4ADF-95CC-5A7C665111D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D416A0E-5359-42D2-A175-E5E3E0B146E7}" type="pres">
      <dgm:prSet presAssocID="{38E51D52-C871-41AB-9FB4-8FEA04BA79A5}" presName="centerShape" presStyleLbl="node0" presStyleIdx="0" presStyleCnt="1" custScaleX="204293" custScaleY="119933" custLinFactNeighborX="5462" custLinFactNeighborY="942"/>
      <dgm:spPr/>
      <dgm:t>
        <a:bodyPr/>
        <a:lstStyle/>
        <a:p>
          <a:endParaRPr lang="ru-RU"/>
        </a:p>
      </dgm:t>
    </dgm:pt>
    <dgm:pt modelId="{671FED8C-9FD5-40C6-B56C-6E7586D85898}" type="pres">
      <dgm:prSet presAssocID="{291FE510-094D-4381-B4E3-2AE0EE56491F}" presName="parTrans" presStyleLbl="sibTrans2D1" presStyleIdx="0" presStyleCnt="7"/>
      <dgm:spPr/>
      <dgm:t>
        <a:bodyPr/>
        <a:lstStyle/>
        <a:p>
          <a:endParaRPr lang="ru-RU"/>
        </a:p>
      </dgm:t>
    </dgm:pt>
    <dgm:pt modelId="{878C5B37-78AE-4888-BE5C-E2F13EAD9820}" type="pres">
      <dgm:prSet presAssocID="{291FE510-094D-4381-B4E3-2AE0EE56491F}" presName="connectorText" presStyleLbl="sibTrans2D1" presStyleIdx="0" presStyleCnt="7"/>
      <dgm:spPr/>
      <dgm:t>
        <a:bodyPr/>
        <a:lstStyle/>
        <a:p>
          <a:endParaRPr lang="ru-RU"/>
        </a:p>
      </dgm:t>
    </dgm:pt>
    <dgm:pt modelId="{76D2D54E-AF90-44CA-8E66-EADAA4B53109}" type="pres">
      <dgm:prSet presAssocID="{25C32E5B-C9EC-460D-8788-D6D098C56EF6}" presName="node" presStyleLbl="node1" presStyleIdx="0" presStyleCnt="7" custScaleX="204905" custRadScaleRad="96912" custRadScaleInc="192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86DF0F-5C2C-4EEB-A8FF-3D1EF5D2B437}" type="pres">
      <dgm:prSet presAssocID="{5E8B1DBA-90B4-47DE-A477-4343DDC6DBF9}" presName="parTrans" presStyleLbl="sibTrans2D1" presStyleIdx="1" presStyleCnt="7"/>
      <dgm:spPr/>
      <dgm:t>
        <a:bodyPr/>
        <a:lstStyle/>
        <a:p>
          <a:endParaRPr lang="ru-RU"/>
        </a:p>
      </dgm:t>
    </dgm:pt>
    <dgm:pt modelId="{4151B522-02F4-45B3-9266-7DFB37D01EBF}" type="pres">
      <dgm:prSet presAssocID="{5E8B1DBA-90B4-47DE-A477-4343DDC6DBF9}" presName="connectorText" presStyleLbl="sibTrans2D1" presStyleIdx="1" presStyleCnt="7"/>
      <dgm:spPr/>
      <dgm:t>
        <a:bodyPr/>
        <a:lstStyle/>
        <a:p>
          <a:endParaRPr lang="ru-RU"/>
        </a:p>
      </dgm:t>
    </dgm:pt>
    <dgm:pt modelId="{A1629C1D-8C1A-454B-B379-9278E968F13E}" type="pres">
      <dgm:prSet presAssocID="{B8EBB346-C884-4088-86BA-C33F9BC4475B}" presName="node" presStyleLbl="node1" presStyleIdx="1" presStyleCnt="7" custScaleX="188022" custRadScaleRad="178234" custRadScaleInc="627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C5DF18-3DDB-4929-ACD2-744EB1CC2BB4}" type="pres">
      <dgm:prSet presAssocID="{D4589A16-6B03-4BFB-9F80-2F876175768E}" presName="parTrans" presStyleLbl="sibTrans2D1" presStyleIdx="2" presStyleCnt="7"/>
      <dgm:spPr/>
      <dgm:t>
        <a:bodyPr/>
        <a:lstStyle/>
        <a:p>
          <a:endParaRPr lang="ru-RU"/>
        </a:p>
      </dgm:t>
    </dgm:pt>
    <dgm:pt modelId="{0D1C4922-F48D-408E-BAC1-EDE98CA48109}" type="pres">
      <dgm:prSet presAssocID="{D4589A16-6B03-4BFB-9F80-2F876175768E}" presName="connectorText" presStyleLbl="sibTrans2D1" presStyleIdx="2" presStyleCnt="7"/>
      <dgm:spPr/>
      <dgm:t>
        <a:bodyPr/>
        <a:lstStyle/>
        <a:p>
          <a:endParaRPr lang="ru-RU"/>
        </a:p>
      </dgm:t>
    </dgm:pt>
    <dgm:pt modelId="{BAB5B6A8-9ECD-4695-82AC-E109EC8E6318}" type="pres">
      <dgm:prSet presAssocID="{352321CD-12C4-4F8D-8772-63277AE33338}" presName="node" presStyleLbl="node1" presStyleIdx="2" presStyleCnt="7" custScaleX="192292" custRadScaleRad="195866" custRadScaleInc="-258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F2747C-7DF5-46CD-8D18-2CA8229E7E3E}" type="pres">
      <dgm:prSet presAssocID="{29416A67-8CD4-47B8-918F-B54910F03C4A}" presName="parTrans" presStyleLbl="sibTrans2D1" presStyleIdx="3" presStyleCnt="7"/>
      <dgm:spPr/>
      <dgm:t>
        <a:bodyPr/>
        <a:lstStyle/>
        <a:p>
          <a:endParaRPr lang="ru-RU"/>
        </a:p>
      </dgm:t>
    </dgm:pt>
    <dgm:pt modelId="{AACF1317-1B66-4268-9A8D-88DFFE58CB93}" type="pres">
      <dgm:prSet presAssocID="{29416A67-8CD4-47B8-918F-B54910F03C4A}" presName="connectorText" presStyleLbl="sibTrans2D1" presStyleIdx="3" presStyleCnt="7"/>
      <dgm:spPr/>
      <dgm:t>
        <a:bodyPr/>
        <a:lstStyle/>
        <a:p>
          <a:endParaRPr lang="ru-RU"/>
        </a:p>
      </dgm:t>
    </dgm:pt>
    <dgm:pt modelId="{6F54DF5A-CD75-4C63-8592-FB600725579D}" type="pres">
      <dgm:prSet presAssocID="{CEE4B4D7-FCD3-40C2-A68A-01E5C6743174}" presName="node" presStyleLbl="node1" presStyleIdx="3" presStyleCnt="7" custScaleX="191198" custRadScaleRad="135048" custRadScaleInc="-897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4C6997-A8F6-4F07-AC3E-7022C66CA61D}" type="pres">
      <dgm:prSet presAssocID="{2538F09B-13E0-46FD-B978-A1CE745ABBC3}" presName="parTrans" presStyleLbl="sibTrans2D1" presStyleIdx="4" presStyleCnt="7"/>
      <dgm:spPr/>
      <dgm:t>
        <a:bodyPr/>
        <a:lstStyle/>
        <a:p>
          <a:endParaRPr lang="ru-RU"/>
        </a:p>
      </dgm:t>
    </dgm:pt>
    <dgm:pt modelId="{B0F90B3F-F1B9-42C5-9E20-74E17125EBEE}" type="pres">
      <dgm:prSet presAssocID="{2538F09B-13E0-46FD-B978-A1CE745ABBC3}" presName="connectorText" presStyleLbl="sibTrans2D1" presStyleIdx="4" presStyleCnt="7"/>
      <dgm:spPr/>
      <dgm:t>
        <a:bodyPr/>
        <a:lstStyle/>
        <a:p>
          <a:endParaRPr lang="ru-RU"/>
        </a:p>
      </dgm:t>
    </dgm:pt>
    <dgm:pt modelId="{EC9A93E1-B5AF-42E3-A700-73028E903042}" type="pres">
      <dgm:prSet presAssocID="{9301A81E-877C-48FD-A5A2-F84F0347681E}" presName="node" presStyleLbl="node1" presStyleIdx="4" presStyleCnt="7" custScaleX="184505" custRadScaleRad="121428" custRadScaleInc="667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96C6FF-4F7C-434C-8770-5DF7B87E5D0E}" type="pres">
      <dgm:prSet presAssocID="{DBC26196-EF91-4394-A990-D1AF7C52DF51}" presName="parTrans" presStyleLbl="sibTrans2D1" presStyleIdx="5" presStyleCnt="7"/>
      <dgm:spPr/>
      <dgm:t>
        <a:bodyPr/>
        <a:lstStyle/>
        <a:p>
          <a:endParaRPr lang="ru-RU"/>
        </a:p>
      </dgm:t>
    </dgm:pt>
    <dgm:pt modelId="{C27F8C6E-554B-4B33-8F1B-BAD21D69A9D6}" type="pres">
      <dgm:prSet presAssocID="{DBC26196-EF91-4394-A990-D1AF7C52DF51}" presName="connectorText" presStyleLbl="sibTrans2D1" presStyleIdx="5" presStyleCnt="7"/>
      <dgm:spPr/>
      <dgm:t>
        <a:bodyPr/>
        <a:lstStyle/>
        <a:p>
          <a:endParaRPr lang="ru-RU"/>
        </a:p>
      </dgm:t>
    </dgm:pt>
    <dgm:pt modelId="{FA4FD024-A6D7-4E5D-9A8C-E40279213063}" type="pres">
      <dgm:prSet presAssocID="{213101A4-D831-4633-A52E-111A3E6CDEF0}" presName="node" presStyleLbl="node1" presStyleIdx="5" presStyleCnt="7" custScaleX="189405" custRadScaleRad="178587" custRadScaleInc="234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0B93D9-A819-4144-AC45-0C0CF5BE3A63}" type="pres">
      <dgm:prSet presAssocID="{9DBBEE3C-6AFC-498A-9C7C-0BD6EB2D5F25}" presName="parTrans" presStyleLbl="sibTrans2D1" presStyleIdx="6" presStyleCnt="7"/>
      <dgm:spPr/>
      <dgm:t>
        <a:bodyPr/>
        <a:lstStyle/>
        <a:p>
          <a:endParaRPr lang="ru-RU"/>
        </a:p>
      </dgm:t>
    </dgm:pt>
    <dgm:pt modelId="{2AF3637E-FBA8-46DB-AEBB-1A7359A7E15C}" type="pres">
      <dgm:prSet presAssocID="{9DBBEE3C-6AFC-498A-9C7C-0BD6EB2D5F25}" presName="connectorText" presStyleLbl="sibTrans2D1" presStyleIdx="6" presStyleCnt="7"/>
      <dgm:spPr/>
      <dgm:t>
        <a:bodyPr/>
        <a:lstStyle/>
        <a:p>
          <a:endParaRPr lang="ru-RU"/>
        </a:p>
      </dgm:t>
    </dgm:pt>
    <dgm:pt modelId="{9C1D34D0-5B95-4E56-B9FA-6352A6A25D5F}" type="pres">
      <dgm:prSet presAssocID="{D640544D-9674-4FB0-8145-C453158D52AC}" presName="node" presStyleLbl="node1" presStyleIdx="6" presStyleCnt="7" custScaleX="187614" custRadScaleRad="159233" custRadScaleInc="-461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E09FA1F-065F-4DF2-884E-317E7D29DA19}" srcId="{38E51D52-C871-41AB-9FB4-8FEA04BA79A5}" destId="{B8EBB346-C884-4088-86BA-C33F9BC4475B}" srcOrd="1" destOrd="0" parTransId="{5E8B1DBA-90B4-47DE-A477-4343DDC6DBF9}" sibTransId="{1BCFE25F-0D90-474F-AC31-049E26456741}"/>
    <dgm:cxn modelId="{ED8B79F0-8E74-47CD-88CE-15090890A1DB}" type="presOf" srcId="{5E8B1DBA-90B4-47DE-A477-4343DDC6DBF9}" destId="{4151B522-02F4-45B3-9266-7DFB37D01EBF}" srcOrd="1" destOrd="0" presId="urn:microsoft.com/office/officeart/2005/8/layout/radial5"/>
    <dgm:cxn modelId="{98D739EA-D81D-42B9-A283-33215C99CAD9}" type="presOf" srcId="{9301A81E-877C-48FD-A5A2-F84F0347681E}" destId="{EC9A93E1-B5AF-42E3-A700-73028E903042}" srcOrd="0" destOrd="0" presId="urn:microsoft.com/office/officeart/2005/8/layout/radial5"/>
    <dgm:cxn modelId="{D28EAF5B-BFDE-4932-A552-DD0C836E0EB7}" type="presOf" srcId="{291FE510-094D-4381-B4E3-2AE0EE56491F}" destId="{671FED8C-9FD5-40C6-B56C-6E7586D85898}" srcOrd="0" destOrd="0" presId="urn:microsoft.com/office/officeart/2005/8/layout/radial5"/>
    <dgm:cxn modelId="{75073DD5-A55B-4557-A2F3-511D56D14930}" type="presOf" srcId="{B8EBB346-C884-4088-86BA-C33F9BC4475B}" destId="{A1629C1D-8C1A-454B-B379-9278E968F13E}" srcOrd="0" destOrd="0" presId="urn:microsoft.com/office/officeart/2005/8/layout/radial5"/>
    <dgm:cxn modelId="{7189AA28-AFA3-486C-8E65-4BCEA500939A}" type="presOf" srcId="{D4589A16-6B03-4BFB-9F80-2F876175768E}" destId="{B5C5DF18-3DDB-4929-ACD2-744EB1CC2BB4}" srcOrd="0" destOrd="0" presId="urn:microsoft.com/office/officeart/2005/8/layout/radial5"/>
    <dgm:cxn modelId="{C3377D0E-ABC5-468A-A85B-87B62475CEFE}" type="presOf" srcId="{CEE4B4D7-FCD3-40C2-A68A-01E5C6743174}" destId="{6F54DF5A-CD75-4C63-8592-FB600725579D}" srcOrd="0" destOrd="0" presId="urn:microsoft.com/office/officeart/2005/8/layout/radial5"/>
    <dgm:cxn modelId="{C2D9B90D-098E-4582-B278-031105C18ED0}" type="presOf" srcId="{352321CD-12C4-4F8D-8772-63277AE33338}" destId="{BAB5B6A8-9ECD-4695-82AC-E109EC8E6318}" srcOrd="0" destOrd="0" presId="urn:microsoft.com/office/officeart/2005/8/layout/radial5"/>
    <dgm:cxn modelId="{6629ED19-3955-4DAB-A716-A13CF78437EC}" type="presOf" srcId="{1EA87181-4B57-4ADF-95CC-5A7C665111D8}" destId="{536F20B5-D50B-41F5-AB33-BFAA5623D59F}" srcOrd="0" destOrd="0" presId="urn:microsoft.com/office/officeart/2005/8/layout/radial5"/>
    <dgm:cxn modelId="{D6C43DA9-DC3C-48BA-BB02-F393910DF421}" srcId="{38E51D52-C871-41AB-9FB4-8FEA04BA79A5}" destId="{352321CD-12C4-4F8D-8772-63277AE33338}" srcOrd="2" destOrd="0" parTransId="{D4589A16-6B03-4BFB-9F80-2F876175768E}" sibTransId="{A452559E-8F17-4A23-9CC7-431EA88377FD}"/>
    <dgm:cxn modelId="{5C7F7118-DD9E-4C01-BC99-B7CFAB6FB953}" srcId="{38E51D52-C871-41AB-9FB4-8FEA04BA79A5}" destId="{9301A81E-877C-48FD-A5A2-F84F0347681E}" srcOrd="4" destOrd="0" parTransId="{2538F09B-13E0-46FD-B978-A1CE745ABBC3}" sibTransId="{7F64FEE7-88BA-408A-9927-310C4BB4EED1}"/>
    <dgm:cxn modelId="{EF9E914A-9641-48F7-BE13-3E827332D37B}" type="presOf" srcId="{25C32E5B-C9EC-460D-8788-D6D098C56EF6}" destId="{76D2D54E-AF90-44CA-8E66-EADAA4B53109}" srcOrd="0" destOrd="0" presId="urn:microsoft.com/office/officeart/2005/8/layout/radial5"/>
    <dgm:cxn modelId="{8874E863-3E2F-4C4A-B45E-28059A44D7F8}" type="presOf" srcId="{213101A4-D831-4633-A52E-111A3E6CDEF0}" destId="{FA4FD024-A6D7-4E5D-9A8C-E40279213063}" srcOrd="0" destOrd="0" presId="urn:microsoft.com/office/officeart/2005/8/layout/radial5"/>
    <dgm:cxn modelId="{14308F28-1ED9-4FCD-9F29-B8A7109FC988}" srcId="{38E51D52-C871-41AB-9FB4-8FEA04BA79A5}" destId="{213101A4-D831-4633-A52E-111A3E6CDEF0}" srcOrd="5" destOrd="0" parTransId="{DBC26196-EF91-4394-A990-D1AF7C52DF51}" sibTransId="{B55B968B-F1E8-4275-8C2B-40058CB15ABD}"/>
    <dgm:cxn modelId="{C2B53DD3-3AD1-42B0-B620-149B2093A6D3}" type="presOf" srcId="{2538F09B-13E0-46FD-B978-A1CE745ABBC3}" destId="{054C6997-A8F6-4F07-AC3E-7022C66CA61D}" srcOrd="0" destOrd="0" presId="urn:microsoft.com/office/officeart/2005/8/layout/radial5"/>
    <dgm:cxn modelId="{BB66302C-4F76-440F-897B-A007DB326DA4}" type="presOf" srcId="{38E51D52-C871-41AB-9FB4-8FEA04BA79A5}" destId="{2D416A0E-5359-42D2-A175-E5E3E0B146E7}" srcOrd="0" destOrd="0" presId="urn:microsoft.com/office/officeart/2005/8/layout/radial5"/>
    <dgm:cxn modelId="{3A75A7FC-A3AB-4031-9E39-A47B731E98A9}" type="presOf" srcId="{29416A67-8CD4-47B8-918F-B54910F03C4A}" destId="{83F2747C-7DF5-46CD-8D18-2CA8229E7E3E}" srcOrd="0" destOrd="0" presId="urn:microsoft.com/office/officeart/2005/8/layout/radial5"/>
    <dgm:cxn modelId="{B3CF4C48-10FB-431B-B889-B976D8BF772D}" type="presOf" srcId="{9DBBEE3C-6AFC-498A-9C7C-0BD6EB2D5F25}" destId="{2AF3637E-FBA8-46DB-AEBB-1A7359A7E15C}" srcOrd="1" destOrd="0" presId="urn:microsoft.com/office/officeart/2005/8/layout/radial5"/>
    <dgm:cxn modelId="{A3DE23AE-2821-487B-96C7-CE36F50B62B4}" type="presOf" srcId="{DBC26196-EF91-4394-A990-D1AF7C52DF51}" destId="{9796C6FF-4F7C-434C-8770-5DF7B87E5D0E}" srcOrd="0" destOrd="0" presId="urn:microsoft.com/office/officeart/2005/8/layout/radial5"/>
    <dgm:cxn modelId="{98813A83-18A8-4883-82DE-AECF25CBA70E}" type="presOf" srcId="{2538F09B-13E0-46FD-B978-A1CE745ABBC3}" destId="{B0F90B3F-F1B9-42C5-9E20-74E17125EBEE}" srcOrd="1" destOrd="0" presId="urn:microsoft.com/office/officeart/2005/8/layout/radial5"/>
    <dgm:cxn modelId="{7F92F58F-B5BD-4024-A58C-DFE51F027CEE}" type="presOf" srcId="{29416A67-8CD4-47B8-918F-B54910F03C4A}" destId="{AACF1317-1B66-4268-9A8D-88DFFE58CB93}" srcOrd="1" destOrd="0" presId="urn:microsoft.com/office/officeart/2005/8/layout/radial5"/>
    <dgm:cxn modelId="{1FAEB2FC-6DD2-4741-A1C9-D2FF6CE9D200}" type="presOf" srcId="{5E8B1DBA-90B4-47DE-A477-4343DDC6DBF9}" destId="{6C86DF0F-5C2C-4EEB-A8FF-3D1EF5D2B437}" srcOrd="0" destOrd="0" presId="urn:microsoft.com/office/officeart/2005/8/layout/radial5"/>
    <dgm:cxn modelId="{38D6688B-3B1D-42B3-A35A-C7B1494DE5E8}" type="presOf" srcId="{9DBBEE3C-6AFC-498A-9C7C-0BD6EB2D5F25}" destId="{BE0B93D9-A819-4144-AC45-0C0CF5BE3A63}" srcOrd="0" destOrd="0" presId="urn:microsoft.com/office/officeart/2005/8/layout/radial5"/>
    <dgm:cxn modelId="{A780B0F9-8D5C-45DE-8BCA-32CBDA2D301C}" type="presOf" srcId="{D640544D-9674-4FB0-8145-C453158D52AC}" destId="{9C1D34D0-5B95-4E56-B9FA-6352A6A25D5F}" srcOrd="0" destOrd="0" presId="urn:microsoft.com/office/officeart/2005/8/layout/radial5"/>
    <dgm:cxn modelId="{5D243222-E7F9-4631-BAFE-AE9AEDDC1FF4}" type="presOf" srcId="{D4589A16-6B03-4BFB-9F80-2F876175768E}" destId="{0D1C4922-F48D-408E-BAC1-EDE98CA48109}" srcOrd="1" destOrd="0" presId="urn:microsoft.com/office/officeart/2005/8/layout/radial5"/>
    <dgm:cxn modelId="{F583AB89-3E07-4D40-A902-4D360B5A3251}" srcId="{38E51D52-C871-41AB-9FB4-8FEA04BA79A5}" destId="{D640544D-9674-4FB0-8145-C453158D52AC}" srcOrd="6" destOrd="0" parTransId="{9DBBEE3C-6AFC-498A-9C7C-0BD6EB2D5F25}" sibTransId="{2678332E-D84A-4757-974B-765A8E3DEA61}"/>
    <dgm:cxn modelId="{830B3384-C6E6-413F-84CA-B9A43549A0C4}" srcId="{38E51D52-C871-41AB-9FB4-8FEA04BA79A5}" destId="{CEE4B4D7-FCD3-40C2-A68A-01E5C6743174}" srcOrd="3" destOrd="0" parTransId="{29416A67-8CD4-47B8-918F-B54910F03C4A}" sibTransId="{670E58BB-C847-4904-8372-555B2D93DE79}"/>
    <dgm:cxn modelId="{08748385-D4D8-4974-AD15-6EE44883B79A}" srcId="{1EA87181-4B57-4ADF-95CC-5A7C665111D8}" destId="{38E51D52-C871-41AB-9FB4-8FEA04BA79A5}" srcOrd="0" destOrd="0" parTransId="{89B86513-9857-48B2-B87B-6CCA7F358AB2}" sibTransId="{16FD4220-D1A4-4C4E-9E56-F9382EC41A5C}"/>
    <dgm:cxn modelId="{67BB5930-7AA0-491F-BF6D-36F51B3673C0}" srcId="{38E51D52-C871-41AB-9FB4-8FEA04BA79A5}" destId="{25C32E5B-C9EC-460D-8788-D6D098C56EF6}" srcOrd="0" destOrd="0" parTransId="{291FE510-094D-4381-B4E3-2AE0EE56491F}" sibTransId="{C35ED49A-8007-4F76-B15C-2DD7C00D7ECD}"/>
    <dgm:cxn modelId="{2687A8B9-312B-4BFF-B3F9-ADAEDFD64954}" type="presOf" srcId="{291FE510-094D-4381-B4E3-2AE0EE56491F}" destId="{878C5B37-78AE-4888-BE5C-E2F13EAD9820}" srcOrd="1" destOrd="0" presId="urn:microsoft.com/office/officeart/2005/8/layout/radial5"/>
    <dgm:cxn modelId="{97CB7AA3-5EBE-485F-A19C-483774CD8322}" type="presOf" srcId="{DBC26196-EF91-4394-A990-D1AF7C52DF51}" destId="{C27F8C6E-554B-4B33-8F1B-BAD21D69A9D6}" srcOrd="1" destOrd="0" presId="urn:microsoft.com/office/officeart/2005/8/layout/radial5"/>
    <dgm:cxn modelId="{19684535-1DFC-4DC4-9B12-FC9BC9E90CBA}" type="presParOf" srcId="{536F20B5-D50B-41F5-AB33-BFAA5623D59F}" destId="{2D416A0E-5359-42D2-A175-E5E3E0B146E7}" srcOrd="0" destOrd="0" presId="urn:microsoft.com/office/officeart/2005/8/layout/radial5"/>
    <dgm:cxn modelId="{8245CB7B-DB4E-4FF4-832E-F420F68FBB8A}" type="presParOf" srcId="{536F20B5-D50B-41F5-AB33-BFAA5623D59F}" destId="{671FED8C-9FD5-40C6-B56C-6E7586D85898}" srcOrd="1" destOrd="0" presId="urn:microsoft.com/office/officeart/2005/8/layout/radial5"/>
    <dgm:cxn modelId="{D1E8292E-9B5A-4430-8B12-AA5BD9E3BC2B}" type="presParOf" srcId="{671FED8C-9FD5-40C6-B56C-6E7586D85898}" destId="{878C5B37-78AE-4888-BE5C-E2F13EAD9820}" srcOrd="0" destOrd="0" presId="urn:microsoft.com/office/officeart/2005/8/layout/radial5"/>
    <dgm:cxn modelId="{04EE11F5-367F-4D8D-A7D7-DFF052E09E5C}" type="presParOf" srcId="{536F20B5-D50B-41F5-AB33-BFAA5623D59F}" destId="{76D2D54E-AF90-44CA-8E66-EADAA4B53109}" srcOrd="2" destOrd="0" presId="urn:microsoft.com/office/officeart/2005/8/layout/radial5"/>
    <dgm:cxn modelId="{49B4C8EE-350E-4288-B796-709EC23B6FE3}" type="presParOf" srcId="{536F20B5-D50B-41F5-AB33-BFAA5623D59F}" destId="{6C86DF0F-5C2C-4EEB-A8FF-3D1EF5D2B437}" srcOrd="3" destOrd="0" presId="urn:microsoft.com/office/officeart/2005/8/layout/radial5"/>
    <dgm:cxn modelId="{0B37D75A-BD77-4570-8BAF-F974A011C946}" type="presParOf" srcId="{6C86DF0F-5C2C-4EEB-A8FF-3D1EF5D2B437}" destId="{4151B522-02F4-45B3-9266-7DFB37D01EBF}" srcOrd="0" destOrd="0" presId="urn:microsoft.com/office/officeart/2005/8/layout/radial5"/>
    <dgm:cxn modelId="{CDEAB710-490E-4046-A42B-10E6E42F45DD}" type="presParOf" srcId="{536F20B5-D50B-41F5-AB33-BFAA5623D59F}" destId="{A1629C1D-8C1A-454B-B379-9278E968F13E}" srcOrd="4" destOrd="0" presId="urn:microsoft.com/office/officeart/2005/8/layout/radial5"/>
    <dgm:cxn modelId="{2AE85C5C-D15D-4AB5-B5F3-0479C3D389E2}" type="presParOf" srcId="{536F20B5-D50B-41F5-AB33-BFAA5623D59F}" destId="{B5C5DF18-3DDB-4929-ACD2-744EB1CC2BB4}" srcOrd="5" destOrd="0" presId="urn:microsoft.com/office/officeart/2005/8/layout/radial5"/>
    <dgm:cxn modelId="{FC0759DB-0C9E-4E4E-BA30-A2CBC658F698}" type="presParOf" srcId="{B5C5DF18-3DDB-4929-ACD2-744EB1CC2BB4}" destId="{0D1C4922-F48D-408E-BAC1-EDE98CA48109}" srcOrd="0" destOrd="0" presId="urn:microsoft.com/office/officeart/2005/8/layout/radial5"/>
    <dgm:cxn modelId="{B2D3E9DD-4838-41EE-ACBE-FE8BC5351875}" type="presParOf" srcId="{536F20B5-D50B-41F5-AB33-BFAA5623D59F}" destId="{BAB5B6A8-9ECD-4695-82AC-E109EC8E6318}" srcOrd="6" destOrd="0" presId="urn:microsoft.com/office/officeart/2005/8/layout/radial5"/>
    <dgm:cxn modelId="{861F3E91-6638-42A5-AE62-1F0CB1E3BC06}" type="presParOf" srcId="{536F20B5-D50B-41F5-AB33-BFAA5623D59F}" destId="{83F2747C-7DF5-46CD-8D18-2CA8229E7E3E}" srcOrd="7" destOrd="0" presId="urn:microsoft.com/office/officeart/2005/8/layout/radial5"/>
    <dgm:cxn modelId="{532B170F-BE55-4ABC-82A5-1A617A818976}" type="presParOf" srcId="{83F2747C-7DF5-46CD-8D18-2CA8229E7E3E}" destId="{AACF1317-1B66-4268-9A8D-88DFFE58CB93}" srcOrd="0" destOrd="0" presId="urn:microsoft.com/office/officeart/2005/8/layout/radial5"/>
    <dgm:cxn modelId="{7C79B122-0610-41DB-A1B2-CBCFA2A8CB36}" type="presParOf" srcId="{536F20B5-D50B-41F5-AB33-BFAA5623D59F}" destId="{6F54DF5A-CD75-4C63-8592-FB600725579D}" srcOrd="8" destOrd="0" presId="urn:microsoft.com/office/officeart/2005/8/layout/radial5"/>
    <dgm:cxn modelId="{B72D63F6-790B-460F-AB67-8AF49439EA6D}" type="presParOf" srcId="{536F20B5-D50B-41F5-AB33-BFAA5623D59F}" destId="{054C6997-A8F6-4F07-AC3E-7022C66CA61D}" srcOrd="9" destOrd="0" presId="urn:microsoft.com/office/officeart/2005/8/layout/radial5"/>
    <dgm:cxn modelId="{DD79E9AD-B442-4227-991D-74D27977414E}" type="presParOf" srcId="{054C6997-A8F6-4F07-AC3E-7022C66CA61D}" destId="{B0F90B3F-F1B9-42C5-9E20-74E17125EBEE}" srcOrd="0" destOrd="0" presId="urn:microsoft.com/office/officeart/2005/8/layout/radial5"/>
    <dgm:cxn modelId="{4CD39A56-CB96-4E8A-B969-C2012DC9B9AE}" type="presParOf" srcId="{536F20B5-D50B-41F5-AB33-BFAA5623D59F}" destId="{EC9A93E1-B5AF-42E3-A700-73028E903042}" srcOrd="10" destOrd="0" presId="urn:microsoft.com/office/officeart/2005/8/layout/radial5"/>
    <dgm:cxn modelId="{31F08F39-DF84-4FA7-812D-4975D25BD183}" type="presParOf" srcId="{536F20B5-D50B-41F5-AB33-BFAA5623D59F}" destId="{9796C6FF-4F7C-434C-8770-5DF7B87E5D0E}" srcOrd="11" destOrd="0" presId="urn:microsoft.com/office/officeart/2005/8/layout/radial5"/>
    <dgm:cxn modelId="{C53234A4-D212-4E48-AC4D-7678D4AD4DC7}" type="presParOf" srcId="{9796C6FF-4F7C-434C-8770-5DF7B87E5D0E}" destId="{C27F8C6E-554B-4B33-8F1B-BAD21D69A9D6}" srcOrd="0" destOrd="0" presId="urn:microsoft.com/office/officeart/2005/8/layout/radial5"/>
    <dgm:cxn modelId="{E9FAFFD3-16CB-4566-8715-9B7010485332}" type="presParOf" srcId="{536F20B5-D50B-41F5-AB33-BFAA5623D59F}" destId="{FA4FD024-A6D7-4E5D-9A8C-E40279213063}" srcOrd="12" destOrd="0" presId="urn:microsoft.com/office/officeart/2005/8/layout/radial5"/>
    <dgm:cxn modelId="{7E63647D-6F61-4373-AE7B-F2F4A25F5876}" type="presParOf" srcId="{536F20B5-D50B-41F5-AB33-BFAA5623D59F}" destId="{BE0B93D9-A819-4144-AC45-0C0CF5BE3A63}" srcOrd="13" destOrd="0" presId="urn:microsoft.com/office/officeart/2005/8/layout/radial5"/>
    <dgm:cxn modelId="{AFD1B903-7B0E-4B00-88BE-0F1FFB26B8EA}" type="presParOf" srcId="{BE0B93D9-A819-4144-AC45-0C0CF5BE3A63}" destId="{2AF3637E-FBA8-46DB-AEBB-1A7359A7E15C}" srcOrd="0" destOrd="0" presId="urn:microsoft.com/office/officeart/2005/8/layout/radial5"/>
    <dgm:cxn modelId="{7564FAC3-46F8-4347-8B1B-D0490D6CA098}" type="presParOf" srcId="{536F20B5-D50B-41F5-AB33-BFAA5623D59F}" destId="{9C1D34D0-5B95-4E56-B9FA-6352A6A25D5F}" srcOrd="1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D416A0E-5359-42D2-A175-E5E3E0B146E7}">
      <dsp:nvSpPr>
        <dsp:cNvPr id="0" name=""/>
        <dsp:cNvSpPr/>
      </dsp:nvSpPr>
      <dsp:spPr>
        <a:xfrm>
          <a:off x="4410705" y="1835145"/>
          <a:ext cx="3049387" cy="1790184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Dunyoning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yetti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mo‘jizasi</a:t>
          </a:r>
          <a:endParaRPr lang="ru-RU" sz="3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410705" y="1835145"/>
        <a:ext cx="3049387" cy="1790184"/>
      </dsp:txXfrm>
    </dsp:sp>
    <dsp:sp modelId="{671FED8C-9FD5-40C6-B56C-6E7586D85898}">
      <dsp:nvSpPr>
        <dsp:cNvPr id="0" name=""/>
        <dsp:cNvSpPr/>
      </dsp:nvSpPr>
      <dsp:spPr>
        <a:xfrm rot="16110355">
          <a:off x="5795430" y="1377842"/>
          <a:ext cx="222627" cy="5075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 rot="16110355">
        <a:off x="5795430" y="1377842"/>
        <a:ext cx="222627" cy="507502"/>
      </dsp:txXfrm>
    </dsp:sp>
    <dsp:sp modelId="{76D2D54E-AF90-44CA-8E66-EADAA4B53109}">
      <dsp:nvSpPr>
        <dsp:cNvPr id="0" name=""/>
        <dsp:cNvSpPr/>
      </dsp:nvSpPr>
      <dsp:spPr>
        <a:xfrm>
          <a:off x="4507249" y="72006"/>
          <a:ext cx="2752670" cy="134338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1-mo‘jiza</a:t>
          </a:r>
          <a:endParaRPr lang="ru-RU" sz="3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507249" y="72006"/>
        <a:ext cx="2752670" cy="1343388"/>
      </dsp:txXfrm>
    </dsp:sp>
    <dsp:sp modelId="{6C86DF0F-5C2C-4EEB-A8FF-3D1EF5D2B437}">
      <dsp:nvSpPr>
        <dsp:cNvPr id="0" name=""/>
        <dsp:cNvSpPr/>
      </dsp:nvSpPr>
      <dsp:spPr>
        <a:xfrm rot="20133932">
          <a:off x="7323144" y="1721874"/>
          <a:ext cx="546263" cy="5075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1655646"/>
            <a:satOff val="6635"/>
            <a:lumOff val="143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 rot="20133932">
        <a:off x="7323144" y="1721874"/>
        <a:ext cx="546263" cy="507502"/>
      </dsp:txXfrm>
    </dsp:sp>
    <dsp:sp modelId="{A1629C1D-8C1A-454B-B379-9278E968F13E}">
      <dsp:nvSpPr>
        <dsp:cNvPr id="0" name=""/>
        <dsp:cNvSpPr/>
      </dsp:nvSpPr>
      <dsp:spPr>
        <a:xfrm>
          <a:off x="7776857" y="648076"/>
          <a:ext cx="2525866" cy="1343388"/>
        </a:xfrm>
        <a:prstGeom prst="ellipse">
          <a:avLst/>
        </a:prstGeom>
        <a:solidFill>
          <a:schemeClr val="accent5">
            <a:hueOff val="-1655646"/>
            <a:satOff val="6635"/>
            <a:lumOff val="143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2-mo‘jiza</a:t>
          </a:r>
          <a:endParaRPr lang="ru-RU" sz="3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7776857" y="648076"/>
        <a:ext cx="2525866" cy="1343388"/>
      </dsp:txXfrm>
    </dsp:sp>
    <dsp:sp modelId="{B5C5DF18-3DDB-4929-ACD2-744EB1CC2BB4}">
      <dsp:nvSpPr>
        <dsp:cNvPr id="0" name=""/>
        <dsp:cNvSpPr/>
      </dsp:nvSpPr>
      <dsp:spPr>
        <a:xfrm rot="359888">
          <a:off x="7642167" y="2682199"/>
          <a:ext cx="502147" cy="5075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 rot="359888">
        <a:off x="7642167" y="2682199"/>
        <a:ext cx="502147" cy="507502"/>
      </dsp:txXfrm>
    </dsp:sp>
    <dsp:sp modelId="{BAB5B6A8-9ECD-4695-82AC-E109EC8E6318}">
      <dsp:nvSpPr>
        <dsp:cNvPr id="0" name=""/>
        <dsp:cNvSpPr/>
      </dsp:nvSpPr>
      <dsp:spPr>
        <a:xfrm>
          <a:off x="8352924" y="2448267"/>
          <a:ext cx="2583229" cy="1343388"/>
        </a:xfrm>
        <a:prstGeom prst="ellipse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3-mo‘jiza</a:t>
          </a:r>
          <a:endParaRPr lang="ru-RU" sz="3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8352924" y="2448267"/>
        <a:ext cx="2583229" cy="1343388"/>
      </dsp:txXfrm>
    </dsp:sp>
    <dsp:sp modelId="{83F2747C-7DF5-46CD-8D18-2CA8229E7E3E}">
      <dsp:nvSpPr>
        <dsp:cNvPr id="0" name=""/>
        <dsp:cNvSpPr/>
      </dsp:nvSpPr>
      <dsp:spPr>
        <a:xfrm rot="2631289">
          <a:off x="6779782" y="3436288"/>
          <a:ext cx="309148" cy="5075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 rot="2631289">
        <a:off x="6779782" y="3436288"/>
        <a:ext cx="309148" cy="507502"/>
      </dsp:txXfrm>
    </dsp:sp>
    <dsp:sp modelId="{6F54DF5A-CD75-4C63-8592-FB600725579D}">
      <dsp:nvSpPr>
        <dsp:cNvPr id="0" name=""/>
        <dsp:cNvSpPr/>
      </dsp:nvSpPr>
      <dsp:spPr>
        <a:xfrm>
          <a:off x="6480725" y="3816422"/>
          <a:ext cx="2568532" cy="1343388"/>
        </a:xfrm>
        <a:prstGeom prst="ellipse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4-mo‘jiza</a:t>
          </a:r>
          <a:endParaRPr lang="ru-RU" sz="3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480725" y="3816422"/>
        <a:ext cx="2568532" cy="1343388"/>
      </dsp:txXfrm>
    </dsp:sp>
    <dsp:sp modelId="{054C6997-A8F6-4F07-AC3E-7022C66CA61D}">
      <dsp:nvSpPr>
        <dsp:cNvPr id="0" name=""/>
        <dsp:cNvSpPr/>
      </dsp:nvSpPr>
      <dsp:spPr>
        <a:xfrm rot="8222437">
          <a:off x="4740027" y="3437455"/>
          <a:ext cx="326787" cy="5075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 rot="8222437">
        <a:off x="4740027" y="3437455"/>
        <a:ext cx="326787" cy="507502"/>
      </dsp:txXfrm>
    </dsp:sp>
    <dsp:sp modelId="{EC9A93E1-B5AF-42E3-A700-73028E903042}">
      <dsp:nvSpPr>
        <dsp:cNvPr id="0" name=""/>
        <dsp:cNvSpPr/>
      </dsp:nvSpPr>
      <dsp:spPr>
        <a:xfrm>
          <a:off x="2808305" y="3816430"/>
          <a:ext cx="2478619" cy="1343388"/>
        </a:xfrm>
        <a:prstGeom prst="ellipse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5-mo‘jiza</a:t>
          </a:r>
          <a:endParaRPr lang="ru-RU" sz="33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808305" y="3816430"/>
        <a:ext cx="2478619" cy="1343388"/>
      </dsp:txXfrm>
    </dsp:sp>
    <dsp:sp modelId="{9796C6FF-4F7C-434C-8770-5DF7B87E5D0E}">
      <dsp:nvSpPr>
        <dsp:cNvPr id="0" name=""/>
        <dsp:cNvSpPr/>
      </dsp:nvSpPr>
      <dsp:spPr>
        <a:xfrm rot="10448574">
          <a:off x="3645793" y="2682715"/>
          <a:ext cx="558505" cy="5075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8278230"/>
            <a:satOff val="33176"/>
            <a:lumOff val="719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 rot="10448574">
        <a:off x="3645793" y="2682715"/>
        <a:ext cx="558505" cy="507502"/>
      </dsp:txXfrm>
    </dsp:sp>
    <dsp:sp modelId="{FA4FD024-A6D7-4E5D-9A8C-E40279213063}">
      <dsp:nvSpPr>
        <dsp:cNvPr id="0" name=""/>
        <dsp:cNvSpPr/>
      </dsp:nvSpPr>
      <dsp:spPr>
        <a:xfrm>
          <a:off x="864090" y="2448266"/>
          <a:ext cx="2544445" cy="1343388"/>
        </a:xfrm>
        <a:prstGeom prst="ellipse">
          <a:avLst/>
        </a:prstGeom>
        <a:solidFill>
          <a:schemeClr val="accent5">
            <a:hueOff val="-8278230"/>
            <a:satOff val="33176"/>
            <a:lumOff val="719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6-mo‘zija</a:t>
          </a:r>
          <a:endParaRPr lang="ru-RU" sz="33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864090" y="2448266"/>
        <a:ext cx="2544445" cy="1343388"/>
      </dsp:txXfrm>
    </dsp:sp>
    <dsp:sp modelId="{BE0B93D9-A819-4144-AC45-0C0CF5BE3A63}">
      <dsp:nvSpPr>
        <dsp:cNvPr id="0" name=""/>
        <dsp:cNvSpPr/>
      </dsp:nvSpPr>
      <dsp:spPr>
        <a:xfrm rot="12337356">
          <a:off x="3996385" y="1683746"/>
          <a:ext cx="572223" cy="5075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 rot="12337356">
        <a:off x="3996385" y="1683746"/>
        <a:ext cx="572223" cy="507502"/>
      </dsp:txXfrm>
    </dsp:sp>
    <dsp:sp modelId="{9C1D34D0-5B95-4E56-B9FA-6352A6A25D5F}">
      <dsp:nvSpPr>
        <dsp:cNvPr id="0" name=""/>
        <dsp:cNvSpPr/>
      </dsp:nvSpPr>
      <dsp:spPr>
        <a:xfrm>
          <a:off x="1584170" y="576067"/>
          <a:ext cx="2520385" cy="1343388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7- 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mo‘jiza</a:t>
          </a:r>
          <a:endParaRPr lang="ru-RU" sz="3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584170" y="576067"/>
        <a:ext cx="2520385" cy="13433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06F07-6E57-4C17-B74C-283E69F897EB}" type="datetimeFigureOut">
              <a:rPr lang="ru-RU" smtClean="0"/>
              <a:pPr/>
              <a:t>14.03.2021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0FF3D-43ED-4881-B1B2-840FBF576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6654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85017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10828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10828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35250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35250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35250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35250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35250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04215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147655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02539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10828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10828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10828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10828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10828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1082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C5B08-6D1C-4798-9161-9FBBDDFBCCB8}" type="datetimeFigureOut">
              <a:rPr lang="en-US"/>
              <a:pPr>
                <a:defRPr/>
              </a:pPr>
              <a:t>3/14/2021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6A6C5-50EF-4827-B29B-814043372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8DCA8-3380-468C-8D32-FEE46D4CADA6}" type="datetimeFigureOut">
              <a:rPr lang="en-US"/>
              <a:pPr>
                <a:defRPr/>
              </a:pPr>
              <a:t>3/14/2021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F7EFD-C7CB-497A-AB45-CE24CF3E7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7C743-CD78-4750-95AD-59970C8E013A}" type="datetimeFigureOut">
              <a:rPr lang="en-US"/>
              <a:pPr>
                <a:defRPr/>
              </a:pPr>
              <a:t>3/14/2021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1EE0A-4885-4CA3-BF66-87A843253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BFBBE-5C3D-4381-B405-A99E95D5671D}" type="datetimeFigureOut">
              <a:rPr lang="en-US"/>
              <a:pPr>
                <a:defRPr/>
              </a:pPr>
              <a:t>3/14/2021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D2485-5F7C-4420-A748-27101B7B97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677F3-ACA7-4DC6-AD38-D912D8C9A242}" type="datetimeFigureOut">
              <a:rPr lang="en-US"/>
              <a:pPr>
                <a:defRPr/>
              </a:pPr>
              <a:t>3/14/2021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9CAC0-1CF7-4C57-973A-4914C55F75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7C28840-11A4-4275-955E-872D2264A916}" type="datetimeFigureOut">
              <a:rPr lang="en-US"/>
              <a:pPr>
                <a:defRPr/>
              </a:pPr>
              <a:t>3/14/2021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760FC33-0D11-4365-AA94-1378492BA5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</p:sldLayoutIdLst>
  <p:transition spd="med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 dirty="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343472" y="2420888"/>
            <a:ext cx="5760640" cy="5572357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sz="36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</a:t>
            </a:r>
            <a:r>
              <a:rPr lang="en-US" sz="36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vzu</a:t>
            </a:r>
            <a:r>
              <a:rPr lang="en-US" sz="36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:</a:t>
            </a:r>
            <a:endParaRPr lang="ru-RU" sz="36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Dunyoning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yetti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mo‘jizasi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Ginnesning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rekordlar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kitobi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 </a:t>
            </a:r>
          </a:p>
          <a:p>
            <a:pPr marL="38920">
              <a:spcBef>
                <a:spcPts val="233"/>
              </a:spcBef>
              <a:defRPr/>
            </a:pPr>
            <a:endParaRPr lang="en-US" sz="44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endParaRPr lang="ru-RU" sz="40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695400" y="3140968"/>
            <a:ext cx="478187" cy="2592288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12991" y="1172164"/>
            <a:ext cx="1040784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31746" name="Picture 2" descr="C:\Users\Maktab\Desktop\kniga_rekordov_ginnesa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t="868" b="868"/>
          <a:stretch>
            <a:fillRect/>
          </a:stretch>
        </p:blipFill>
        <p:spPr bwMode="auto">
          <a:xfrm>
            <a:off x="7464152" y="2708920"/>
            <a:ext cx="3668712" cy="34067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495600" y="188640"/>
            <a:ext cx="76177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Dunyoning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beshinchi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mo‘jizasi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368" y="5301208"/>
            <a:ext cx="11377264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Miloddan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avvalgi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353-yilda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bunyod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etilgan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podshoh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Mavsolning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xilxonasi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mo‘jizalarning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beshinchisidir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050" name="Picture 2" descr="C:\Users\Maktab\Desktop\Halicarnassus_Mausoleu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1412776"/>
            <a:ext cx="5508612" cy="3744416"/>
          </a:xfrm>
          <a:prstGeom prst="rect">
            <a:avLst/>
          </a:prstGeom>
          <a:noFill/>
        </p:spPr>
      </p:pic>
      <p:pic>
        <p:nvPicPr>
          <p:cNvPr id="2052" name="Picture 4" descr="C:\Users\Maktab\Desktop\1mavz2 - копия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1412776"/>
            <a:ext cx="5616624" cy="37848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99376245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495600" y="188640"/>
            <a:ext cx="714650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Dunyoning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oltinchi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mo‘jizasi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368" y="4797152"/>
            <a:ext cx="11449272" cy="17543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dengizidagi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Rodos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orolida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quyosh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ilohi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Gelios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sharafiga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miloddan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avvalgi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224-yilda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qurilgan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bo‘yi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32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metrli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bronzadan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yasalgan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haykal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mo‘jizadir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074" name="Picture 2" descr="C:\Users\Maktab\Desktop\df3747df6a7c4a7fb65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5400" y="1340768"/>
            <a:ext cx="5909853" cy="3384376"/>
          </a:xfrm>
          <a:prstGeom prst="rect">
            <a:avLst/>
          </a:prstGeom>
          <a:noFill/>
        </p:spPr>
      </p:pic>
      <p:pic>
        <p:nvPicPr>
          <p:cNvPr id="3075" name="Picture 3" descr="C:\Users\Maktab\Desktop\fd1dbd84cbe0583c8f9f30e1cba2bd96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04112" y="1340768"/>
            <a:ext cx="4536504" cy="34051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99376245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495600" y="188640"/>
            <a:ext cx="74270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Dunyoning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yettinchi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mo‘jizasi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360" y="4797152"/>
            <a:ext cx="11449272" cy="175432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Foros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orolida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miloddan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avvalgi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283-yilda 180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metr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balandlikda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qurilgan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mayoq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dunyoning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yettinchi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mo‘jizasi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sanaladi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098" name="Picture 2" descr="C:\Users\Maktab\Desktop\25380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99456" y="1340768"/>
            <a:ext cx="5715934" cy="3408164"/>
          </a:xfrm>
          <a:prstGeom prst="rect">
            <a:avLst/>
          </a:prstGeom>
          <a:noFill/>
        </p:spPr>
      </p:pic>
      <p:pic>
        <p:nvPicPr>
          <p:cNvPr id="4099" name="Picture 3" descr="C:\Users\Maktab\Desktop\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84232" y="1340768"/>
            <a:ext cx="2598370" cy="33843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99376245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495600" y="188640"/>
            <a:ext cx="639149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Dunyoning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yetti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mo‘jizasi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407368" y="1268761"/>
          <a:ext cx="11449272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199376245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Mustaqil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ish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7368" y="1196752"/>
            <a:ext cx="11449272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Quyidagi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bog‘lovchilarni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guruhlarga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ajrating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Данные союзы разделите на группы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7368" y="2276872"/>
            <a:ext cx="11449272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Ammo,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lekin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shuning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ham,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ba’zan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hamda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agar,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garchi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chunki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biroq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ya’ni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zero,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goho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agarda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63352" y="4149080"/>
          <a:ext cx="11665296" cy="237626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362407"/>
                <a:gridCol w="2303712"/>
                <a:gridCol w="2333058"/>
                <a:gridCol w="2171654"/>
                <a:gridCol w="2494465"/>
              </a:tblGrid>
              <a:tr h="155307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Biriktiruv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bog‘lovchisi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Zidlov</a:t>
                      </a:r>
                      <a:endParaRPr lang="en-US" sz="2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bog‘lovchisi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Ayiruv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bog‘lovchisi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Inkor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bog‘lovchisi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Ergashtiruvchi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bog‘lovchi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2319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543727580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Mustaqil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ish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7368" y="1196752"/>
            <a:ext cx="11449272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Quyidagi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bog‘lovchilarni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guruhlarga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ajrating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63352" y="1844825"/>
          <a:ext cx="11665296" cy="475252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016224"/>
                <a:gridCol w="2160240"/>
                <a:gridCol w="2016224"/>
                <a:gridCol w="2016224"/>
                <a:gridCol w="3456384"/>
              </a:tblGrid>
              <a:tr h="1119507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Biriktiruv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bog‘lovchisi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Zidlov</a:t>
                      </a:r>
                      <a:endParaRPr lang="en-US" sz="2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bog‘lovchisi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Ayiruv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bog‘lovchisi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Inkor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bog‘lovchisi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Ergashtiruvchi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bog‘lovchi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547983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va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ammo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goh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goho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chunki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shuning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uchun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, zero </a:t>
                      </a:r>
                      <a:r>
                        <a:rPr lang="en-US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en-US" sz="28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sabab</a:t>
                      </a:r>
                      <a:r>
                        <a:rPr lang="en-US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ma’nosida</a:t>
                      </a:r>
                      <a:r>
                        <a:rPr lang="en-US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42519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ham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lekin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ba’zan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agar,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agarda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garchi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en-US" sz="28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shart</a:t>
                      </a:r>
                      <a:r>
                        <a:rPr lang="en-US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ma’nosida</a:t>
                      </a:r>
                      <a:r>
                        <a:rPr lang="en-US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42519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hamda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biroq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yo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yoki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ya’ni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, -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(-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kim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r>
                        <a:rPr lang="en-US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en-US" sz="28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aniqlov</a:t>
                      </a:r>
                      <a:r>
                        <a:rPr lang="en-US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ma’nosida</a:t>
                      </a:r>
                      <a:r>
                        <a:rPr lang="en-US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543727580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Ginnesning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rekordlar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kitobi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47928" y="1268761"/>
            <a:ext cx="6336704" cy="533992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500" b="1" i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400" b="1" i="1" dirty="0" smtClean="0">
                <a:latin typeface="Times New Roman" pitchFamily="18" charset="0"/>
                <a:cs typeface="Times New Roman" pitchFamily="18" charset="0"/>
              </a:rPr>
              <a:t>Guinness </a:t>
            </a:r>
            <a:r>
              <a:rPr lang="en-US" sz="3400" b="1" i="1" dirty="0" err="1" smtClean="0">
                <a:latin typeface="Times New Roman" pitchFamily="18" charset="0"/>
                <a:cs typeface="Times New Roman" pitchFamily="18" charset="0"/>
              </a:rPr>
              <a:t>rekordlar</a:t>
            </a:r>
            <a:r>
              <a:rPr lang="en-US" sz="3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i="1" dirty="0" err="1" smtClean="0">
                <a:latin typeface="Times New Roman" pitchFamily="18" charset="0"/>
                <a:cs typeface="Times New Roman" pitchFamily="18" charset="0"/>
              </a:rPr>
              <a:t>kitobi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400" b="1" i="1" dirty="0" smtClean="0">
                <a:latin typeface="Times New Roman" pitchFamily="18" charset="0"/>
                <a:cs typeface="Times New Roman" pitchFamily="18" charset="0"/>
              </a:rPr>
              <a:t>Guinness </a:t>
            </a:r>
            <a:r>
              <a:rPr lang="en-US" sz="3400" b="1" i="1" dirty="0" err="1" smtClean="0">
                <a:latin typeface="Times New Roman" pitchFamily="18" charset="0"/>
                <a:cs typeface="Times New Roman" pitchFamily="18" charset="0"/>
              </a:rPr>
              <a:t>jahon</a:t>
            </a:r>
            <a:r>
              <a:rPr lang="en-US" sz="3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i="1" dirty="0" err="1" smtClean="0">
                <a:latin typeface="Times New Roman" pitchFamily="18" charset="0"/>
                <a:cs typeface="Times New Roman" pitchFamily="18" charset="0"/>
              </a:rPr>
              <a:t>rekordlari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 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dunyodagi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barcha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rekordlar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eng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gʻaroyib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narsalar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maʼlumotlar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kiritilgan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Ushbu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 1954-yil 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avgust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oyida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Londonning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 Fleet Street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koʻchasida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aka-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uka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Norris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Ross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tomonidan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tashkil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qilindi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endParaRPr lang="en-US" sz="3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 descr="C:\Users\Maktab\Desktop\e39d219fba7cbe6185beb11851e1ef9a_1514288869-b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392" y="1700808"/>
            <a:ext cx="4558496" cy="42484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43727580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Ginnesning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rekordlar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kitobi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03912" y="1484784"/>
            <a:ext cx="6552728" cy="48013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Ushbu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tabiat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insoniyat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olamidagi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olamshumul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ulkan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yutuqlar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noyob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hodisalar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gʻaroyib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voqealar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haqidagi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xabarlardan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iborat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boʻlgan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maʼlumotnoma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nashridir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 1955-yildan 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beri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Ingliz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nashriyoti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boʻlgan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Guinness Publishing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tomonidan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yili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nashr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etib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kelinadi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8" name="Picture 4" descr="C:\Users\Maktab\Desktop\unnamed (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2276872"/>
            <a:ext cx="4649056" cy="30963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43727580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Ginnesning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rekordlar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kitobi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03912" y="1772816"/>
            <a:ext cx="6552728" cy="424731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     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2017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yil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Toshkentda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7360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kilogrammli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pishirilib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Ginnesning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rekordlar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kitobiga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kiritilgan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Maktab\Desktop\_97721840_d8f49716-0d26-4b1f-b06f-d599a3df47b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384" y="1628800"/>
            <a:ext cx="4464496" cy="44644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43727580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151784" y="188640"/>
            <a:ext cx="396454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“B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jadvali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07368" y="3933056"/>
          <a:ext cx="11377263" cy="24627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792421"/>
                <a:gridCol w="3792421"/>
                <a:gridCol w="3792421"/>
              </a:tblGrid>
              <a:tr h="1152128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Bilar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edim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Bilib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oldim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Bilib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olmoqchiman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5212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07368" y="1484784"/>
            <a:ext cx="11377265" cy="19389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“BBB”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jadvalini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chizib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o‘rganilgan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mavzular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orqali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nimalarni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olganingiz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yana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nimalarni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olmoqchiligingizni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013402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9376" y="1628800"/>
            <a:ext cx="7560791" cy="2076024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1.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Oy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haqida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yana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qanday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ma’lumotlarni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bilasiz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?</a:t>
            </a: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33505" y="2060848"/>
            <a:ext cx="3493370" cy="3394613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551384" y="4437112"/>
            <a:ext cx="7506816" cy="165961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2.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Oyga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birinchi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bo‘lib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qaysi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fazogir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qadam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qo‘ygan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?</a:t>
            </a: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51384" y="2204864"/>
            <a:ext cx="7560839" cy="3312368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1.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Ginnesning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rekordlar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kitobidan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yoki</a:t>
            </a:r>
            <a:r>
              <a:rPr lang="ru-RU" sz="400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internet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ma’lumotlaridan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foydalanib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dunyo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mo‘jizalari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haqida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qiziqarli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ma’lumotlar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yozib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keling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84232" y="2060848"/>
            <a:ext cx="3493370" cy="339461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TOPSHIRIQLARNI YODGA OLING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35360" y="1988840"/>
            <a:ext cx="9073008" cy="100811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2. </a:t>
            </a:r>
            <a:r>
              <a:rPr lang="en-US" sz="3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Oyning</a:t>
            </a: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orqa</a:t>
            </a: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tomoni</a:t>
            </a: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bizga</a:t>
            </a: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ko‘rinadigan</a:t>
            </a: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tomondan</a:t>
            </a: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ko‘ra</a:t>
            </a: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tog‘liklarga</a:t>
            </a: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boydir</a:t>
            </a: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35360" y="1268760"/>
            <a:ext cx="9073008" cy="64807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1. </a:t>
            </a:r>
            <a:r>
              <a:rPr lang="en-US" sz="3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Oy</a:t>
            </a: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yerning</a:t>
            </a: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yo‘ldoshi</a:t>
            </a: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63352" y="3068960"/>
            <a:ext cx="9217024" cy="108012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3. </a:t>
            </a:r>
            <a:r>
              <a:rPr lang="en-US" sz="3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Oyning</a:t>
            </a: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yuzasidagi</a:t>
            </a: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kraterlar</a:t>
            </a: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meteoritlar</a:t>
            </a: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tomonidan</a:t>
            </a:r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4 </a:t>
            </a:r>
            <a:r>
              <a:rPr lang="en-US" sz="3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mlr</a:t>
            </a: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yil</a:t>
            </a: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avval</a:t>
            </a: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qoldirilib</a:t>
            </a: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ketilgan</a:t>
            </a: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35360" y="5589240"/>
            <a:ext cx="9145016" cy="100811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5. </a:t>
            </a:r>
            <a:r>
              <a:rPr lang="en-US" sz="3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Oy</a:t>
            </a: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aslida</a:t>
            </a: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dumaloq</a:t>
            </a: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ko‘rinishda</a:t>
            </a: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emas</a:t>
            </a: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u </a:t>
            </a:r>
            <a:r>
              <a:rPr lang="en-US" sz="3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yerning</a:t>
            </a: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tortilish</a:t>
            </a: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kuchi</a:t>
            </a: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sababli</a:t>
            </a: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tuxumsimon</a:t>
            </a: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35360" y="4221088"/>
            <a:ext cx="11377264" cy="122413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4. </a:t>
            </a:r>
            <a:r>
              <a:rPr lang="en-US" sz="3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Oyda</a:t>
            </a: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suv</a:t>
            </a: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bor</a:t>
            </a: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en-US" sz="3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biroq</a:t>
            </a: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oyda</a:t>
            </a: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atmosfera</a:t>
            </a: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qobig‘i</a:t>
            </a: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yo‘q</a:t>
            </a: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en-US" sz="3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shuning</a:t>
            </a: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uchun</a:t>
            </a: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bu</a:t>
            </a: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suvlar</a:t>
            </a: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oy</a:t>
            </a: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tuprog‘ining</a:t>
            </a: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ostida</a:t>
            </a: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muzga</a:t>
            </a: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aylangan</a:t>
            </a:r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</a:p>
        </p:txBody>
      </p:sp>
      <p:pic>
        <p:nvPicPr>
          <p:cNvPr id="28673" name="Picture 1" descr="C:\Users\Maktab\Desktop\1158-12-cafb7be0e081bac4186537ccaab7fdf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68408" y="1340768"/>
            <a:ext cx="2016224" cy="1296144"/>
          </a:xfrm>
          <a:prstGeom prst="rect">
            <a:avLst/>
          </a:prstGeom>
          <a:noFill/>
        </p:spPr>
      </p:pic>
      <p:pic>
        <p:nvPicPr>
          <p:cNvPr id="28674" name="Picture 2" descr="C:\Users\Maktab\Desktop\1158-14-cafb7be0e081bac4186537ccaab7fdf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68408" y="2852936"/>
            <a:ext cx="2016224" cy="1296144"/>
          </a:xfrm>
          <a:prstGeom prst="rect">
            <a:avLst/>
          </a:prstGeom>
          <a:noFill/>
        </p:spPr>
      </p:pic>
      <p:pic>
        <p:nvPicPr>
          <p:cNvPr id="28675" name="Picture 3" descr="C:\Users\Maktab\Desktop\1158-16-cafb7be0e081bac4186537ccaab7fdf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68408" y="5373216"/>
            <a:ext cx="2016224" cy="129614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86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86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223792" y="129318"/>
            <a:ext cx="399340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Birinchi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fazogir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368" y="5085184"/>
            <a:ext cx="11377264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Nil Alden Armstrong –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amerikalik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astronavt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uchuvchi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universitet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professori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sirtidagi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birinchi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8674" name="Picture 2" descr="https://upload.wikimedia.org/wikipedia/commons/thumb/0/0d/Neil_Armstrong_pose.jpg/200px-Neil_Armstrong_pos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2144" y="1412776"/>
            <a:ext cx="2765108" cy="3456384"/>
          </a:xfrm>
          <a:prstGeom prst="rect">
            <a:avLst/>
          </a:prstGeom>
          <a:noFill/>
        </p:spPr>
      </p:pic>
      <p:pic>
        <p:nvPicPr>
          <p:cNvPr id="27650" name="Picture 2" descr="Inson ilk marotaba Oyga ilk qadam qo'ygan kun — Respublika bolalar  kutubxonas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59496" y="1412776"/>
            <a:ext cx="4464496" cy="35295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00371411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783632" y="188640"/>
            <a:ext cx="653255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Dunyoning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yetti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mo‘jizasi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84032" y="2996952"/>
            <a:ext cx="5400600" cy="31700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Dunyo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mo‘jizalarga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Biroq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dunyoning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yetti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mo‘jizasi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borki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kungacha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yagona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turibdi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Maktab\Desktop\7777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1556792"/>
            <a:ext cx="5530214" cy="34563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47908219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783632" y="188640"/>
            <a:ext cx="69092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Yetti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mo‘jizaning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birinchisi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9376" y="4797152"/>
            <a:ext cx="11233248" cy="17543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Yetti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mo‘jizaning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eng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birinchisi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Misrdagi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Xeops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ehromidir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Bundan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qariyb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5000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avval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qurilgan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ulkan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inshootda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fir’avn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oilasi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yotibdi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6" name="Picture 2" descr="C:\Users\Maktab\Desktop\1470-9-8f67768bdd17a513b4c52cc5f2ba91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7648" y="1556792"/>
            <a:ext cx="3458403" cy="3096344"/>
          </a:xfrm>
          <a:prstGeom prst="rect">
            <a:avLst/>
          </a:prstGeom>
          <a:noFill/>
        </p:spPr>
      </p:pic>
      <p:pic>
        <p:nvPicPr>
          <p:cNvPr id="2051" name="Picture 3" descr="C:\Users\Maktab\Desktop\maxresdefault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00056" y="1556792"/>
            <a:ext cx="5216580" cy="3096344"/>
          </a:xfrm>
          <a:prstGeom prst="rect">
            <a:avLst/>
          </a:prstGeom>
          <a:noFill/>
        </p:spPr>
      </p:pic>
      <p:pic>
        <p:nvPicPr>
          <p:cNvPr id="2052" name="Picture 4" descr="C:\Users\Maktab\Desktop\frn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9376" y="1556792"/>
            <a:ext cx="2304256" cy="30963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99376245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495600" y="188640"/>
            <a:ext cx="744626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Dunyoning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ikkinchi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mo‘jizasi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360" y="4365104"/>
            <a:ext cx="11665296" cy="230832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Bobil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osma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bog‘lari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dunyoning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ikkinchi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mo‘jizasi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sifatida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e’tirof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etilgan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Balandligi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100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metr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g‘ishtdan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terilgan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ushbu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devorlar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milodiy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yildan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600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avval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Iroqda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bunyod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etilgan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074" name="Picture 2" descr="C:\Users\Maktab\Desktop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1268760"/>
            <a:ext cx="4032448" cy="3024336"/>
          </a:xfrm>
          <a:prstGeom prst="rect">
            <a:avLst/>
          </a:prstGeom>
          <a:noFill/>
        </p:spPr>
      </p:pic>
      <p:pic>
        <p:nvPicPr>
          <p:cNvPr id="3075" name="Picture 3" descr="C:\Users\Maktab\Desktop\unnamed (4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55840" y="1268760"/>
            <a:ext cx="3024336" cy="3024336"/>
          </a:xfrm>
          <a:prstGeom prst="rect">
            <a:avLst/>
          </a:prstGeom>
          <a:noFill/>
        </p:spPr>
      </p:pic>
      <p:pic>
        <p:nvPicPr>
          <p:cNvPr id="3076" name="Picture 4" descr="C:\Users\Maktab\Desktop\229229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24192" y="1268760"/>
            <a:ext cx="4044576" cy="30243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99376245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495600" y="188640"/>
            <a:ext cx="739817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Dunyoning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uchinchi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mo‘jizasi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360" y="4797152"/>
            <a:ext cx="11593288" cy="175432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Qadimgi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yunonistondagi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Zevs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haykali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uchinchi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mo‘jiza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sanaladi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12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metr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balandlikda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suyagidan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yasalgan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haykal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hozir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ostida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yotibdi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100" name="Picture 4" descr="C:\Users\Maktab\Desktop\istoriya-44426-statuya-zevs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3432" y="1412776"/>
            <a:ext cx="5945970" cy="3168352"/>
          </a:xfrm>
          <a:prstGeom prst="rect">
            <a:avLst/>
          </a:prstGeom>
          <a:noFill/>
        </p:spPr>
      </p:pic>
      <p:pic>
        <p:nvPicPr>
          <p:cNvPr id="4101" name="Picture 5" descr="C:\Users\Maktab\Desktop\Zeu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40216" y="1412776"/>
            <a:ext cx="2257906" cy="31683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99376245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495600" y="188640"/>
            <a:ext cx="77556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Dunyoning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to‘rtinchi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mo‘jizasi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3352" y="4797152"/>
            <a:ext cx="11593288" cy="175432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Turkiyada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miloddan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avvalgi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262-yilda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qoyatoshlardan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18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metr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balandlikda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ishlangan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Artemida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obodatxonasi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dunyoning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to‘rtinchi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mo’jizasi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hisoblanadi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C:\Users\Maktab\Desktop\2089-entry-2-15737319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63952" y="1412776"/>
            <a:ext cx="5688632" cy="3201679"/>
          </a:xfrm>
          <a:prstGeom prst="rect">
            <a:avLst/>
          </a:prstGeom>
          <a:noFill/>
        </p:spPr>
      </p:pic>
      <p:pic>
        <p:nvPicPr>
          <p:cNvPr id="1028" name="Picture 4" descr="C:\Users\Maktab\Desktop\hram_artemidy_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5400" y="1412776"/>
            <a:ext cx="4575237" cy="31683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99376245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86118843</TotalTime>
  <Words>584</Words>
  <Application>Microsoft Office PowerPoint</Application>
  <PresentationFormat>Произвольный</PresentationFormat>
  <Paragraphs>117</Paragraphs>
  <Slides>20</Slides>
  <Notes>17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Office Theme</vt:lpstr>
      <vt:lpstr>    O‘zbek tili</vt:lpstr>
      <vt:lpstr> MUSTAQIL BAJARISH UCHUN TOPSHIRIQLAR</vt:lpstr>
      <vt:lpstr>TOPSHIRIQLARNI YODGA OLING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Mustaqil ish</vt:lpstr>
      <vt:lpstr>Mustaqil ish</vt:lpstr>
      <vt:lpstr>Ginnesning rekordlar kitobi</vt:lpstr>
      <vt:lpstr>Ginnesning rekordlar kitobi</vt:lpstr>
      <vt:lpstr>Ginnesning rekordlar kitobi</vt:lpstr>
      <vt:lpstr>Слайд 19</vt:lpstr>
      <vt:lpstr> MUSTAQIL BAJARISH UCHUN TOPSHIRIQLAR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Maktab</cp:lastModifiedBy>
  <cp:revision>2039</cp:revision>
  <dcterms:created xsi:type="dcterms:W3CDTF">2020-08-03T09:44:14Z</dcterms:created>
  <dcterms:modified xsi:type="dcterms:W3CDTF">2021-03-14T13:54:39Z</dcterms:modified>
</cp:coreProperties>
</file>