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5" r:id="rId2"/>
    <p:sldId id="663" r:id="rId3"/>
    <p:sldId id="664" r:id="rId4"/>
    <p:sldId id="637" r:id="rId5"/>
    <p:sldId id="638" r:id="rId6"/>
    <p:sldId id="639" r:id="rId7"/>
    <p:sldId id="665" r:id="rId8"/>
    <p:sldId id="655" r:id="rId9"/>
    <p:sldId id="656" r:id="rId10"/>
    <p:sldId id="666" r:id="rId11"/>
    <p:sldId id="640" r:id="rId12"/>
    <p:sldId id="658" r:id="rId13"/>
    <p:sldId id="643" r:id="rId14"/>
    <p:sldId id="642" r:id="rId15"/>
    <p:sldId id="667" r:id="rId16"/>
    <p:sldId id="668" r:id="rId17"/>
    <p:sldId id="466" r:id="rId1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5" autoAdjust="0"/>
    <p:restoredTop sz="96953" autoAdjust="0"/>
  </p:normalViewPr>
  <p:slideViewPr>
    <p:cSldViewPr>
      <p:cViewPr>
        <p:scale>
          <a:sx n="62" d="100"/>
          <a:sy n="62" d="100"/>
        </p:scale>
        <p:origin x="-1056" y="-2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1626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06F07-6E57-4C17-B74C-283E69F897EB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FF3D-43ED-4881-B1B2-840FBF576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665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8501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9724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7309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0421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0421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0421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4765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0253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082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082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6430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3525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3525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972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5B08-6D1C-4798-9161-9FBBDDFBCCB8}" type="datetimeFigureOut">
              <a:rPr lang="en-US"/>
              <a:pPr>
                <a:defRPr/>
              </a:pPr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A6C5-50EF-4827-B29B-814043372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DCA8-3380-468C-8D32-FEE46D4CADA6}" type="datetimeFigureOut">
              <a:rPr lang="en-US"/>
              <a:pPr>
                <a:defRPr/>
              </a:pPr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7EFD-C7CB-497A-AB45-CE24CF3E7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C743-CD78-4750-95AD-59970C8E013A}" type="datetimeFigureOut">
              <a:rPr lang="en-US"/>
              <a:pPr>
                <a:defRPr/>
              </a:pPr>
              <a:t>11/29/2020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EE0A-4885-4CA3-BF66-87A843253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FBBE-5C3D-4381-B405-A99E95D5671D}" type="datetimeFigureOut">
              <a:rPr lang="en-US"/>
              <a:pPr>
                <a:defRPr/>
              </a:pPr>
              <a:t>11/29/2020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2485-5F7C-4420-A748-27101B7B9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77F3-ACA7-4DC6-AD38-D912D8C9A242}" type="datetimeFigureOut">
              <a:rPr lang="en-US"/>
              <a:pPr>
                <a:defRPr/>
              </a:pPr>
              <a:t>11/29/2020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CAC0-1CF7-4C57-973A-4914C55F7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7C28840-11A4-4275-955E-872D2264A916}" type="datetimeFigureOut">
              <a:rPr lang="en-US"/>
              <a:pPr>
                <a:defRPr/>
              </a:pPr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60FC33-0D11-4365-AA94-1378492BA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 dirty="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343472" y="2420888"/>
            <a:ext cx="5328592" cy="4105289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sz="36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</a:t>
            </a: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vzu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: 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Oy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olami</a:t>
            </a:r>
            <a:endParaRPr lang="en-US" sz="48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(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Ayiruv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bog‘lovchilarining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qo‘llanishi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)</a:t>
            </a:r>
            <a:endParaRPr lang="ru-RU" sz="40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623392" y="3212976"/>
            <a:ext cx="478187" cy="2376264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12991" y="1172164"/>
            <a:ext cx="1040784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7" name="Picture 3" descr="C:\Users\Maktab\Desktop\1158-2-164fb4a652bf02ae6dfc31cdafeeaad8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l="4512" r="4512"/>
          <a:stretch>
            <a:fillRect/>
          </a:stretch>
        </p:blipFill>
        <p:spPr bwMode="auto">
          <a:xfrm>
            <a:off x="6672064" y="2564904"/>
            <a:ext cx="4821237" cy="3406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5-mashq</a:t>
            </a:r>
            <a:endParaRPr lang="ru-RU" sz="48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368" y="2276872"/>
            <a:ext cx="11449272" cy="6155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Zargar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yosh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…    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iste’dodli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yigit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345" y="1274241"/>
            <a:ext cx="11661949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biriktiruv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zidlov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ayiruv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bog‘lovchilaridan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68" y="2996952"/>
            <a:ext cx="11449272" cy="11387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Sino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kasalliklarning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davosini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topgan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…           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Tabiblarning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tabibi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ataganlar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368" y="4293096"/>
            <a:ext cx="1144927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Atlasdan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… 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milliy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…  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zamonaviy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liboslar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tikish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368" y="5301208"/>
            <a:ext cx="1144927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O‘tkazilgan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musobaqalarda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…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bizning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maktabimiz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qo‘shni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maktab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g‘olib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bo‘lishardi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672" y="2276872"/>
            <a:ext cx="1276311" cy="6155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ammo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392" y="3501008"/>
            <a:ext cx="2741456" cy="6155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shuning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3832" y="4293096"/>
            <a:ext cx="936475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ham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5600" y="4293096"/>
            <a:ext cx="936475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ham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07968" y="5301208"/>
            <a:ext cx="649537" cy="6155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56440" y="5301208"/>
            <a:ext cx="649537" cy="6155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372758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376" y="1286897"/>
            <a:ext cx="1130525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6-mashq.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Bog‘lovchilarni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9856" y="188640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olami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5880" y="1988840"/>
            <a:ext cx="6826968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qandayligini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bilasizmi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ajoyib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kimsasiz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behisob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chuqurlar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toshlardan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iborat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zamini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xuddi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ketganga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o‘xshaydi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Oyda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hamma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narsa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gavdamiz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ustimizdagi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skafandr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yerdagiga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qaraganda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yengil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4" name="Picture 2" descr="C:\Users\Maktab\Desktop\full-moon-moon-bright-sky-4736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2132855"/>
            <a:ext cx="4176464" cy="4019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478732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63952" y="1700808"/>
            <a:ext cx="6120680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Chunki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necha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kichik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tortilish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kuchi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Oyda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havo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yo‘qligi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sababli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osmon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kunduzi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qop-qora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ko‘rinadi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Qop-qora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osmonda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kunduzi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Quyosh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yulduzlar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porlab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turadi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7888" y="188640"/>
            <a:ext cx="2597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olami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Maktab\Desktop\la-luna-es-nuestro-sat-lit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2132856"/>
            <a:ext cx="5096472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478732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39816" y="188640"/>
            <a:ext cx="3417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sayyorasi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5960" y="1988840"/>
            <a:ext cx="5904656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orasida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ham bor.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Yerning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diametri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oyga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nisbatan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marta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osmonda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goh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yarim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shaklida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goh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doira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shaklida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ko‘rinadi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Maktab\Desktop\vTpD2NNkE1tc7kh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1340768"/>
            <a:ext cx="4392488" cy="2469291"/>
          </a:xfrm>
          <a:prstGeom prst="rect">
            <a:avLst/>
          </a:prstGeom>
          <a:noFill/>
        </p:spPr>
      </p:pic>
      <p:pic>
        <p:nvPicPr>
          <p:cNvPr id="6151" name="Picture 7" descr="C:\Users\Maktab\Desktop\1158-4-164fb4a652bf02ae6dfc31cdafeeaad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7488" y="3933056"/>
            <a:ext cx="4032448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91188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0" y="1628800"/>
            <a:ext cx="5688632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Oyda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havo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yo‘qligi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sabab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Quyosh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qattiq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qizdiradi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unda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sovuq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qattiq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Yana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shunisi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qiziqki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havo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yo‘qligi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tufayli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Oyda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Yerdagidek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gaplashib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bo‘lmaydi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Axir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ovoz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havo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orqali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uzatiladi-da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7808" y="178396"/>
            <a:ext cx="31470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Olam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sirlari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Maktab\Desktop\f_vHam3kiKs4sY8ColoCCLDaykgUldo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2" y="1772816"/>
            <a:ext cx="5280587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0013402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367808" y="178396"/>
            <a:ext cx="3445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Bog‘lovchilar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392" y="1556792"/>
            <a:ext cx="11017225" cy="4668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ajoyib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biroq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kimsasiz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gavdamiz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ustimizdagi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skafandr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yerdagaiga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qaraganda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yengil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Chunki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necha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kichik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kunduzi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qop-qora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osmonda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yarimoy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shaklida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doira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shaklida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ko‘rinadi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20013402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87888" y="188640"/>
            <a:ext cx="21916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Savollar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9416" y="1988840"/>
            <a:ext cx="10225136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Quyosh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nimalarni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oyda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gaplashib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bo‘lmaydi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Oyda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kunduzlari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issiq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qattiq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sovuq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13402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MUSTAQIL BAJARISH UCHUN TOPSHIRIQLAR</a:t>
            </a:r>
            <a:endParaRPr lang="ru-RU" sz="3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9425" y="1484784"/>
            <a:ext cx="7560791" cy="207602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Oy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haqida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yana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qanday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ma’lumotlarni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bilasiz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3505" y="2060848"/>
            <a:ext cx="3493370" cy="3394613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551384" y="4149080"/>
            <a:ext cx="7506816" cy="165961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Oyga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birinchi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bo‘lib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qaysi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fazogir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qadam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qo‘ygan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MUSTAQIL BAJARISH UCHUN TOPSHIRIQLAR</a:t>
            </a:r>
            <a:endParaRPr lang="ru-RU" sz="3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9425" y="1484784"/>
            <a:ext cx="7560791" cy="207602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Olam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sirlarini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ochishning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kaliti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nimada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O‘z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fikrlaringizni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yozing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3505" y="2060848"/>
            <a:ext cx="3493370" cy="3394613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551384" y="4437112"/>
            <a:ext cx="7506816" cy="165961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2.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Siz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yana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qanday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g’aroyibotlar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haqida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eshitgansiz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TOPSHIRIQLARNI YODGA OLING</a:t>
            </a:r>
            <a:endParaRPr lang="ru-RU" sz="3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79776" y="2924944"/>
            <a:ext cx="3960440" cy="194421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Olam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sirlarini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ochishning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kaliti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nimada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71464" y="2060848"/>
            <a:ext cx="2160240" cy="122413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Bilim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71464" y="4653136"/>
            <a:ext cx="2088232" cy="122413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izlanish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616280" y="4725144"/>
            <a:ext cx="2160240" cy="129614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tafakkur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44272" y="1988840"/>
            <a:ext cx="2160240" cy="129614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aql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71864" y="1340768"/>
            <a:ext cx="2160240" cy="122413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o‘qish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99856" y="5229200"/>
            <a:ext cx="2304256" cy="129614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o‘rganish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23792" y="129318"/>
            <a:ext cx="28504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8-topshiriq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3952" y="1340768"/>
            <a:ext cx="6192688" cy="5078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ayting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-chi,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olamdagi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sirlar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g‘aroyibotlar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qayerdan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eshitgansiz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sirli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voqealar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ertaklarda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o‘qiganman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sarguzasht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fantastik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asarlardan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o‘qiganman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filmlarda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ko‘rganman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ktab\Desktop\Ertaklarning-sehrli-olami-ertaklar.uz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1268760"/>
            <a:ext cx="4032448" cy="2496652"/>
          </a:xfrm>
          <a:prstGeom prst="rect">
            <a:avLst/>
          </a:prstGeom>
          <a:noFill/>
        </p:spPr>
      </p:pic>
      <p:pic>
        <p:nvPicPr>
          <p:cNvPr id="1027" name="Picture 3" descr="C:\Users\Maktab\Desktop\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424" y="3933056"/>
            <a:ext cx="4608511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0037141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63552" y="188640"/>
            <a:ext cx="81323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Olam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sirlarining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yechimi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bormi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5960" y="1412776"/>
            <a:ext cx="6120680" cy="5078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Olamdagi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sirlar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g‘aroyibotlarning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yechimi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o‘ylashimcha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hamma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narsaning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yechimini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topdi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Ertaklarda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orzu-umidlari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sari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intilsa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albatta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maqsadga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yetishishi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ifodalangan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ktab\Desktop\Ertaklar-saltanatiga-sayohat-ertaklar.uz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2060848"/>
            <a:ext cx="5206664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4790821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47728" y="188640"/>
            <a:ext cx="54986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Ertaklardagi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tilsimlar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3992" y="1700808"/>
            <a:ext cx="5688632" cy="45858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Ertaklar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kelajakka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yetaklar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”,-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bejiz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aytishmaydi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Ertaklarda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tasvirlangan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tilsimlar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bugun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ro‘yobga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chiqmayapti-ku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Masalan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gilamlar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samolyotlar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g‘orlardagi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boyliklar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boyliklari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C:\Users\Maktab\Desktop\unna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448" y="1340768"/>
            <a:ext cx="3986257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9937624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83632" y="188640"/>
            <a:ext cx="68323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Kashf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etilmagan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haqiqatlar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1864" y="1340768"/>
            <a:ext cx="6984776" cy="5139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olamdagi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sirlar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butunlay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yechilmagan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kashf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etilmagan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haqiqatlar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o‘ylayman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Masalan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qadimiy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me’moriy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obidalarimizdagi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hashamlar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asrlar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saqlanayotgani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albatta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hayratlanarli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tilsimlarni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yechish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ilm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o‘rganish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…</a:t>
            </a:r>
          </a:p>
        </p:txBody>
      </p:sp>
      <p:pic>
        <p:nvPicPr>
          <p:cNvPr id="4098" name="Picture 2" descr="C:\Users\Maktab\Desktop\unnamed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1340768"/>
            <a:ext cx="3773050" cy="2520280"/>
          </a:xfrm>
          <a:prstGeom prst="rect">
            <a:avLst/>
          </a:prstGeom>
          <a:noFill/>
        </p:spPr>
      </p:pic>
      <p:pic>
        <p:nvPicPr>
          <p:cNvPr id="4099" name="Picture 3" descr="C:\Users\Maktab\Desktop\2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9455" y="3933056"/>
            <a:ext cx="3552395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937624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9376" y="1268760"/>
            <a:ext cx="11305256" cy="5266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Nutqda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bog‘lovchisi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takrorlanib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qo‘llanadi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ta’kid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inkor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ma’nolarini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bildiradi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Shuningdek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yuklamasi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uyushiq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bo‘laklar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oldidan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kelganda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bog‘lovchi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vazifasini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bajaradi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Bulutli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ko‘kda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yulduzlar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ko‘rinadi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Shahrimizda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muhtasham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saroylar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majmualari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zamonaviy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joy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binolari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bunyod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etilmoqda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862841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5-mashq</a:t>
            </a:r>
            <a:endParaRPr lang="ru-RU" sz="48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368" y="2708920"/>
            <a:ext cx="1144927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Zargar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yosh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iste’dodli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yigit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368" y="1196752"/>
            <a:ext cx="11449272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biriktiruv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zidlov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ayiruv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bog‘lovchilaridan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Вместо точек вставьте соединительные, отрицательные, разделительные союзы.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68" y="3429000"/>
            <a:ext cx="1144927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Sino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kasalliklarning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davosini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topgan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Tabiblarning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tabibi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ataganlar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368" y="4725144"/>
            <a:ext cx="1144927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Atlasdan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milliy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zamonaviy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liboslar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tikish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368" y="5445224"/>
            <a:ext cx="1144927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O‘tkazilgan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musobaqalarda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bizning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maktabimiz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qo‘shni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maktab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g‘olib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bo‘lishardi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372758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82090359</TotalTime>
  <Words>711</Words>
  <Application>Microsoft Office PowerPoint</Application>
  <PresentationFormat>Произвольный</PresentationFormat>
  <Paragraphs>98</Paragraphs>
  <Slides>17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    O‘zbek tili</vt:lpstr>
      <vt:lpstr> MUSTAQIL BAJARISH UCHUN TOPSHIRIQLAR</vt:lpstr>
      <vt:lpstr>TOPSHIRIQLARNI YODGA OLING</vt:lpstr>
      <vt:lpstr>Слайд 4</vt:lpstr>
      <vt:lpstr>Слайд 5</vt:lpstr>
      <vt:lpstr>Слайд 6</vt:lpstr>
      <vt:lpstr>Слайд 7</vt:lpstr>
      <vt:lpstr>Слайд 8</vt:lpstr>
      <vt:lpstr>5-mashq</vt:lpstr>
      <vt:lpstr>5-mashq</vt:lpstr>
      <vt:lpstr>Слайд 11</vt:lpstr>
      <vt:lpstr>Слайд 12</vt:lpstr>
      <vt:lpstr>Слайд 13</vt:lpstr>
      <vt:lpstr>Слайд 14</vt:lpstr>
      <vt:lpstr>Слайд 15</vt:lpstr>
      <vt:lpstr>Слайд 16</vt:lpstr>
      <vt:lpstr> MUSTAQIL BAJARISH UCHUN TOPSHIRIQLAR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Maktab</cp:lastModifiedBy>
  <cp:revision>1979</cp:revision>
  <dcterms:created xsi:type="dcterms:W3CDTF">2020-08-03T09:44:14Z</dcterms:created>
  <dcterms:modified xsi:type="dcterms:W3CDTF">2020-11-29T17:37:21Z</dcterms:modified>
</cp:coreProperties>
</file>