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663" r:id="rId3"/>
    <p:sldId id="664" r:id="rId4"/>
    <p:sldId id="637" r:id="rId5"/>
    <p:sldId id="638" r:id="rId6"/>
    <p:sldId id="639" r:id="rId7"/>
    <p:sldId id="665" r:id="rId8"/>
    <p:sldId id="655" r:id="rId9"/>
    <p:sldId id="656" r:id="rId10"/>
    <p:sldId id="666" r:id="rId11"/>
    <p:sldId id="640" r:id="rId12"/>
    <p:sldId id="658" r:id="rId13"/>
    <p:sldId id="643" r:id="rId14"/>
    <p:sldId id="642" r:id="rId15"/>
    <p:sldId id="667" r:id="rId16"/>
    <p:sldId id="668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6953" autoAdjust="0"/>
  </p:normalViewPr>
  <p:slideViewPr>
    <p:cSldViewPr>
      <p:cViewPr>
        <p:scale>
          <a:sx n="62" d="100"/>
          <a:sy n="62" d="100"/>
        </p:scale>
        <p:origin x="-1056" y="-27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724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309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0421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0421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0421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7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25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43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72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2420888"/>
            <a:ext cx="5328592" cy="4105289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Oy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olami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Ayiruv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3212976"/>
            <a:ext cx="478187" cy="237626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1158-2-164fb4a652bf02ae6dfc31cdafeeaad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512" r="4512"/>
          <a:stretch>
            <a:fillRect/>
          </a:stretch>
        </p:blipFill>
        <p:spPr bwMode="auto">
          <a:xfrm>
            <a:off x="6672064" y="2564904"/>
            <a:ext cx="48212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5-mashq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2276872"/>
            <a:ext cx="11449272" cy="6155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Zargar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…    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iste’dodli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45" y="1274241"/>
            <a:ext cx="11661949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biriktiruv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zidlov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ayiruv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996952"/>
            <a:ext cx="11449272" cy="11387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Sino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davosini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…           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Tabiblarning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tabibi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ataganlar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4293096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Atlasdan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… 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…  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liboslar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tikish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5301208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O‘tkazilgan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musobaqalarda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…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maktabimiz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qo‘shni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g‘olib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bo‘lishardi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672" y="2276872"/>
            <a:ext cx="1276311" cy="6155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ammo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392" y="3501008"/>
            <a:ext cx="2741456" cy="6155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3832" y="4293096"/>
            <a:ext cx="936475" cy="6155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ham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5600" y="4293096"/>
            <a:ext cx="936475" cy="6155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ham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7968" y="5301208"/>
            <a:ext cx="649537" cy="615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56440" y="5301208"/>
            <a:ext cx="649537" cy="615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9856" y="188640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880" y="1988840"/>
            <a:ext cx="682696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kimsasiz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behisob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chuqurlar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xuddi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ketganga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gavdamiz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skafandr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Users\Maktab\Desktop\full-moon-moon-bright-sky-4736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132855"/>
            <a:ext cx="4176464" cy="4019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478732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63952" y="1700808"/>
            <a:ext cx="6120680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tortilish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kunduzi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kunduzi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yulduzlar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porlab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7888" y="188640"/>
            <a:ext cx="25971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Maktab\Desktop\la-luna-es-nuestro-sat-lite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132856"/>
            <a:ext cx="509647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478732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9816" y="188640"/>
            <a:ext cx="3417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sayyorasi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5960" y="1988840"/>
            <a:ext cx="5904656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diametri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vTpD2NNkE1tc7kh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340768"/>
            <a:ext cx="4392488" cy="2469291"/>
          </a:xfrm>
          <a:prstGeom prst="rect">
            <a:avLst/>
          </a:prstGeom>
          <a:noFill/>
        </p:spPr>
      </p:pic>
      <p:pic>
        <p:nvPicPr>
          <p:cNvPr id="6151" name="Picture 7" descr="C:\Users\Maktab\Desktop\1158-4-164fb4a652bf02ae6dfc31cdafeeaad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3933056"/>
            <a:ext cx="4032448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991188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0" y="1628800"/>
            <a:ext cx="5688632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Yana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Yerdagidek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uzatiladi-da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3147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f_vHam3kiKs4sY8ColoCCLDaykgUl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772816"/>
            <a:ext cx="5280587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67808" y="178396"/>
            <a:ext cx="3445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Bog‘lovchilar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392" y="1556792"/>
            <a:ext cx="11017225" cy="4668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kimsasiz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gavdamiz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skafandr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yerdagaiga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yengil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kunduzi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yarimoy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9416" y="1988840"/>
            <a:ext cx="10225136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kunduzlari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sovuq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484784"/>
            <a:ext cx="7560791" cy="20760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149080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Oyga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birinchi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qaysi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fazogir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qadam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qo‘ygan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484784"/>
            <a:ext cx="7560791" cy="20760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ochishning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kaliti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nimada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fikrlaringizni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437112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g’aroyibotlar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eshitgansiz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TOPSHIRIQLARNI YODGA OLING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9776" y="2924944"/>
            <a:ext cx="3960440" cy="194421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ochishning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kaliti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nimada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71464" y="2060848"/>
            <a:ext cx="2160240" cy="122413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71464" y="4653136"/>
            <a:ext cx="2088232" cy="122413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izlanish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616280" y="4725144"/>
            <a:ext cx="2160240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tafakkur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44272" y="1988840"/>
            <a:ext cx="2160240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aql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71864" y="1340768"/>
            <a:ext cx="2160240" cy="122413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o‘qish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99856" y="5229200"/>
            <a:ext cx="2304256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o‘rganish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29318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3952" y="1340768"/>
            <a:ext cx="6192688" cy="5078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g‘aroyibotlar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eshitgansiz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sarguzasht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fantastik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filmlarda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Ertaklarning-sehrli-olami-ertaklar.uz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4032448" cy="2496652"/>
          </a:xfrm>
          <a:prstGeom prst="rect">
            <a:avLst/>
          </a:prstGeom>
          <a:noFill/>
        </p:spPr>
      </p:pic>
      <p:pic>
        <p:nvPicPr>
          <p:cNvPr id="1027" name="Picture 3" descr="C:\Users\Maktab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3933056"/>
            <a:ext cx="4608511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063552" y="188640"/>
            <a:ext cx="81323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sirlarining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5960" y="1412776"/>
            <a:ext cx="6120680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g‘aroyibotlarning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yechimi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o‘ylashimcha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yechimini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orzu-umidlari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sari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ifodalangan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Ertaklar-saltanatiga-sayohat-ertaklar.uz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060848"/>
            <a:ext cx="520666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647728" y="188640"/>
            <a:ext cx="54986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Ertaklardagi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tilsimlar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992" y="1700808"/>
            <a:ext cx="5688632" cy="4585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kelajakka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bejiz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aytishmaydi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tilsimlar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ro‘yobga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chiqmayapti-ku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gilamlar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samolyotlar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g‘orlardagi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1340768"/>
            <a:ext cx="3986257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3632" y="188640"/>
            <a:ext cx="6832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Kashf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etilmagan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haqiqatlar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1864" y="1340768"/>
            <a:ext cx="6984776" cy="51398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butunlay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yechilmagan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kashf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haqiqatlar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obidalarimizdagi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saqlanayotgani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hayratlanarli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tilsimlarni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yechish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…</a:t>
            </a:r>
          </a:p>
        </p:txBody>
      </p:sp>
      <p:pic>
        <p:nvPicPr>
          <p:cNvPr id="4098" name="Picture 2" descr="C:\Users\Maktab\Desktop\unnamed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3773050" cy="2520280"/>
          </a:xfrm>
          <a:prstGeom prst="rect">
            <a:avLst/>
          </a:prstGeom>
          <a:noFill/>
        </p:spPr>
      </p:pic>
      <p:pic>
        <p:nvPicPr>
          <p:cNvPr id="4099" name="Picture 3" descr="C:\Users\Maktab\Desktop\2-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55" y="3933056"/>
            <a:ext cx="3552395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2668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takrorlanib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ta’kid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inkor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ma’nolarini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yuklamasi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uyushiq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bo‘laklar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kelganda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Bulutli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yulduzlar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ko‘rinadi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Shahrimizda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muhtasham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saroylar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joy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binolari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bunyod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etilmoqda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5-mashq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2708920"/>
            <a:ext cx="1144927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Zargar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iste’dodli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biriktiruv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zidlov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ayiruv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bog‘lovchilaridan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соединительные, отрицательные, разделительные союзы.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429000"/>
            <a:ext cx="1144927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Sino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davosini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Tabiblarning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tabibi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ataganlar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4725144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Atlasdan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liboslar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5445224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musobaqalarda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maktabimiz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g‘olib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bo‘lishardi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82090359</TotalTime>
  <Words>711</Words>
  <Application>Microsoft Office PowerPoint</Application>
  <PresentationFormat>Произвольный</PresentationFormat>
  <Paragraphs>98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O‘zbek tili</vt:lpstr>
      <vt:lpstr> MUSTAQIL BAJARISH UCHUN TOPSHIRIQLAR</vt:lpstr>
      <vt:lpstr>TOPSHIRIQLARNI YODGA OLING</vt:lpstr>
      <vt:lpstr>Слайд 4</vt:lpstr>
      <vt:lpstr>Слайд 5</vt:lpstr>
      <vt:lpstr>Слайд 6</vt:lpstr>
      <vt:lpstr>Слайд 7</vt:lpstr>
      <vt:lpstr>Слайд 8</vt:lpstr>
      <vt:lpstr>5-mashq</vt:lpstr>
      <vt:lpstr>5-mashq</vt:lpstr>
      <vt:lpstr>Слайд 11</vt:lpstr>
      <vt:lpstr>Слайд 12</vt:lpstr>
      <vt:lpstr>Слайд 13</vt:lpstr>
      <vt:lpstr>Слайд 14</vt:lpstr>
      <vt:lpstr>Слайд 15</vt:lpstr>
      <vt:lpstr>Слайд 16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1979</cp:revision>
  <dcterms:created xsi:type="dcterms:W3CDTF">2020-08-03T09:44:14Z</dcterms:created>
  <dcterms:modified xsi:type="dcterms:W3CDTF">2020-11-29T17:37:21Z</dcterms:modified>
</cp:coreProperties>
</file>