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654" r:id="rId3"/>
    <p:sldId id="637" r:id="rId4"/>
    <p:sldId id="638" r:id="rId5"/>
    <p:sldId id="639" r:id="rId6"/>
    <p:sldId id="655" r:id="rId7"/>
    <p:sldId id="656" r:id="rId8"/>
    <p:sldId id="657" r:id="rId9"/>
    <p:sldId id="640" r:id="rId10"/>
    <p:sldId id="658" r:id="rId11"/>
    <p:sldId id="643" r:id="rId12"/>
    <p:sldId id="642" r:id="rId13"/>
    <p:sldId id="659" r:id="rId14"/>
    <p:sldId id="660" r:id="rId15"/>
    <p:sldId id="661" r:id="rId16"/>
    <p:sldId id="662" r:id="rId17"/>
    <p:sldId id="466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45" autoAdjust="0"/>
    <p:restoredTop sz="96953" autoAdjust="0"/>
  </p:normalViewPr>
  <p:slideViewPr>
    <p:cSldViewPr>
      <p:cViewPr varScale="1">
        <p:scale>
          <a:sx n="71" d="100"/>
          <a:sy n="71" d="100"/>
        </p:scale>
        <p:origin x="-73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8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7309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04215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04215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0421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04215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0421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4765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0253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1082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6430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3525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3525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9724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9724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1/18/2021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1/18/2021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1/18/2021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43472" y="2420888"/>
            <a:ext cx="5904656" cy="4289955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Mo‘jizalar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Ayiruv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bog‘lovchilarining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593376" y="3140968"/>
            <a:ext cx="478187" cy="252028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Maktab\Desktop\1434791451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9595" r="9595"/>
          <a:stretch>
            <a:fillRect/>
          </a:stretch>
        </p:blipFill>
        <p:spPr bwMode="auto">
          <a:xfrm>
            <a:off x="6672064" y="2636912"/>
            <a:ext cx="4894262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143672" y="188640"/>
            <a:ext cx="74560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ajoyib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nurlar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03912" y="1556792"/>
            <a:ext cx="6480720" cy="4708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yasagan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prizmasini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nuriga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tutganda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ko‘ringan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kamalak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nurlariga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ajoyib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nurlar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deya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quvondi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791355ec5963e9bb515c8050a551e1d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424" y="1484784"/>
            <a:ext cx="4119979" cy="4680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9478732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175635" y="188640"/>
            <a:ext cx="36022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Bo‘lajak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79976" y="1484784"/>
            <a:ext cx="5904656" cy="50167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yaqin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daraxti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soyasida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o‘yinchoqlar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yasadim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yuradigan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qurilmalar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tegirmoni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parraklar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zo‘r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ktab\Desktop\zemnoe_prityjenie_3-400x2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060848"/>
            <a:ext cx="5205398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9911881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19936" y="1412776"/>
            <a:ext cx="6264696" cy="50167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payt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tap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xayoli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bo‘lindi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narsaga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qiziquvchan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emasmi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qayoqqa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og‘may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tushdi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”,-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o‘ylay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Ushbi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Nyuton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21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izlandi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Olamning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tortishish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qonuni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tarzda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kashf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67808" y="178396"/>
            <a:ext cx="31470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Olam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sirlari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276872"/>
            <a:ext cx="4896544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0013402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19936" y="1412776"/>
            <a:ext cx="6264696" cy="50167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Dog‘istonda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tog‘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qo‘zg‘alib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vodiyga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Tog‘ yon-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bag‘riga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ekinlar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daraxtlar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so‘qmoq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yo‘llar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cho‘ponning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 tog‘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ketaverishdi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Sayohatchi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tog‘” 8 kun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20 km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bosdi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tog‘ning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yurishi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g‘oyat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qo‘rqinchli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kimga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zarari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tegmadi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67808" y="178396"/>
            <a:ext cx="26933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Dagestan_10-500x3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132856"/>
            <a:ext cx="4973526" cy="3312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0013402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35960" y="1268760"/>
            <a:ext cx="5976664" cy="52629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Olimlarning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aytishicha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tabiatda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uchraydigan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noyob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hodisaning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sababi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suvlari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Yog‘ingarchilik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serob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bo‘lgani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yomg‘ir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suvlari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suvlarining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yo‘nalishini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o‘zgartirib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yuborgan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67808" y="178396"/>
            <a:ext cx="40719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Sayohatchi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tog‘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1628800"/>
            <a:ext cx="3888432" cy="44499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0013402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59896" y="1700808"/>
            <a:ext cx="6696744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taomlari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ayniqsa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palov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to‘yimliligi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xushta’mligi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jahonga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yuzlab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kishilar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doshqozonlarda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palov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damlanishi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dunyo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xalqlarini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ajablantiradi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2017-yil 8-sentabrda Toshkent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shahrida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oshpazlarning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damlagan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tonna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Ginnesning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rekordlar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kiritildi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67808" y="178396"/>
            <a:ext cx="37144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tonnalik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osh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hqdefault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268760"/>
            <a:ext cx="3168352" cy="2376264"/>
          </a:xfrm>
          <a:prstGeom prst="rect">
            <a:avLst/>
          </a:prstGeom>
          <a:noFill/>
        </p:spPr>
      </p:pic>
      <p:pic>
        <p:nvPicPr>
          <p:cNvPr id="3075" name="Picture 3" descr="C:\Users\Maktab\Desktop\i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3552" y="3717032"/>
            <a:ext cx="2880320" cy="27736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0013402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7408" y="1700808"/>
            <a:ext cx="10657184" cy="42473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Turkiyada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yashovchi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60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Yanis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Dumas 1964-yilning mart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odatdagidek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uyquga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kuzgacha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uyg‘onmadi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sun’iy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ravishda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ovqatlantirib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turishdi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6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o‘tgandan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ko‘zini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nihoyatda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hayratlandi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67808" y="178396"/>
            <a:ext cx="26933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013402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425" y="1484784"/>
            <a:ext cx="7560791" cy="207602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Olam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sirlarini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ochishning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kaliti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nimada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fikrlaringizni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3505" y="2060848"/>
            <a:ext cx="3493370" cy="3394613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51384" y="4437112"/>
            <a:ext cx="7506816" cy="16596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yana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g’aroyibotlar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eshitgansiz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 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425" y="1901196"/>
            <a:ext cx="7560791" cy="16596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Mo‘jiza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she’rini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yod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3505" y="2060848"/>
            <a:ext cx="3493370" cy="3394613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33400" y="3993526"/>
            <a:ext cx="7506816" cy="16596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mo‘jizalarga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guvoh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bo‘lgansiz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  </a:t>
            </a:r>
          </a:p>
        </p:txBody>
      </p:sp>
    </p:spTree>
    <p:extLst>
      <p:ext uri="{BB962C8B-B14F-4D97-AF65-F5344CB8AC3E}">
        <p14:creationId xmlns="" xmlns:p14="http://schemas.microsoft.com/office/powerpoint/2010/main" val="799850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29318"/>
            <a:ext cx="38768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Misr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ehromlari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1844824"/>
            <a:ext cx="7128792" cy="47089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Behzod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dunyo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mo‘jizalari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Misr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ehromlari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haqida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eshitganmisan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Eshitganman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haqida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to‘liq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ma’lumotga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emasman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Maktab\Desktop\6xvTd019huYqPN-1bBMxPuYDt6nXf_o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2184" y="1844824"/>
            <a:ext cx="3974156" cy="2088232"/>
          </a:xfrm>
          <a:prstGeom prst="rect">
            <a:avLst/>
          </a:prstGeom>
          <a:noFill/>
        </p:spPr>
      </p:pic>
      <p:pic>
        <p:nvPicPr>
          <p:cNvPr id="5123" name="Picture 3" descr="C:\Users\Maktab\Desktop\hqdefault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24192" y="4149080"/>
            <a:ext cx="3888432" cy="23042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07368" y="1196752"/>
            <a:ext cx="11449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kuzating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0371411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439816" y="188640"/>
            <a:ext cx="36529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Xeops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ehromi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3872" y="1556792"/>
            <a:ext cx="6840760" cy="47089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Misr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ehromlarining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fir’avn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Xeops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40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davomida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Nahotki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qurilish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shuncha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Maktab\Desktop\1470-9-8f67768bdd17a513b4c52cc5f2ba91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132856"/>
            <a:ext cx="4286831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4790821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35760" y="188640"/>
            <a:ext cx="4229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Haqiqiy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5920" y="1412776"/>
            <a:ext cx="6480720" cy="50167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Ha, 20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toshlarni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tashishga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tayyorlashga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20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ehromni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qurishga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ehromga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2 300 000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tosh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ishlatilgan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toshning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og‘irligi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2,5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tonna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Maktab\Desktop\cap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988840"/>
            <a:ext cx="4890616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340768"/>
            <a:ext cx="11305256" cy="5078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Ayiruv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bog‘lovchilari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uyushgan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bo‘laklarni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qo‘shma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qismlarini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bog‘laydi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Misollarni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qiyoslang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dugonam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boraman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ko‘kni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bulutlar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qoplaydi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charaqlab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3-mashq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7368" y="2564904"/>
            <a:ext cx="1144927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Toshkentdagi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eng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sport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majmuasi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stadion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nomlanadi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45" y="1274241"/>
            <a:ext cx="11661949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Составьте вопросы по заданным ответам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4005064"/>
            <a:ext cx="1144927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Toshkentdagi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eng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sport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majmuasi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nomlanadi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4869160"/>
            <a:ext cx="1144927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“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stadioni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34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o‘ringa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mo‘ljallangan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5733256"/>
            <a:ext cx="1139944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“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stadioni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o‘ringa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mo‘ljallangan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3-mashq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7368" y="1988840"/>
            <a:ext cx="1144927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Bu sport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majmuasida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o‘smirlar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futbol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ochilgan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45" y="1274241"/>
            <a:ext cx="11661949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3356992"/>
            <a:ext cx="1144927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Bu sport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majmuasida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etilgan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4293096"/>
            <a:ext cx="1144927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“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sport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majmuasida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futboli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tarixiga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oid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muzey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5733256"/>
            <a:ext cx="1139944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“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sport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majmuasida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muzey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86897"/>
            <a:ext cx="11305256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6-topshiriq.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Nyutonning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kashfiyoti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kelajakda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nimalarga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berganini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Прочитайте текст. Скажите какую пользу принесло в будущем 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изобретение Ньютона.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27648" y="188640"/>
            <a:ext cx="7672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Dunyoni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qoldirgan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bola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7928" y="2780928"/>
            <a:ext cx="6394920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Kichkina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Nyuton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jismlardan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shug‘ullanib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загружено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3068960"/>
            <a:ext cx="4752528" cy="32618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9478732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82090110</TotalTime>
  <Words>656</Words>
  <Application>Microsoft Office PowerPoint</Application>
  <PresentationFormat>Произвольный</PresentationFormat>
  <Paragraphs>78</Paragraphs>
  <Slides>17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   O‘zbek tili</vt:lpstr>
      <vt:lpstr> MUSTAQIL BAJARISH UCHUN TOPSHIRIQLAR</vt:lpstr>
      <vt:lpstr>Слайд 3</vt:lpstr>
      <vt:lpstr>Слайд 4</vt:lpstr>
      <vt:lpstr>Слайд 5</vt:lpstr>
      <vt:lpstr>Слайд 6</vt:lpstr>
      <vt:lpstr>3-mashq</vt:lpstr>
      <vt:lpstr>3-mashq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 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1948</cp:revision>
  <dcterms:created xsi:type="dcterms:W3CDTF">2020-08-03T09:44:14Z</dcterms:created>
  <dcterms:modified xsi:type="dcterms:W3CDTF">2021-01-18T04:36:17Z</dcterms:modified>
</cp:coreProperties>
</file>