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315" r:id="rId2"/>
    <p:sldId id="633" r:id="rId3"/>
    <p:sldId id="634" r:id="rId4"/>
    <p:sldId id="636" r:id="rId5"/>
    <p:sldId id="637" r:id="rId6"/>
    <p:sldId id="638" r:id="rId7"/>
    <p:sldId id="639" r:id="rId8"/>
    <p:sldId id="640" r:id="rId9"/>
    <p:sldId id="643" r:id="rId10"/>
    <p:sldId id="642" r:id="rId11"/>
    <p:sldId id="644" r:id="rId12"/>
    <p:sldId id="641" r:id="rId13"/>
    <p:sldId id="645" r:id="rId14"/>
    <p:sldId id="646" r:id="rId15"/>
    <p:sldId id="650" r:id="rId16"/>
    <p:sldId id="609" r:id="rId17"/>
    <p:sldId id="651" r:id="rId18"/>
    <p:sldId id="466" r:id="rId19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45" autoAdjust="0"/>
    <p:restoredTop sz="94364" autoAdjust="0"/>
  </p:normalViewPr>
  <p:slideViewPr>
    <p:cSldViewPr>
      <p:cViewPr varScale="1">
        <p:scale>
          <a:sx n="73" d="100"/>
          <a:sy n="73" d="100"/>
        </p:scale>
        <p:origin x="654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5" d="100"/>
          <a:sy n="65" d="100"/>
        </p:scale>
        <p:origin x="1626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506F07-6E57-4C17-B74C-283E69F897EB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40FF3D-43ED-4881-B1B2-840FBF5767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654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5017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37615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64306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5250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5422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28670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45689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349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47655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02539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0828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97247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73094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04215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3058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C5B08-6D1C-4798-9161-9FBBDDFBCCB8}" type="datetimeFigureOut">
              <a:rPr lang="en-US"/>
              <a:pPr>
                <a:defRPr/>
              </a:pPr>
              <a:t>11/27/2020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6A6C5-50EF-4827-B29B-814043372E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8DCA8-3380-468C-8D32-FEE46D4CADA6}" type="datetimeFigureOut">
              <a:rPr lang="en-US"/>
              <a:pPr>
                <a:defRPr/>
              </a:pPr>
              <a:t>11/27/2020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F7EFD-C7CB-497A-AB45-CE24CF3E72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7C743-CD78-4750-95AD-59970C8E013A}" type="datetimeFigureOut">
              <a:rPr lang="en-US"/>
              <a:pPr>
                <a:defRPr/>
              </a:pPr>
              <a:t>11/27/2020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1EE0A-4885-4CA3-BF66-87A8432535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BFBBE-5C3D-4381-B405-A99E95D5671D}" type="datetimeFigureOut">
              <a:rPr lang="en-US"/>
              <a:pPr>
                <a:defRPr/>
              </a:pPr>
              <a:t>11/27/2020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D2485-5F7C-4420-A748-27101B7B97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677F3-ACA7-4DC6-AD38-D912D8C9A242}" type="datetimeFigureOut">
              <a:rPr lang="en-US"/>
              <a:pPr>
                <a:defRPr/>
              </a:pPr>
              <a:t>11/27/2020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C9CAC0-1CF7-4C57-973A-4914C55F75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diamond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07C28840-11A4-4275-955E-872D2264A916}" type="datetimeFigureOut">
              <a:rPr lang="en-US"/>
              <a:pPr>
                <a:defRPr/>
              </a:pPr>
              <a:t>11/27/2020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760FC33-0D11-4365-AA94-1378492BA5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</p:sldLayoutIdLst>
  <p:transition spd="med">
    <p:diamond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 dirty="0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559496" y="2565232"/>
            <a:ext cx="5904656" cy="4536176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sz="44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Ma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vzu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: 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Dunyo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mo‘jizalari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.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(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Ayiruv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bog‘lovchilari</a:t>
            </a:r>
            <a:r>
              <a:rPr lang="en-US" sz="4400" b="1" dirty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,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u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larning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imlo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si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va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talaffuzi</a:t>
            </a:r>
            <a:r>
              <a:rPr lang="en-US" sz="4800" b="1" dirty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)</a:t>
            </a:r>
            <a:endParaRPr lang="ru-RU" sz="4800" b="1" dirty="0" smtClean="0">
              <a:solidFill>
                <a:srgbClr val="2365C7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  <a:p>
            <a:pPr marL="68443">
              <a:lnSpc>
                <a:spcPts val="4291"/>
              </a:lnSpc>
              <a:spcBef>
                <a:spcPts val="2599"/>
              </a:spcBef>
              <a:defRPr/>
            </a:pPr>
            <a:endParaRPr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574847" y="3140968"/>
            <a:ext cx="606080" cy="2160240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12991" y="1172164"/>
            <a:ext cx="1040784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1027" name="Picture 3" descr="C:\Users\Maktab\Desktop\iblis-kamari-mudhish-va-dahshatli-hodisalari-bilan-mashhur-bo-lgan-sayyoramizdagi-eng-sirli-va-xavfli-joylar_1575902933-b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7" cstate="print"/>
          <a:srcRect l="15447" r="15447"/>
          <a:stretch>
            <a:fillRect/>
          </a:stretch>
        </p:blipFill>
        <p:spPr bwMode="auto">
          <a:xfrm>
            <a:off x="7680176" y="2660906"/>
            <a:ext cx="4173537" cy="340677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79376" y="1286897"/>
            <a:ext cx="11305256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1-mashq.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Ajratib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ko‘rsatilgan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so‘zlarning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vazifasiga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e’tibor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67808" y="178396"/>
            <a:ext cx="314701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Olam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sirlari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Maktab\Desktop\1590150391_kun-va-tu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3392" y="2708920"/>
            <a:ext cx="3172435" cy="2376264"/>
          </a:xfrm>
          <a:prstGeom prst="rect">
            <a:avLst/>
          </a:prstGeom>
          <a:noFill/>
        </p:spPr>
      </p:pic>
      <p:pic>
        <p:nvPicPr>
          <p:cNvPr id="7171" name="Picture 3" descr="C:\Users\Maktab\Desktop\unnamed (7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44272" y="3501008"/>
            <a:ext cx="3024336" cy="2873871"/>
          </a:xfrm>
          <a:prstGeom prst="rect">
            <a:avLst/>
          </a:prstGeom>
          <a:noFill/>
        </p:spPr>
      </p:pic>
      <p:pic>
        <p:nvPicPr>
          <p:cNvPr id="1026" name="Picture 2" descr="C:\Users\Maktab\Desktop\1428830952_11-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51784" y="2996952"/>
            <a:ext cx="4032448" cy="28388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00134022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367808" y="178396"/>
            <a:ext cx="314701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Olam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sirlari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9376" y="1412776"/>
            <a:ext cx="11263763" cy="50167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sirli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g‘aroyib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hodisalar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Navrozda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kun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tenglashadi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Sankt-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Peterburgda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oy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davomida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oydin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tunlar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biroq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Shimolda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aksincha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…biz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tabiatning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goh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unday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goho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bunday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sirlariga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duch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kelamiz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yoshlikda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o‘qib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o‘rganish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hamda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fan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asoslarini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egallash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8561352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79376" y="1286897"/>
            <a:ext cx="11305256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-topshiriq.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savollar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o‘zaro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suhbatlashing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9376" y="216496"/>
            <a:ext cx="113052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Savollar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5360" y="1988840"/>
            <a:ext cx="11593288" cy="458587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sirli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hodisalar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eshitganmisiz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O‘zingiz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g‘aroyib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hodisaga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duch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kelganmisiz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sirli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hodisalar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o‘qiganmisiz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filmlarda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ko‘rganmisiz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Fantastik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asarlarni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ko‘rasizmi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Bunday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asarlar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haqiqat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yotadimi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ularning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barchasi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to‘qimami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Sizningcha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sirlarining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tagiga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yetish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mumkinmi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505105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846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oling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79500" cy="107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79376" y="1340768"/>
            <a:ext cx="11305256" cy="507831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O‘zbek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tilida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ba’zan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goho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bog‘lovchilari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o‘zaro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bog‘lanayotgan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bo‘lak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gaplardan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birini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boshqasidan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ayirib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ko‘rsatishga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xizmat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takrorlanib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qo‘llaniladi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vergul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yoziladi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Maktabga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ba’zan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ukam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ba’zan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dugonam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boraman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8628416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2-mashq</a:t>
            </a:r>
            <a:endParaRPr lang="ru-RU" sz="4800" dirty="0"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8594" y="2380358"/>
            <a:ext cx="11471449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Maktabimizda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yosh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texniklar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…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tabiatshunoslar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to‘garagi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bor.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3345" y="1274241"/>
            <a:ext cx="11661949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mos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bog‘lovchilarni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imlosini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tushuntiring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8593" y="3065296"/>
            <a:ext cx="11471449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Zumrad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…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akasiga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…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ukasiga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yordam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berishga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harakat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qilardi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2638" y="3727497"/>
            <a:ext cx="11471449" cy="10772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Oromgohda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dam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olish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maroqli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do‘stlarim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…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futbol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o‘ynaymiz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…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qiziq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kitoblar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o‘qiymiz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…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sayohatga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chiqamiz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6829" y="4895194"/>
            <a:ext cx="11471449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Dadam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…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oyim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shifokor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… men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o‘quvchi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bo‘lmoqchiman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8592" y="5564722"/>
            <a:ext cx="11471449" cy="10772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Ta’til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kunlarida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…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xolamnikiga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…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tog‘amnikiga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mehmonga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borib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turamiz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727580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2-mashq</a:t>
            </a:r>
            <a:endParaRPr lang="ru-RU" sz="4800" dirty="0"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6829" y="1420573"/>
            <a:ext cx="11471449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Maktabimizda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yosh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texniklar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tabiatshunoslar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to‘garagi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bor.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6829" y="2281647"/>
            <a:ext cx="11471449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Zumrad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akasiga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ukasiga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yordam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berishga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harakat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qilardi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6829" y="3142721"/>
            <a:ext cx="11471449" cy="10772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Oromgohda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dam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olish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maroqli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do‘stlarim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futbol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o‘ynaymiz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qiziq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kitoblar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o‘qiymiz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ba’zan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sayohatga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chiqamiz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8591" y="4512328"/>
            <a:ext cx="11471449" cy="584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Dadam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oyim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shifokor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biroq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men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o‘qituvchi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bo‘lmoqchiman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8591" y="5389492"/>
            <a:ext cx="11471449" cy="107721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Ta’til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kunlarida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ba’zan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xolamnikiga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ba’zan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tog‘amnikiga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mehmonga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borib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turamiz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7435927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Mo‘jiza</a:t>
            </a:r>
            <a:endParaRPr lang="ru-RU" sz="4800" dirty="0"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951984" y="2348880"/>
            <a:ext cx="569230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Mo‘jizani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yo‘q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degan</a:t>
            </a:r>
            <a:endParaRPr lang="en-US" sz="4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Bolaga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gapim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lo‘nda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Nega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qizarib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qoldi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Olchamiz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unda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Maktab\Desktop\unnamed (9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3392" y="1988840"/>
            <a:ext cx="4876800" cy="3657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82606783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Mo‘jiza</a:t>
            </a:r>
            <a:endParaRPr lang="ru-RU" sz="4800" dirty="0"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7368" y="1340768"/>
            <a:ext cx="655272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Kechqurun</a:t>
            </a:r>
            <a:r>
              <a:rPr lang="en-US" sz="4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bog‘ga</a:t>
            </a:r>
            <a:r>
              <a:rPr lang="en-US" sz="4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chiqsak</a:t>
            </a:r>
            <a:r>
              <a:rPr lang="en-US" sz="4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en-US" sz="4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Qop-qorong‘i</a:t>
            </a:r>
            <a:r>
              <a:rPr lang="en-US" sz="4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bog‘imiz</a:t>
            </a:r>
            <a:r>
              <a:rPr lang="en-US" sz="4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4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4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Nimaga</a:t>
            </a:r>
            <a:r>
              <a:rPr lang="en-US" sz="4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o‘chib</a:t>
            </a:r>
            <a:r>
              <a:rPr lang="en-US" sz="4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qoldi</a:t>
            </a:r>
            <a:r>
              <a:rPr lang="en-US" sz="4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en-US" sz="4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Shamchirog‘imiz</a:t>
            </a:r>
            <a:r>
              <a:rPr lang="en-US" sz="4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07968" y="3789040"/>
            <a:ext cx="5886548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Mo‘jizaga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ishonar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en-US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Bahorni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kutib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yashar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Odamlar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omon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bo‘lsin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en-US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Gullab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yashnasin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bashar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4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536422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MUSTAQIL BAJARISH UCHUN TOPSHIRIQLAR</a:t>
            </a:r>
            <a:endParaRPr lang="ru-RU" sz="36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79425" y="1901196"/>
            <a:ext cx="7560791" cy="1659612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1. “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Mo‘jiza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”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she’rini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yod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oling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</a:t>
            </a:r>
          </a:p>
        </p:txBody>
      </p:sp>
      <p:pic>
        <p:nvPicPr>
          <p:cNvPr id="1026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33505" y="2060848"/>
            <a:ext cx="3493370" cy="3394613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533400" y="3993526"/>
            <a:ext cx="7506816" cy="1659612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2. Siz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qanday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mo‘jizalarga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guvoh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bo‘lgansiz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?  </a:t>
            </a: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MUSTAQIL BAJARISH UCHUN TOPSHIRIQLAR</a:t>
            </a:r>
            <a:endParaRPr lang="ru-RU" sz="36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79425" y="2273444"/>
            <a:ext cx="7560791" cy="3171780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1. “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Mening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hayot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tarzim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”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mavzusida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matn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tuzing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Unda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sog‘lig‘ingizni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asrash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uchun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nimalar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qilishingizni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yozing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</a:t>
            </a:r>
          </a:p>
        </p:txBody>
      </p:sp>
      <p:pic>
        <p:nvPicPr>
          <p:cNvPr id="1026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93604" y="1844824"/>
            <a:ext cx="3240311" cy="33946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34490326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TOPSHIRIQLARNI </a:t>
            </a:r>
            <a:r>
              <a:rPr lang="en-US" sz="3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YODGA  </a:t>
            </a:r>
            <a:r>
              <a:rPr lang="en-US" sz="3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OLING</a:t>
            </a:r>
            <a:endParaRPr lang="ru-RU" sz="36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79426" y="1345630"/>
            <a:ext cx="11161190" cy="4891682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Mening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hayot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tarzim</a:t>
            </a:r>
            <a:endParaRPr lang="en-US" sz="4000" b="1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  Men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sog‘lom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turmush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tarziga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amal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qilaman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Har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kuni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ertalab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badantarbiya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mashqlarini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amalga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oshiraman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Tishlarimni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doim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tozalayman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Vaqtida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ovqatlanib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uxlab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darslarimni</a:t>
            </a:r>
            <a:r>
              <a:rPr lang="en-US" sz="4000" dirty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ham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tayyorlayman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Onamga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uy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ishlarida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yordamlashaman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Bo‘sh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vaqtlarimda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badiiy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kitoblar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o‘qishga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harakat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qilaman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9977678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79376" y="1262161"/>
            <a:ext cx="11305256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1-topshiriq.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Rasmlarni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kuzating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tayanch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58932" y="191197"/>
            <a:ext cx="817352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Tayanch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birikmalari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Горизонтальный свиток 2"/>
          <p:cNvSpPr/>
          <p:nvPr/>
        </p:nvSpPr>
        <p:spPr>
          <a:xfrm>
            <a:off x="695399" y="2348880"/>
            <a:ext cx="7272809" cy="4248472"/>
          </a:xfrm>
          <a:prstGeom prst="horizontalScrol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Yulduz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chaqnamoq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samolyot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uchmoq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osmono‘par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binolar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tezyurar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poyezdlar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bugungi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taraqqiyot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kompyuter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imkoniyatlari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bilimlarni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egallash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28248" y="2775809"/>
            <a:ext cx="3240311" cy="33946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91994418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79376" y="1286897"/>
            <a:ext cx="11305256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1-topshiriq.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Rasmlarni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kuzating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tayanch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11624" y="237041"/>
            <a:ext cx="727404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Koinot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oy,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quyosh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yulduzlar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9376" y="2644530"/>
            <a:ext cx="6408712" cy="378565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Osmonda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yulduzlar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chaqnab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turibdi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Quyosh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oy,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borliq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koinot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cheksizligi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mo‘jizadir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Maktab\Desktop\bf868c7961cb0e6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04112" y="2492896"/>
            <a:ext cx="3024335" cy="2016224"/>
          </a:xfrm>
          <a:prstGeom prst="rect">
            <a:avLst/>
          </a:prstGeom>
          <a:noFill/>
        </p:spPr>
      </p:pic>
      <p:pic>
        <p:nvPicPr>
          <p:cNvPr id="2051" name="Picture 3" descr="C:\Users\Maktab\Desktop\unnamed (4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760296" y="4581128"/>
            <a:ext cx="3168352" cy="19802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00371411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935760" y="188640"/>
            <a:ext cx="47933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Ulkan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samolyotlar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75920" y="2060848"/>
            <a:ext cx="6336704" cy="367504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Oddiy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temirdan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yasalgan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ulkan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samolyotlarning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raketalarning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samoda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uchib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yurishi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mo‘jizadir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Maktab\Desktop\загружено (8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7" y="1340768"/>
            <a:ext cx="3892477" cy="2448272"/>
          </a:xfrm>
          <a:prstGeom prst="rect">
            <a:avLst/>
          </a:prstGeom>
          <a:noFill/>
        </p:spPr>
      </p:pic>
      <p:pic>
        <p:nvPicPr>
          <p:cNvPr id="3075" name="Picture 3" descr="C:\Users\Maktab\Desktop\загружено (9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71464" y="4005064"/>
            <a:ext cx="3910332" cy="25202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47908219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935760" y="188640"/>
            <a:ext cx="525438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Osmono‘par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binolar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40016" y="1916832"/>
            <a:ext cx="5328592" cy="378565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Baland-baland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osmono‘par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binolar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kishida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o‘zgacha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hayrat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uyg‘otadi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Maktab\Desktop\unnamed (5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1484784"/>
            <a:ext cx="3686809" cy="2304256"/>
          </a:xfrm>
          <a:prstGeom prst="rect">
            <a:avLst/>
          </a:prstGeom>
          <a:noFill/>
        </p:spPr>
      </p:pic>
      <p:pic>
        <p:nvPicPr>
          <p:cNvPr id="4099" name="Picture 3" descr="C:\Users\Maktab\Desktop\WIhUCOXNchPJgSe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07568" y="4005064"/>
            <a:ext cx="3651332" cy="23762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99376245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935760" y="188640"/>
            <a:ext cx="490121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Tezyurar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poyezdlar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75920" y="1844824"/>
            <a:ext cx="6394920" cy="37856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Tezyurar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poyezdlar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yerusti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metro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yo‘nalishlarining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yo‘lga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qo‘yilganligi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taraqqiyot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belgisidir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Maktab\Desktop\загружено (10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1484784"/>
            <a:ext cx="4047848" cy="2376264"/>
          </a:xfrm>
          <a:prstGeom prst="rect">
            <a:avLst/>
          </a:prstGeom>
          <a:noFill/>
        </p:spPr>
      </p:pic>
      <p:pic>
        <p:nvPicPr>
          <p:cNvPr id="5123" name="Picture 3" descr="C:\Users\Maktab\Desktop\загружено (1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43472" y="4077072"/>
            <a:ext cx="3903368" cy="23762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94787328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175635" y="188640"/>
            <a:ext cx="391273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Yuksak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texnika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03912" y="2060848"/>
            <a:ext cx="6394920" cy="378565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Yuksak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texnika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kompyuter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texnologiyalari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bilimlarni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chuqur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egallashga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yordam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beradi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Maktab\Desktop\cifr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1340768"/>
            <a:ext cx="4204160" cy="2376264"/>
          </a:xfrm>
          <a:prstGeom prst="rect">
            <a:avLst/>
          </a:prstGeom>
          <a:noFill/>
        </p:spPr>
      </p:pic>
      <p:pic>
        <p:nvPicPr>
          <p:cNvPr id="6147" name="Picture 3" descr="C:\Users\Maktab\Desktop\unnamed (6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9416" y="3933056"/>
            <a:ext cx="4352482" cy="24482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9911881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78064025</TotalTime>
  <Words>645</Words>
  <Application>Microsoft Office PowerPoint</Application>
  <PresentationFormat>Широкоэкранный</PresentationFormat>
  <Paragraphs>97</Paragraphs>
  <Slides>18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Arial Unicode MS</vt:lpstr>
      <vt:lpstr>Calibri</vt:lpstr>
      <vt:lpstr>Times New Roman</vt:lpstr>
      <vt:lpstr>Office Theme</vt:lpstr>
      <vt:lpstr>     O‘zbek tili</vt:lpstr>
      <vt:lpstr> MUSTAQIL BAJARISH UCHUN TOPSHIRIQLAR</vt:lpstr>
      <vt:lpstr>TOPSHIRIQLARNI  YODGA  OLING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2-mashq</vt:lpstr>
      <vt:lpstr>2-mashq</vt:lpstr>
      <vt:lpstr>Mo‘jiza</vt:lpstr>
      <vt:lpstr>Mo‘jiza</vt:lpstr>
      <vt:lpstr> 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Lenova 330 pro A6</cp:lastModifiedBy>
  <cp:revision>1903</cp:revision>
  <dcterms:created xsi:type="dcterms:W3CDTF">2020-08-03T09:44:14Z</dcterms:created>
  <dcterms:modified xsi:type="dcterms:W3CDTF">2020-11-27T06:41:59Z</dcterms:modified>
</cp:coreProperties>
</file>