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5" r:id="rId2"/>
    <p:sldId id="633" r:id="rId3"/>
    <p:sldId id="634" r:id="rId4"/>
    <p:sldId id="636" r:id="rId5"/>
    <p:sldId id="637" r:id="rId6"/>
    <p:sldId id="638" r:id="rId7"/>
    <p:sldId id="639" r:id="rId8"/>
    <p:sldId id="640" r:id="rId9"/>
    <p:sldId id="643" r:id="rId10"/>
    <p:sldId id="642" r:id="rId11"/>
    <p:sldId id="644" r:id="rId12"/>
    <p:sldId id="641" r:id="rId13"/>
    <p:sldId id="645" r:id="rId14"/>
    <p:sldId id="646" r:id="rId15"/>
    <p:sldId id="650" r:id="rId16"/>
    <p:sldId id="609" r:id="rId17"/>
    <p:sldId id="651" r:id="rId18"/>
    <p:sldId id="466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5" autoAdjust="0"/>
    <p:restoredTop sz="94364" autoAdjust="0"/>
  </p:normalViewPr>
  <p:slideViewPr>
    <p:cSldViewPr>
      <p:cViewPr varScale="1">
        <p:scale>
          <a:sx n="73" d="100"/>
          <a:sy n="73" d="100"/>
        </p:scale>
        <p:origin x="6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61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2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67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68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49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6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5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24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09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21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0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11/27/2020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11/27/2020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11/27/2020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559496" y="2565232"/>
            <a:ext cx="5904656" cy="4536176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 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Dunyo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mo‘jizalari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Ayiruv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bog‘lovchilari</a:t>
            </a:r>
            <a:r>
              <a:rPr lang="en-US" sz="4400" b="1" dirty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imlo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va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talaffuzi</a:t>
            </a:r>
            <a:r>
              <a:rPr lang="en-US" sz="4800" b="1" dirty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  <a:endParaRPr lang="ru-RU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574847" y="3140968"/>
            <a:ext cx="606080" cy="2160240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7" name="Picture 3" descr="C:\Users\Maktab\Desktop\iblis-kamari-mudhish-va-dahshatli-hodisalari-bilan-mashhur-bo-lgan-sayyoramizdagi-eng-sirli-va-xavfli-joylar_1575902933-b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15447" r="15447"/>
          <a:stretch>
            <a:fillRect/>
          </a:stretch>
        </p:blipFill>
        <p:spPr bwMode="auto">
          <a:xfrm>
            <a:off x="7680176" y="2660906"/>
            <a:ext cx="4173537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86897"/>
            <a:ext cx="1130525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1-mashq.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Ajratib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ko‘rsatilgan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vazifasiga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e’tibor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7808" y="178396"/>
            <a:ext cx="31470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Olam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sirlari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Maktab\Desktop\1590150391_kun-va-t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2708920"/>
            <a:ext cx="3172435" cy="2376264"/>
          </a:xfrm>
          <a:prstGeom prst="rect">
            <a:avLst/>
          </a:prstGeom>
          <a:noFill/>
        </p:spPr>
      </p:pic>
      <p:pic>
        <p:nvPicPr>
          <p:cNvPr id="7171" name="Picture 3" descr="C:\Users\Maktab\Desktop\unnamed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44272" y="3501008"/>
            <a:ext cx="3024336" cy="2873871"/>
          </a:xfrm>
          <a:prstGeom prst="rect">
            <a:avLst/>
          </a:prstGeom>
          <a:noFill/>
        </p:spPr>
      </p:pic>
      <p:pic>
        <p:nvPicPr>
          <p:cNvPr id="1026" name="Picture 2" descr="C:\Users\Maktab\Desktop\1428830952_11-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1784" y="2996952"/>
            <a:ext cx="4032448" cy="2838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013402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67808" y="178396"/>
            <a:ext cx="31470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Olam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sirlari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1412776"/>
            <a:ext cx="11263763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sirli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g‘aroyib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hodisalar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Navrozda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kun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tenglashadi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Sankt-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Peterburgda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oy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davomida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oydin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tunlar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biroq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Shimolda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aksincha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…biz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tabiatning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goh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goho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sirlariga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duch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kelamiz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yoshlikda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o‘rganish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asoslarini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egallash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613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86897"/>
            <a:ext cx="1130525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376" y="216496"/>
            <a:ext cx="11305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988840"/>
            <a:ext cx="11593288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hodisalar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eshitganmisiz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g‘aroyib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hodisaga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kelganmisiz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hodisalar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o‘qiganmisiz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filmlarda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ko‘rganmisiz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Fantastik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ko‘rasizmi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haqiqat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yotadimi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to‘qimami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Sizningcha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sirlarining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tagiga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yetish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mumkinmi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5105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340768"/>
            <a:ext cx="11305256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ba’zan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bog‘lovchilari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bog‘lanayotgan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boshqasidan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ayirib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ko‘rsatishga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takrorlanib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qo‘llaniladi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vergul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ba’zan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ba’zan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dugonam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2-mashq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594" y="2380358"/>
            <a:ext cx="1147144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Maktabimizda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texniklar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tabiatshunoslar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to‘garagi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bor.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45" y="1274241"/>
            <a:ext cx="11661949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bog‘lovchilarni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imlosini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tushuntiring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593" y="3065296"/>
            <a:ext cx="1147144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Zumrad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akasiga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ukasiga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qilardi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638" y="3727497"/>
            <a:ext cx="11471449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Oromgohda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maroqli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do‘stlarim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futbol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o‘ynaymiz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o‘qiymiz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sayohatga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829" y="4895194"/>
            <a:ext cx="1147144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shifokor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men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o‘quvchi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bo‘lmoqchiman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592" y="5564722"/>
            <a:ext cx="11471449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Ta’til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kunlarida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xolamnikiga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tog‘amnikiga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mehmonga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turamiz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2-mashq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829" y="1420573"/>
            <a:ext cx="1147144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Maktabimizda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texniklar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tabiatshunoslar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to‘garagi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bor.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829" y="2281647"/>
            <a:ext cx="1147144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Zumrad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akasiga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ukasiga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berishga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qilardi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829" y="3142721"/>
            <a:ext cx="1147144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Oromgohda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maroqli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do‘stlarim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futbol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o‘ynaymiz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o‘qiymiz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ba’zan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sayohatga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591" y="4512328"/>
            <a:ext cx="1147144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shifokor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o‘qituvchi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bo‘lmoqchiman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591" y="5389492"/>
            <a:ext cx="11471449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Ta’til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kunlarida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ba’zan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xolamnikiga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ba’zan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tog‘amnikiga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mehmonga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turamiz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3592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Mo‘jiza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1984" y="2348880"/>
            <a:ext cx="5692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Mo‘jizani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yo‘q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degan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gapim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lo‘nda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qizarib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qoldi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Olchamiz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Maktab\Desktop\unnamed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1988840"/>
            <a:ext cx="48768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260678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Mo‘jiza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368" y="1340768"/>
            <a:ext cx="6552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Kechqurun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bog‘ga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chiqsak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Qop-qorong‘i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bog‘imiz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o‘chib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qoldi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Shamchirog‘imiz</a:t>
            </a:r>
            <a:r>
              <a:rPr 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7968" y="3789040"/>
            <a:ext cx="588654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Mo‘jizaga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ishonar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Bahorni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kutib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yashar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Odamlar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omon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bo‘lsin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Gullab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yashnasin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bashar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6422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425" y="1901196"/>
            <a:ext cx="7560791" cy="16596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“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Mo‘jiza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she’rini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oling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3505" y="2060848"/>
            <a:ext cx="3493370" cy="3394613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533400" y="3993526"/>
            <a:ext cx="7506816" cy="165961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Siz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qanday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mo‘jizalarga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guvoh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bo‘lgansiz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 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425" y="2273444"/>
            <a:ext cx="7560791" cy="31717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“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Mening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hayot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tarzim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mavzusida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tuzing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Unda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sog‘lig‘ingizni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asrash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uchun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nimalar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qilishingizni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3604" y="1844824"/>
            <a:ext cx="3240311" cy="3394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49032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TOPSHIRIQLARNI 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YODGA  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OLING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426" y="1345630"/>
            <a:ext cx="11161190" cy="489168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Mening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hayot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tarzim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Men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sog‘lom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turmush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tarziga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amal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qilaman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kuni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ertalab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badantarbiya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mashqlarini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amalga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oshiraman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Tishlarimni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doim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tozalayman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Vaqtida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ovqatlanib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uxlab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darslarimni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ham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tayyorlayman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Onamga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ishlarida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yordamlashaman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vaqtlarimda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badiiy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kitoblar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o‘qishga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harakat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qilaman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97767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62161"/>
            <a:ext cx="1130525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Rasmlarni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kuzating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8932" y="191197"/>
            <a:ext cx="81735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birikmalari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95399" y="2348880"/>
            <a:ext cx="7272809" cy="4248472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Yulduz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chaqnamoq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samolyot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uchmoq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osmono‘par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binolar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tezyurar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poyezdlar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bugungi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taraqqiyot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kompyuter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imkoniyatlari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bilimlarni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egallash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248" y="2775809"/>
            <a:ext cx="3240311" cy="3394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199441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9376" y="1286897"/>
            <a:ext cx="1130525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Rasmlarni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kuzating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1624" y="237041"/>
            <a:ext cx="7274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Koinot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oy,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quyosh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yulduzlar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2644530"/>
            <a:ext cx="640871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Osmonda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yulduzlar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chaqnab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turibdi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Quyosh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oy,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borliq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koinot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cheksizligi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mo‘jizadir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Maktab\Desktop\bf868c7961cb0e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4112" y="2492896"/>
            <a:ext cx="3024335" cy="2016224"/>
          </a:xfrm>
          <a:prstGeom prst="rect">
            <a:avLst/>
          </a:prstGeom>
          <a:noFill/>
        </p:spPr>
      </p:pic>
      <p:pic>
        <p:nvPicPr>
          <p:cNvPr id="2051" name="Picture 3" descr="C:\Users\Maktab\Desktop\unnamed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0296" y="4581128"/>
            <a:ext cx="3168352" cy="198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037141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35760" y="188640"/>
            <a:ext cx="47933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Ulkan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samolyotlar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5920" y="2060848"/>
            <a:ext cx="6336704" cy="3675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Oddiy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temirdan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yasalgan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samolyotlarning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raketalarning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samoda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uchib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yurishi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mo‘jizadir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aktab\Desktop\загружено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7" y="1340768"/>
            <a:ext cx="3892477" cy="2448272"/>
          </a:xfrm>
          <a:prstGeom prst="rect">
            <a:avLst/>
          </a:prstGeom>
          <a:noFill/>
        </p:spPr>
      </p:pic>
      <p:pic>
        <p:nvPicPr>
          <p:cNvPr id="3075" name="Picture 3" descr="C:\Users\Maktab\Desktop\загружено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1464" y="4005064"/>
            <a:ext cx="3910332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35760" y="188640"/>
            <a:ext cx="5254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Osmono‘par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binolar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0016" y="1916832"/>
            <a:ext cx="5328592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Baland-baland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osmono‘par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binolar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kishida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o‘zgacha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hayrat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uyg‘otadi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Maktab\Desktop\unnamed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484784"/>
            <a:ext cx="3686809" cy="2304256"/>
          </a:xfrm>
          <a:prstGeom prst="rect">
            <a:avLst/>
          </a:prstGeom>
          <a:noFill/>
        </p:spPr>
      </p:pic>
      <p:pic>
        <p:nvPicPr>
          <p:cNvPr id="4099" name="Picture 3" descr="C:\Users\Maktab\Desktop\WIhUCOXNchPJgSe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7568" y="4005064"/>
            <a:ext cx="3651332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35760" y="188640"/>
            <a:ext cx="4901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Tezyurar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poyezdlar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5920" y="1844824"/>
            <a:ext cx="6394920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Tezyurar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poyezdlar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yerusti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metro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yo‘nalishlarining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yo‘lga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qo‘yilganligi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bugungi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taraqqiyot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belgisidir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Maktab\Desktop\загружено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484784"/>
            <a:ext cx="4047848" cy="2376264"/>
          </a:xfrm>
          <a:prstGeom prst="rect">
            <a:avLst/>
          </a:prstGeom>
          <a:noFill/>
        </p:spPr>
      </p:pic>
      <p:pic>
        <p:nvPicPr>
          <p:cNvPr id="5123" name="Picture 3" descr="C:\Users\Maktab\Desktop\загружено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3472" y="4077072"/>
            <a:ext cx="3903368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478732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75635" y="188640"/>
            <a:ext cx="3912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Yuksak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texnika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3912" y="2060848"/>
            <a:ext cx="639492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Yuksak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texnika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kompyuter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texnologiyalari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bilimlarni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chuqur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egallashga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Maktab\Desktop\cif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0" y="1340768"/>
            <a:ext cx="4204160" cy="2376264"/>
          </a:xfrm>
          <a:prstGeom prst="rect">
            <a:avLst/>
          </a:prstGeom>
          <a:noFill/>
        </p:spPr>
      </p:pic>
      <p:pic>
        <p:nvPicPr>
          <p:cNvPr id="6147" name="Picture 3" descr="C:\Users\Maktab\Desktop\unnamed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416" y="3933056"/>
            <a:ext cx="4352482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91188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78064025</TotalTime>
  <Words>645</Words>
  <Application>Microsoft Office PowerPoint</Application>
  <PresentationFormat>Широкоэкранный</PresentationFormat>
  <Paragraphs>97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Arial Unicode MS</vt:lpstr>
      <vt:lpstr>Calibri</vt:lpstr>
      <vt:lpstr>Times New Roman</vt:lpstr>
      <vt:lpstr>Office Theme</vt:lpstr>
      <vt:lpstr>     O‘zbek tili</vt:lpstr>
      <vt:lpstr> MUSTAQIL BAJARISH UCHUN TOPSHIRIQLAR</vt:lpstr>
      <vt:lpstr>TOPSHIRIQLARNI  YODGA  OLING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2-mashq</vt:lpstr>
      <vt:lpstr>2-mashq</vt:lpstr>
      <vt:lpstr>Mo‘jiza</vt:lpstr>
      <vt:lpstr>Mo‘jiza</vt:lpstr>
      <vt:lpstr>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1903</cp:revision>
  <dcterms:created xsi:type="dcterms:W3CDTF">2020-08-03T09:44:14Z</dcterms:created>
  <dcterms:modified xsi:type="dcterms:W3CDTF">2020-11-27T06:41:59Z</dcterms:modified>
</cp:coreProperties>
</file>