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619" r:id="rId3"/>
    <p:sldId id="620" r:id="rId4"/>
    <p:sldId id="609" r:id="rId5"/>
    <p:sldId id="621" r:id="rId6"/>
    <p:sldId id="622" r:id="rId7"/>
    <p:sldId id="623" r:id="rId8"/>
    <p:sldId id="624" r:id="rId9"/>
    <p:sldId id="625" r:id="rId10"/>
    <p:sldId id="615" r:id="rId11"/>
    <p:sldId id="629" r:id="rId12"/>
    <p:sldId id="627" r:id="rId13"/>
    <p:sldId id="630" r:id="rId14"/>
    <p:sldId id="628" r:id="rId15"/>
    <p:sldId id="631" r:id="rId16"/>
    <p:sldId id="632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2473" autoAdjust="0"/>
  </p:normalViewPr>
  <p:slideViewPr>
    <p:cSldViewPr>
      <p:cViewPr varScale="1">
        <p:scale>
          <a:sx n="73" d="100"/>
          <a:sy n="73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7B6C-3F27-473E-9E5B-EAC65D70CCF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2D3F9F2-40EF-46AB-B0A7-338235A2078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Teng</a:t>
          </a:r>
          <a:r>
            <a: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bog‘lovchilar</a:t>
          </a:r>
          <a:endParaRPr lang="en-US" sz="28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Teng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bog‘laydi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ham,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ammo,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lekin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biroq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goh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ba’zan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yo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na.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Biriktiruv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zidlov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ayiruv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inkor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ma’nolarini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bildiradi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5ECDFD3-B5E6-49ED-87C7-5E3818CB36F3}" type="parTrans" cxnId="{F32B13FB-568A-4691-BA3C-D24C3D4682FF}">
      <dgm:prSet/>
      <dgm:spPr/>
      <dgm:t>
        <a:bodyPr/>
        <a:lstStyle/>
        <a:p>
          <a:endParaRPr lang="ru-RU"/>
        </a:p>
      </dgm:t>
    </dgm:pt>
    <dgm:pt modelId="{520805E2-610B-4AA0-B273-0F15A1E8A6AD}" type="sibTrans" cxnId="{F32B13FB-568A-4691-BA3C-D24C3D4682FF}">
      <dgm:prSet/>
      <dgm:spPr/>
      <dgm:t>
        <a:bodyPr/>
        <a:lstStyle/>
        <a:p>
          <a:endParaRPr lang="ru-RU"/>
        </a:p>
      </dgm:t>
    </dgm:pt>
    <dgm:pt modelId="{BEEAE06C-2763-4218-A324-0456C969D60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Ergashtiruvchi</a:t>
          </a:r>
          <a:r>
            <a: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bog‘lovchilar</a:t>
          </a:r>
          <a:endParaRPr lang="en-US" sz="28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</a:pP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Tobe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bog‘laydi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chunki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shuning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zero, agar,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agarda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garchi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ya’ni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00000"/>
            </a:lnSpc>
          </a:pP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shart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aniqlov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ma’nolarini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bildiradi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l">
            <a:lnSpc>
              <a:spcPct val="10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          </a:t>
          </a:r>
        </a:p>
      </dgm:t>
    </dgm:pt>
    <dgm:pt modelId="{87C9942A-B556-415C-B9B5-4655F8731998}" type="parTrans" cxnId="{1D05C4F9-8C46-4D62-AF05-2C41400F40D1}">
      <dgm:prSet/>
      <dgm:spPr/>
      <dgm:t>
        <a:bodyPr/>
        <a:lstStyle/>
        <a:p>
          <a:endParaRPr lang="ru-RU"/>
        </a:p>
      </dgm:t>
    </dgm:pt>
    <dgm:pt modelId="{09D8E8AF-BB00-4A92-88ED-D3A2DF1C3D99}" type="sibTrans" cxnId="{1D05C4F9-8C46-4D62-AF05-2C41400F40D1}">
      <dgm:prSet/>
      <dgm:spPr/>
      <dgm:t>
        <a:bodyPr/>
        <a:lstStyle/>
        <a:p>
          <a:endParaRPr lang="ru-RU"/>
        </a:p>
      </dgm:t>
    </dgm:pt>
    <dgm:pt modelId="{B6AFFFFB-DFE0-46F0-B009-77CDBBFD0BD7}" type="pres">
      <dgm:prSet presAssocID="{683C7B6C-3F27-473E-9E5B-EAC65D70CCF1}" presName="compositeShape" presStyleCnt="0">
        <dgm:presLayoutVars>
          <dgm:chMax val="7"/>
          <dgm:dir/>
          <dgm:resizeHandles val="exact"/>
        </dgm:presLayoutVars>
      </dgm:prSet>
      <dgm:spPr/>
    </dgm:pt>
    <dgm:pt modelId="{0E1A7BB6-20A2-40FB-AF24-3D85E0432587}" type="pres">
      <dgm:prSet presAssocID="{12D3F9F2-40EF-46AB-B0A7-338235A20780}" presName="circ1" presStyleLbl="vennNode1" presStyleIdx="0" presStyleCnt="2" custScaleX="133359" custScaleY="100547" custLinFactNeighborX="-10899"/>
      <dgm:spPr/>
      <dgm:t>
        <a:bodyPr/>
        <a:lstStyle/>
        <a:p>
          <a:endParaRPr lang="ru-RU"/>
        </a:p>
      </dgm:t>
    </dgm:pt>
    <dgm:pt modelId="{6F91596E-68F2-4072-A9E3-B55F64BD21E8}" type="pres">
      <dgm:prSet presAssocID="{12D3F9F2-40EF-46AB-B0A7-338235A207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39FC-8F19-46D6-A0B4-8E72EE6A9A1B}" type="pres">
      <dgm:prSet presAssocID="{BEEAE06C-2763-4218-A324-0456C969D60E}" presName="circ2" presStyleLbl="vennNode1" presStyleIdx="1" presStyleCnt="2" custAng="0" custScaleX="130739" custScaleY="100547" custLinFactNeighborX="6615"/>
      <dgm:spPr/>
      <dgm:t>
        <a:bodyPr/>
        <a:lstStyle/>
        <a:p>
          <a:endParaRPr lang="ru-RU"/>
        </a:p>
      </dgm:t>
    </dgm:pt>
    <dgm:pt modelId="{ACB1276B-D04E-4BB7-A1B3-A31F03C250B6}" type="pres">
      <dgm:prSet presAssocID="{BEEAE06C-2763-4218-A324-0456C969D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B13FB-568A-4691-BA3C-D24C3D4682FF}" srcId="{683C7B6C-3F27-473E-9E5B-EAC65D70CCF1}" destId="{12D3F9F2-40EF-46AB-B0A7-338235A20780}" srcOrd="0" destOrd="0" parTransId="{F5ECDFD3-B5E6-49ED-87C7-5E3818CB36F3}" sibTransId="{520805E2-610B-4AA0-B273-0F15A1E8A6AD}"/>
    <dgm:cxn modelId="{1D05C4F9-8C46-4D62-AF05-2C41400F40D1}" srcId="{683C7B6C-3F27-473E-9E5B-EAC65D70CCF1}" destId="{BEEAE06C-2763-4218-A324-0456C969D60E}" srcOrd="1" destOrd="0" parTransId="{87C9942A-B556-415C-B9B5-4655F8731998}" sibTransId="{09D8E8AF-BB00-4A92-88ED-D3A2DF1C3D99}"/>
    <dgm:cxn modelId="{09A3C5E0-7FE4-4D25-9F9D-A4F16B24E4D5}" type="presOf" srcId="{12D3F9F2-40EF-46AB-B0A7-338235A20780}" destId="{6F91596E-68F2-4072-A9E3-B55F64BD21E8}" srcOrd="1" destOrd="0" presId="urn:microsoft.com/office/officeart/2005/8/layout/venn1"/>
    <dgm:cxn modelId="{3D46AFBE-FF97-48B2-B055-1401F87D1A65}" type="presOf" srcId="{BEEAE06C-2763-4218-A324-0456C969D60E}" destId="{23F239FC-8F19-46D6-A0B4-8E72EE6A9A1B}" srcOrd="0" destOrd="0" presId="urn:microsoft.com/office/officeart/2005/8/layout/venn1"/>
    <dgm:cxn modelId="{A50FFA7A-4A19-48AF-8AA0-D0A2EE3F79A5}" type="presOf" srcId="{BEEAE06C-2763-4218-A324-0456C969D60E}" destId="{ACB1276B-D04E-4BB7-A1B3-A31F03C250B6}" srcOrd="1" destOrd="0" presId="urn:microsoft.com/office/officeart/2005/8/layout/venn1"/>
    <dgm:cxn modelId="{55CB407F-7604-411A-AC71-5B4EA67DCB1F}" type="presOf" srcId="{683C7B6C-3F27-473E-9E5B-EAC65D70CCF1}" destId="{B6AFFFFB-DFE0-46F0-B009-77CDBBFD0BD7}" srcOrd="0" destOrd="0" presId="urn:microsoft.com/office/officeart/2005/8/layout/venn1"/>
    <dgm:cxn modelId="{E97D648A-5868-4C5D-A283-1313E76E31BB}" type="presOf" srcId="{12D3F9F2-40EF-46AB-B0A7-338235A20780}" destId="{0E1A7BB6-20A2-40FB-AF24-3D85E0432587}" srcOrd="0" destOrd="0" presId="urn:microsoft.com/office/officeart/2005/8/layout/venn1"/>
    <dgm:cxn modelId="{50649C81-531F-469E-95FE-01873EA13734}" type="presParOf" srcId="{B6AFFFFB-DFE0-46F0-B009-77CDBBFD0BD7}" destId="{0E1A7BB6-20A2-40FB-AF24-3D85E0432587}" srcOrd="0" destOrd="0" presId="urn:microsoft.com/office/officeart/2005/8/layout/venn1"/>
    <dgm:cxn modelId="{84E16C56-9108-42BF-848D-909315932EDC}" type="presParOf" srcId="{B6AFFFFB-DFE0-46F0-B009-77CDBBFD0BD7}" destId="{6F91596E-68F2-4072-A9E3-B55F64BD21E8}" srcOrd="1" destOrd="0" presId="urn:microsoft.com/office/officeart/2005/8/layout/venn1"/>
    <dgm:cxn modelId="{A23B1C6A-5DEC-472F-937D-E2560ACB4099}" type="presParOf" srcId="{B6AFFFFB-DFE0-46F0-B009-77CDBBFD0BD7}" destId="{23F239FC-8F19-46D6-A0B4-8E72EE6A9A1B}" srcOrd="2" destOrd="0" presId="urn:microsoft.com/office/officeart/2005/8/layout/venn1"/>
    <dgm:cxn modelId="{BFA2046E-A55F-4B17-82BE-DA9B010C1DBC}" type="presParOf" srcId="{B6AFFFFB-DFE0-46F0-B009-77CDBBFD0BD7}" destId="{ACB1276B-D04E-4BB7-A1B3-A31F03C250B6}" srcOrd="3" destOrd="0" presId="urn:microsoft.com/office/officeart/2005/8/layout/venn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7BB6-20A2-40FB-AF24-3D85E0432587}">
      <dsp:nvSpPr>
        <dsp:cNvPr id="0" name=""/>
        <dsp:cNvSpPr/>
      </dsp:nvSpPr>
      <dsp:spPr>
        <a:xfrm>
          <a:off x="0" y="0"/>
          <a:ext cx="7047249" cy="53133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Teng</a:t>
          </a:r>
          <a:r>
            <a:rPr lang="en-US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bog‘lovchilar</a:t>
          </a:r>
          <a:endParaRPr lang="en-US" sz="28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Teng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bog‘laydi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ham,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hamda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ammo,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lekin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biroq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goh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ba’zan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yo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na.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Biriktiruv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zidlov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ayiruv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inkor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ma’nolarini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bildiradi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984075" y="626554"/>
        <a:ext cx="4063278" cy="4060214"/>
      </dsp:txXfrm>
    </dsp:sp>
    <dsp:sp modelId="{23F239FC-8F19-46D6-A0B4-8E72EE6A9A1B}">
      <dsp:nvSpPr>
        <dsp:cNvPr id="0" name=""/>
        <dsp:cNvSpPr/>
      </dsp:nvSpPr>
      <dsp:spPr>
        <a:xfrm>
          <a:off x="4738730" y="0"/>
          <a:ext cx="6908797" cy="5313325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Ergashtiruvchi</a:t>
          </a:r>
          <a:r>
            <a:rPr lang="en-US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bog‘lovchilar</a:t>
          </a:r>
          <a:endParaRPr lang="en-US" sz="28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Tobe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munosabatda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bog‘laydi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chunki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shuning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zero, agar,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agarda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garchi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ya’ni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Sabab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shart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aniqlov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ma’nolarini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bildiradi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          </a:t>
          </a:r>
        </a:p>
      </dsp:txBody>
      <dsp:txXfrm>
        <a:off x="6699334" y="626554"/>
        <a:ext cx="3983450" cy="406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8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6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12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8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6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8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1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4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2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9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3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847528" y="2869985"/>
            <a:ext cx="5904656" cy="3655359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Mahmuda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Toirova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62507" y="3068960"/>
            <a:ext cx="569021" cy="244827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загружено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5726" r="15726"/>
          <a:stretch>
            <a:fillRect/>
          </a:stretch>
        </p:blipFill>
        <p:spPr bwMode="auto">
          <a:xfrm>
            <a:off x="8168184" y="2685858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374" y="1628800"/>
            <a:ext cx="11233248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qo‘riqchi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asramaslik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salomatlikka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Tish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yemirilishi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kasallik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asrash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3193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9127277"/>
              </p:ext>
            </p:extLst>
          </p:nvPr>
        </p:nvGraphicFramePr>
        <p:xfrm>
          <a:off x="263352" y="1268760"/>
          <a:ext cx="11809312" cy="531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087888" y="1268760"/>
            <a:ext cx="208823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birikmalari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bog‘laydi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Yordamchi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og‘lovchi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oldidan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vergul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238500" y="28575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VEEN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85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2222" y="2487062"/>
            <a:ext cx="379418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Sog‘liqni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asrash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nimalarga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qaratish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0514" y="4795386"/>
            <a:ext cx="351920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qoidalariga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7213" y="1376881"/>
            <a:ext cx="363143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ovqatlanishni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183" y="4795386"/>
            <a:ext cx="344448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Badantrbiya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mashqlarini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68" y="1376881"/>
            <a:ext cx="320453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tarziga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85914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75" y="1357298"/>
            <a:ext cx="1114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371" y="1178472"/>
            <a:ext cx="110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Ergashtiruvchi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bog‘lovchilarning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ifodalagan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048" y="1846630"/>
            <a:ext cx="11215687" cy="428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Ifodalayotgan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ma’nolari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1048" y="2565145"/>
            <a:ext cx="4470816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1048" y="3939425"/>
            <a:ext cx="4470816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39728" y="2413874"/>
            <a:ext cx="5999875" cy="1363741"/>
          </a:xfrm>
          <a:prstGeom prst="roundRect">
            <a:avLst>
              <a:gd name="adj" fmla="val 260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bajardim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baholarim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a’lo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9727" y="3991481"/>
            <a:ext cx="5999876" cy="10746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o‘qisangiz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dono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bo‘lasiz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9049" y="5279964"/>
            <a:ext cx="4502815" cy="11013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Aniqlov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39727" y="5279964"/>
            <a:ext cx="5999874" cy="1101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hovlini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supuribdi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5663" y="2305565"/>
            <a:ext cx="391196" cy="4328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285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5517232"/>
            <a:ext cx="1137726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tarzi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tushunasiz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1628800"/>
            <a:ext cx="280831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Badantarbiya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shug‘ullanish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1504" y="3573016"/>
            <a:ext cx="280831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havodan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3912" y="3573016"/>
            <a:ext cx="280831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tartibiga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6320" y="3573016"/>
            <a:ext cx="280831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Gigiyena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rioya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1784" y="1628800"/>
            <a:ext cx="3240360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me’yorida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ovqatlanish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0216" y="1628800"/>
            <a:ext cx="280831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Salomatlikka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464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diktant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0" y="5229200"/>
            <a:ext cx="1130525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oyoq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a’zolari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Maktab\Desktop\fb_img_145410809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3429000"/>
            <a:ext cx="2167519" cy="1688976"/>
          </a:xfrm>
          <a:prstGeom prst="rect">
            <a:avLst/>
          </a:prstGeom>
          <a:noFill/>
        </p:spPr>
      </p:pic>
      <p:pic>
        <p:nvPicPr>
          <p:cNvPr id="1027" name="Picture 3" descr="C:\Users\Maktab\Desktop\загружено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3429000"/>
            <a:ext cx="2060803" cy="1686867"/>
          </a:xfrm>
          <a:prstGeom prst="rect">
            <a:avLst/>
          </a:prstGeom>
          <a:noFill/>
        </p:spPr>
      </p:pic>
      <p:pic>
        <p:nvPicPr>
          <p:cNvPr id="1028" name="Picture 4" descr="C:\Users\Maktab\Desktop\4_Jg0baFcB7Mo-QfhNJYfnn4ujAOzfv9-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3573016"/>
            <a:ext cx="2468846" cy="1512168"/>
          </a:xfrm>
          <a:prstGeom prst="rect">
            <a:avLst/>
          </a:prstGeom>
          <a:noFill/>
        </p:spPr>
      </p:pic>
      <p:pic>
        <p:nvPicPr>
          <p:cNvPr id="1029" name="Picture 5" descr="C:\Users\Maktab\Desktop\TyU50vK01JIVY5eHkI5cKoUJ7SflMyTC-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7968" y="1556792"/>
            <a:ext cx="2278935" cy="1512168"/>
          </a:xfrm>
          <a:prstGeom prst="rect">
            <a:avLst/>
          </a:prstGeom>
          <a:noFill/>
        </p:spPr>
      </p:pic>
      <p:pic>
        <p:nvPicPr>
          <p:cNvPr id="1030" name="Picture 6" descr="C:\Users\Maktab\Desktop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6360" y="1844824"/>
            <a:ext cx="2175357" cy="1447601"/>
          </a:xfrm>
          <a:prstGeom prst="rect">
            <a:avLst/>
          </a:prstGeom>
          <a:noFill/>
        </p:spPr>
      </p:pic>
      <p:pic>
        <p:nvPicPr>
          <p:cNvPr id="1031" name="Picture 7" descr="C:\Users\Maktab\Desktop\загружено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3592" y="1556792"/>
            <a:ext cx="1800200" cy="1656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969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diktant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0" y="5301208"/>
            <a:ext cx="1130525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Futbol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tennis,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volleybol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basketbol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Maktab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340768"/>
            <a:ext cx="2691299" cy="1728192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3212976"/>
            <a:ext cx="2619375" cy="1872208"/>
          </a:xfrm>
          <a:prstGeom prst="rect">
            <a:avLst/>
          </a:prstGeom>
          <a:noFill/>
        </p:spPr>
      </p:pic>
      <p:pic>
        <p:nvPicPr>
          <p:cNvPr id="2052" name="Picture 4" descr="C:\Users\Maktab\Desktop\197501f64ce1918bc6846f0e202e62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1268760"/>
            <a:ext cx="2448272" cy="1728192"/>
          </a:xfrm>
          <a:prstGeom prst="rect">
            <a:avLst/>
          </a:prstGeom>
          <a:noFill/>
        </p:spPr>
      </p:pic>
      <p:pic>
        <p:nvPicPr>
          <p:cNvPr id="2053" name="Picture 5" descr="C:\Users\Maktab\Desktop\Roger_Federer_2012_Indian_We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5480" y="3212976"/>
            <a:ext cx="2880320" cy="1919981"/>
          </a:xfrm>
          <a:prstGeom prst="rect">
            <a:avLst/>
          </a:prstGeom>
          <a:noFill/>
        </p:spPr>
      </p:pic>
      <p:pic>
        <p:nvPicPr>
          <p:cNvPr id="2054" name="Picture 6" descr="C:\Users\Maktab\Desktop\28217_6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7768" y="1340768"/>
            <a:ext cx="2592288" cy="1726921"/>
          </a:xfrm>
          <a:prstGeom prst="rect">
            <a:avLst/>
          </a:prstGeom>
          <a:noFill/>
        </p:spPr>
      </p:pic>
      <p:pic>
        <p:nvPicPr>
          <p:cNvPr id="2055" name="Picture 7" descr="C:\Users\Maktab\Desktop\загружено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0297" y="3212976"/>
            <a:ext cx="249258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89753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2273444"/>
            <a:ext cx="7560791" cy="31717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hayot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tarzim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sog‘lig‘ingizni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asrash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uchun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nimalar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qilishingizni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604" y="1844824"/>
            <a:ext cx="3240311" cy="3394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2273444"/>
            <a:ext cx="7920880" cy="23042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salomatligingiz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ishlarni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amalga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oshirmoqdasiz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604" y="1844824"/>
            <a:ext cx="3240311" cy="339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8094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7623" y="1310223"/>
            <a:ext cx="392869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Tishlaringizni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shifokoriga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9881" y="1310223"/>
            <a:ext cx="374441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o‘g‘ri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ovqatlanishni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yo‘lga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4962" y="5311391"/>
            <a:ext cx="357961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uxlab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0418" y="3272841"/>
            <a:ext cx="343823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tozalashni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unutmang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95" y="3299500"/>
            <a:ext cx="30243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portning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shug‘ullaning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917" y="158443"/>
            <a:ext cx="6596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157" y="5224841"/>
            <a:ext cx="343271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oza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havoda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69" y="1333469"/>
            <a:ext cx="321669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adantarbiya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mashqlarini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5668" y="5224841"/>
            <a:ext cx="413575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3244652" y="2903129"/>
            <a:ext cx="5262395" cy="2321711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36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1" grpId="0" animBg="1"/>
      <p:bldP spid="15" grpId="0" animBg="1"/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762" y="1700808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Tishlarimizga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O‘ttiz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qo‘riqchi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ta’rif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berilishi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bo‘lmasa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chaynashni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-a?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birortasi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shikastlanib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484783"/>
            <a:ext cx="3672408" cy="2443821"/>
          </a:xfrm>
          <a:prstGeom prst="rect">
            <a:avLst/>
          </a:prstGeom>
          <a:noFill/>
        </p:spPr>
      </p:pic>
      <p:pic>
        <p:nvPicPr>
          <p:cNvPr id="4099" name="Picture 3" descr="C:\Users\Maktab\Desktop\4e2990c470330e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4149080"/>
            <a:ext cx="259228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6067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713" y="1412776"/>
            <a:ext cx="68407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Ba’zilar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darhol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shifokori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huzuriga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borishni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istashmaydi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o‘zingizga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ahvolga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qolmaslik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a’zolaringizdan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tishlaringizni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asrab-avaylang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ktab\Desktop\38daee8de519e6676ff7983213f1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319" y="4235946"/>
            <a:ext cx="3688216" cy="2160240"/>
          </a:xfrm>
          <a:prstGeom prst="rect">
            <a:avLst/>
          </a:prstGeom>
          <a:noFill/>
        </p:spPr>
      </p:pic>
      <p:pic>
        <p:nvPicPr>
          <p:cNvPr id="3075" name="Picture 3" descr="C:\Users\Maktab\Desktop\kak-podgotovit-3-letnego-rebenka-k-poseshheniyu-stomatolo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412776"/>
            <a:ext cx="381466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5206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7713" y="1700808"/>
            <a:ext cx="6840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butunligini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ta’minlang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oshqozondagi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beqiyos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chaynalgan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oshqozon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buzilishiga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aktab\Desktop\1597044370_photo_2020-08-09_17-40-12-680x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3933056"/>
            <a:ext cx="3240360" cy="2602740"/>
          </a:xfrm>
          <a:prstGeom prst="rect">
            <a:avLst/>
          </a:prstGeom>
          <a:noFill/>
        </p:spPr>
      </p:pic>
      <p:pic>
        <p:nvPicPr>
          <p:cNvPr id="5123" name="Picture 3" descr="C:\Users\Maktab\Desktop\otkuda-prikhodit-kariyes-kak-yego-izbyez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340768"/>
            <a:ext cx="3456384" cy="2468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09745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968" y="1700808"/>
            <a:ext cx="5976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kalsiyga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mahsulotlarni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ko‘proq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tishlaringiz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suyaklaringiz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mustahkam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aktab\Desktop\1493488289_d3dcdf71bde16625fd896a96a37b0f4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772816"/>
            <a:ext cx="532859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69480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412776"/>
            <a:ext cx="61925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Tishlaringizni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ertalab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nonushtadan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kechqurun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uxlashdan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yuving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tishlaringiz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qoldiqlari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kariyesga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chalinishi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ktab\Desktop\загружен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4" y="1628800"/>
            <a:ext cx="4660517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8727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O‘ttiz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ikki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qo‘riqchimiz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omon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bo‘lsin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1944" y="1340768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Tishlarimizning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ashaddiy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dushmani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kariyes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yemirilishiga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Yana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shifokori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ko‘rigidan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albatta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maslahatlariga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4032448" cy="2588952"/>
          </a:xfrm>
          <a:prstGeom prst="rect">
            <a:avLst/>
          </a:prstGeom>
          <a:noFill/>
        </p:spPr>
      </p:pic>
      <p:pic>
        <p:nvPicPr>
          <p:cNvPr id="6147" name="Picture 3" descr="C:\Users\Maktab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4005064"/>
            <a:ext cx="3888432" cy="25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0906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82087967</TotalTime>
  <Words>628</Words>
  <Application>Microsoft Office PowerPoint</Application>
  <PresentationFormat>Широкоэкранный</PresentationFormat>
  <Paragraphs>119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Office Theme</vt:lpstr>
      <vt:lpstr>    O‘zbek tili</vt:lpstr>
      <vt:lpstr> MUSTAQIL BAJARISH UCHUN TOPSHIRIQLAR</vt:lpstr>
      <vt:lpstr>Презентация PowerPoint</vt:lpstr>
      <vt:lpstr>O‘ttiz ikki qo‘riqchimiz omon bo‘lsin</vt:lpstr>
      <vt:lpstr>O‘ttiz ikki qo‘riqchimiz omon bo‘lsin</vt:lpstr>
      <vt:lpstr>O‘ttiz ikki qo‘riqchimiz omon bo‘lsin</vt:lpstr>
      <vt:lpstr>O‘ttiz ikki qo‘riqchimiz omon bo‘lsin</vt:lpstr>
      <vt:lpstr>O‘ttiz ikki qo‘riqchimiz omon bo‘lsin</vt:lpstr>
      <vt:lpstr>O‘ttiz ikki qo‘riqchimiz omon bo‘lsin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1885</cp:revision>
  <dcterms:created xsi:type="dcterms:W3CDTF">2020-08-03T09:44:14Z</dcterms:created>
  <dcterms:modified xsi:type="dcterms:W3CDTF">2020-11-27T06:31:57Z</dcterms:modified>
</cp:coreProperties>
</file>