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315" r:id="rId2"/>
    <p:sldId id="619" r:id="rId3"/>
    <p:sldId id="620" r:id="rId4"/>
    <p:sldId id="609" r:id="rId5"/>
    <p:sldId id="621" r:id="rId6"/>
    <p:sldId id="622" r:id="rId7"/>
    <p:sldId id="623" r:id="rId8"/>
    <p:sldId id="624" r:id="rId9"/>
    <p:sldId id="625" r:id="rId10"/>
    <p:sldId id="615" r:id="rId11"/>
    <p:sldId id="629" r:id="rId12"/>
    <p:sldId id="627" r:id="rId13"/>
    <p:sldId id="630" r:id="rId14"/>
    <p:sldId id="628" r:id="rId15"/>
    <p:sldId id="631" r:id="rId16"/>
    <p:sldId id="632" r:id="rId17"/>
    <p:sldId id="466" r:id="rId18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40" autoAdjust="0"/>
    <p:restoredTop sz="92473" autoAdjust="0"/>
  </p:normalViewPr>
  <p:slideViewPr>
    <p:cSldViewPr>
      <p:cViewPr varScale="1">
        <p:scale>
          <a:sx n="73" d="100"/>
          <a:sy n="73" d="100"/>
        </p:scale>
        <p:origin x="642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5" d="100"/>
          <a:sy n="65" d="100"/>
        </p:scale>
        <p:origin x="1626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3C7B6C-3F27-473E-9E5B-EAC65D70CCF1}" type="doc">
      <dgm:prSet loTypeId="urn:microsoft.com/office/officeart/2005/8/layout/venn1" loCatId="relationship" qsTypeId="urn:microsoft.com/office/officeart/2005/8/quickstyle/simple1" qsCatId="simple" csTypeId="urn:microsoft.com/office/officeart/2005/8/colors/colorful3" csCatId="colorful" phldr="1"/>
      <dgm:spPr/>
    </dgm:pt>
    <dgm:pt modelId="{12D3F9F2-40EF-46AB-B0A7-338235A20780}">
      <dgm:prSet phldrT="[Текст]" custT="1"/>
      <dgm:spPr/>
      <dgm:t>
        <a:bodyPr/>
        <a:lstStyle/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00000"/>
            </a:lnSpc>
          </a:pPr>
          <a:r>
            <a:rPr lang="en-US" sz="2800" b="1" dirty="0" err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Teng</a:t>
          </a:r>
          <a:r>
            <a:rPr lang="en-US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bog‘lovchilar</a:t>
          </a:r>
          <a:endParaRPr lang="en-US" sz="2800" b="1" dirty="0" smtClean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  <a:p>
          <a:pPr algn="l">
            <a:lnSpc>
              <a:spcPct val="100000"/>
            </a:lnSpc>
          </a:pP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Teng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munosabatda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bog‘laydi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. </a:t>
          </a:r>
        </a:p>
        <a:p>
          <a:pPr algn="l">
            <a:lnSpc>
              <a:spcPct val="100000"/>
            </a:lnSpc>
          </a:pP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Va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, ham,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hamda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, ammo,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lekin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biroq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goh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ba’zan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yo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yoki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na.</a:t>
          </a: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l">
            <a:lnSpc>
              <a:spcPct val="100000"/>
            </a:lnSpc>
          </a:pP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Biriktiruv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zidlov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ayiruv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inkor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ma’nolarini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bildiradi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</dgm:t>
    </dgm:pt>
    <dgm:pt modelId="{F5ECDFD3-B5E6-49ED-87C7-5E3818CB36F3}" type="parTrans" cxnId="{F32B13FB-568A-4691-BA3C-D24C3D4682FF}">
      <dgm:prSet/>
      <dgm:spPr/>
      <dgm:t>
        <a:bodyPr/>
        <a:lstStyle/>
        <a:p>
          <a:endParaRPr lang="ru-RU"/>
        </a:p>
      </dgm:t>
    </dgm:pt>
    <dgm:pt modelId="{520805E2-610B-4AA0-B273-0F15A1E8A6AD}" type="sibTrans" cxnId="{F32B13FB-568A-4691-BA3C-D24C3D4682FF}">
      <dgm:prSet/>
      <dgm:spPr/>
      <dgm:t>
        <a:bodyPr/>
        <a:lstStyle/>
        <a:p>
          <a:endParaRPr lang="ru-RU"/>
        </a:p>
      </dgm:t>
    </dgm:pt>
    <dgm:pt modelId="{BEEAE06C-2763-4218-A324-0456C969D60E}">
      <dgm:prSet phldrT="[Текст]" custT="1"/>
      <dgm:spPr/>
      <dgm:t>
        <a:bodyPr/>
        <a:lstStyle/>
        <a:p>
          <a:pPr algn="ctr">
            <a:lnSpc>
              <a:spcPct val="100000"/>
            </a:lnSpc>
          </a:pPr>
          <a:r>
            <a:rPr lang="en-US" sz="2800" b="1" dirty="0" err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Ergashtiruvchi</a:t>
          </a:r>
          <a:r>
            <a:rPr lang="en-US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bog‘lovchilar</a:t>
          </a:r>
          <a:endParaRPr lang="en-US" sz="2800" b="1" dirty="0" smtClean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00000"/>
            </a:lnSpc>
          </a:pPr>
          <a:r>
            <a:rPr lang="en-US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Tobe </a:t>
          </a:r>
          <a:r>
            <a:rPr lang="en-US" sz="28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munosabatda</a:t>
          </a:r>
          <a:r>
            <a:rPr lang="en-US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bog‘laydi</a:t>
          </a:r>
          <a:r>
            <a:rPr lang="en-US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 </a:t>
          </a:r>
        </a:p>
        <a:p>
          <a:pPr algn="ctr">
            <a:lnSpc>
              <a:spcPct val="100000"/>
            </a:lnSpc>
          </a:pPr>
          <a:r>
            <a:rPr lang="en-US" sz="28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chunki</a:t>
          </a:r>
          <a:r>
            <a:rPr lang="en-US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shuning</a:t>
          </a:r>
          <a:r>
            <a:rPr lang="en-US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uchun</a:t>
          </a:r>
          <a:r>
            <a:rPr lang="en-US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zero, agar, </a:t>
          </a:r>
          <a:r>
            <a:rPr lang="en-US" sz="28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agarda</a:t>
          </a:r>
          <a:r>
            <a:rPr lang="en-US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</a:p>
        <a:p>
          <a:pPr algn="ctr">
            <a:lnSpc>
              <a:spcPct val="100000"/>
            </a:lnSpc>
          </a:pPr>
          <a:r>
            <a:rPr lang="en-US" sz="28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garchi</a:t>
          </a:r>
          <a:r>
            <a:rPr lang="en-US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ya’ni</a:t>
          </a:r>
          <a:r>
            <a:rPr lang="en-US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</a:p>
        <a:p>
          <a:pPr algn="ctr">
            <a:lnSpc>
              <a:spcPct val="100000"/>
            </a:lnSpc>
          </a:pPr>
          <a:r>
            <a:rPr lang="en-US" sz="28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Sabab</a:t>
          </a:r>
          <a:r>
            <a:rPr lang="en-US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shart</a:t>
          </a:r>
          <a:r>
            <a:rPr lang="en-US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aniqlov</a:t>
          </a:r>
          <a:r>
            <a:rPr lang="en-US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ma’nolarini</a:t>
          </a:r>
          <a:r>
            <a:rPr lang="en-US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bildiradi</a:t>
          </a:r>
          <a:r>
            <a:rPr lang="en-US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</a:p>
        <a:p>
          <a:pPr algn="l">
            <a:lnSpc>
              <a:spcPct val="100000"/>
            </a:lnSpc>
          </a:pP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          </a:t>
          </a:r>
        </a:p>
      </dgm:t>
    </dgm:pt>
    <dgm:pt modelId="{87C9942A-B556-415C-B9B5-4655F8731998}" type="parTrans" cxnId="{1D05C4F9-8C46-4D62-AF05-2C41400F40D1}">
      <dgm:prSet/>
      <dgm:spPr/>
      <dgm:t>
        <a:bodyPr/>
        <a:lstStyle/>
        <a:p>
          <a:endParaRPr lang="ru-RU"/>
        </a:p>
      </dgm:t>
    </dgm:pt>
    <dgm:pt modelId="{09D8E8AF-BB00-4A92-88ED-D3A2DF1C3D99}" type="sibTrans" cxnId="{1D05C4F9-8C46-4D62-AF05-2C41400F40D1}">
      <dgm:prSet/>
      <dgm:spPr/>
      <dgm:t>
        <a:bodyPr/>
        <a:lstStyle/>
        <a:p>
          <a:endParaRPr lang="ru-RU"/>
        </a:p>
      </dgm:t>
    </dgm:pt>
    <dgm:pt modelId="{B6AFFFFB-DFE0-46F0-B009-77CDBBFD0BD7}" type="pres">
      <dgm:prSet presAssocID="{683C7B6C-3F27-473E-9E5B-EAC65D70CCF1}" presName="compositeShape" presStyleCnt="0">
        <dgm:presLayoutVars>
          <dgm:chMax val="7"/>
          <dgm:dir/>
          <dgm:resizeHandles val="exact"/>
        </dgm:presLayoutVars>
      </dgm:prSet>
      <dgm:spPr/>
    </dgm:pt>
    <dgm:pt modelId="{0E1A7BB6-20A2-40FB-AF24-3D85E0432587}" type="pres">
      <dgm:prSet presAssocID="{12D3F9F2-40EF-46AB-B0A7-338235A20780}" presName="circ1" presStyleLbl="vennNode1" presStyleIdx="0" presStyleCnt="2" custScaleX="133359" custScaleY="100547" custLinFactNeighborX="-10899"/>
      <dgm:spPr/>
      <dgm:t>
        <a:bodyPr/>
        <a:lstStyle/>
        <a:p>
          <a:endParaRPr lang="ru-RU"/>
        </a:p>
      </dgm:t>
    </dgm:pt>
    <dgm:pt modelId="{6F91596E-68F2-4072-A9E3-B55F64BD21E8}" type="pres">
      <dgm:prSet presAssocID="{12D3F9F2-40EF-46AB-B0A7-338235A20780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F239FC-8F19-46D6-A0B4-8E72EE6A9A1B}" type="pres">
      <dgm:prSet presAssocID="{BEEAE06C-2763-4218-A324-0456C969D60E}" presName="circ2" presStyleLbl="vennNode1" presStyleIdx="1" presStyleCnt="2" custAng="0" custScaleX="130739" custScaleY="100547" custLinFactNeighborX="6615"/>
      <dgm:spPr/>
      <dgm:t>
        <a:bodyPr/>
        <a:lstStyle/>
        <a:p>
          <a:endParaRPr lang="ru-RU"/>
        </a:p>
      </dgm:t>
    </dgm:pt>
    <dgm:pt modelId="{ACB1276B-D04E-4BB7-A1B3-A31F03C250B6}" type="pres">
      <dgm:prSet presAssocID="{BEEAE06C-2763-4218-A324-0456C969D60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32B13FB-568A-4691-BA3C-D24C3D4682FF}" srcId="{683C7B6C-3F27-473E-9E5B-EAC65D70CCF1}" destId="{12D3F9F2-40EF-46AB-B0A7-338235A20780}" srcOrd="0" destOrd="0" parTransId="{F5ECDFD3-B5E6-49ED-87C7-5E3818CB36F3}" sibTransId="{520805E2-610B-4AA0-B273-0F15A1E8A6AD}"/>
    <dgm:cxn modelId="{1D05C4F9-8C46-4D62-AF05-2C41400F40D1}" srcId="{683C7B6C-3F27-473E-9E5B-EAC65D70CCF1}" destId="{BEEAE06C-2763-4218-A324-0456C969D60E}" srcOrd="1" destOrd="0" parTransId="{87C9942A-B556-415C-B9B5-4655F8731998}" sibTransId="{09D8E8AF-BB00-4A92-88ED-D3A2DF1C3D99}"/>
    <dgm:cxn modelId="{09A3C5E0-7FE4-4D25-9F9D-A4F16B24E4D5}" type="presOf" srcId="{12D3F9F2-40EF-46AB-B0A7-338235A20780}" destId="{6F91596E-68F2-4072-A9E3-B55F64BD21E8}" srcOrd="1" destOrd="0" presId="urn:microsoft.com/office/officeart/2005/8/layout/venn1"/>
    <dgm:cxn modelId="{3D46AFBE-FF97-48B2-B055-1401F87D1A65}" type="presOf" srcId="{BEEAE06C-2763-4218-A324-0456C969D60E}" destId="{23F239FC-8F19-46D6-A0B4-8E72EE6A9A1B}" srcOrd="0" destOrd="0" presId="urn:microsoft.com/office/officeart/2005/8/layout/venn1"/>
    <dgm:cxn modelId="{A50FFA7A-4A19-48AF-8AA0-D0A2EE3F79A5}" type="presOf" srcId="{BEEAE06C-2763-4218-A324-0456C969D60E}" destId="{ACB1276B-D04E-4BB7-A1B3-A31F03C250B6}" srcOrd="1" destOrd="0" presId="urn:microsoft.com/office/officeart/2005/8/layout/venn1"/>
    <dgm:cxn modelId="{55CB407F-7604-411A-AC71-5B4EA67DCB1F}" type="presOf" srcId="{683C7B6C-3F27-473E-9E5B-EAC65D70CCF1}" destId="{B6AFFFFB-DFE0-46F0-B009-77CDBBFD0BD7}" srcOrd="0" destOrd="0" presId="urn:microsoft.com/office/officeart/2005/8/layout/venn1"/>
    <dgm:cxn modelId="{E97D648A-5868-4C5D-A283-1313E76E31BB}" type="presOf" srcId="{12D3F9F2-40EF-46AB-B0A7-338235A20780}" destId="{0E1A7BB6-20A2-40FB-AF24-3D85E0432587}" srcOrd="0" destOrd="0" presId="urn:microsoft.com/office/officeart/2005/8/layout/venn1"/>
    <dgm:cxn modelId="{50649C81-531F-469E-95FE-01873EA13734}" type="presParOf" srcId="{B6AFFFFB-DFE0-46F0-B009-77CDBBFD0BD7}" destId="{0E1A7BB6-20A2-40FB-AF24-3D85E0432587}" srcOrd="0" destOrd="0" presId="urn:microsoft.com/office/officeart/2005/8/layout/venn1"/>
    <dgm:cxn modelId="{84E16C56-9108-42BF-848D-909315932EDC}" type="presParOf" srcId="{B6AFFFFB-DFE0-46F0-B009-77CDBBFD0BD7}" destId="{6F91596E-68F2-4072-A9E3-B55F64BD21E8}" srcOrd="1" destOrd="0" presId="urn:microsoft.com/office/officeart/2005/8/layout/venn1"/>
    <dgm:cxn modelId="{A23B1C6A-5DEC-472F-937D-E2560ACB4099}" type="presParOf" srcId="{B6AFFFFB-DFE0-46F0-B009-77CDBBFD0BD7}" destId="{23F239FC-8F19-46D6-A0B4-8E72EE6A9A1B}" srcOrd="2" destOrd="0" presId="urn:microsoft.com/office/officeart/2005/8/layout/venn1"/>
    <dgm:cxn modelId="{BFA2046E-A55F-4B17-82BE-DA9B010C1DBC}" type="presParOf" srcId="{B6AFFFFB-DFE0-46F0-B009-77CDBBFD0BD7}" destId="{ACB1276B-D04E-4BB7-A1B3-A31F03C250B6}" srcOrd="3" destOrd="0" presId="urn:microsoft.com/office/officeart/2005/8/layout/venn1"/>
  </dgm:cxnLst>
  <dgm:bg>
    <a:solidFill>
      <a:schemeClr val="accent4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1A7BB6-20A2-40FB-AF24-3D85E0432587}">
      <dsp:nvSpPr>
        <dsp:cNvPr id="0" name=""/>
        <dsp:cNvSpPr/>
      </dsp:nvSpPr>
      <dsp:spPr>
        <a:xfrm>
          <a:off x="0" y="0"/>
          <a:ext cx="7047249" cy="5313325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Teng</a:t>
          </a:r>
          <a:r>
            <a:rPr lang="en-US" sz="2800" b="1" kern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bog‘lovchilar</a:t>
          </a:r>
          <a:endParaRPr lang="en-US" sz="2800" b="1" kern="1200" dirty="0" smtClean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Teng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munosabatda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bog‘laydi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. </a:t>
          </a:r>
        </a:p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Va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, ham,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hamda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, ammo,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lekin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biroq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goh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ba’zan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yo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yoki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na.</a:t>
          </a: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Biriktiruv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zidlov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ayiruv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inkor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ma’nolarini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bildiradi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984075" y="626554"/>
        <a:ext cx="4063278" cy="4060214"/>
      </dsp:txXfrm>
    </dsp:sp>
    <dsp:sp modelId="{23F239FC-8F19-46D6-A0B4-8E72EE6A9A1B}">
      <dsp:nvSpPr>
        <dsp:cNvPr id="0" name=""/>
        <dsp:cNvSpPr/>
      </dsp:nvSpPr>
      <dsp:spPr>
        <a:xfrm>
          <a:off x="4738730" y="0"/>
          <a:ext cx="6908797" cy="5313325"/>
        </a:xfrm>
        <a:prstGeom prst="ellipse">
          <a:avLst/>
        </a:prstGeom>
        <a:solidFill>
          <a:schemeClr val="accent3">
            <a:alpha val="50000"/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Ergashtiruvchi</a:t>
          </a:r>
          <a:r>
            <a:rPr lang="en-US" sz="2800" b="1" kern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bog‘lovchilar</a:t>
          </a:r>
          <a:endParaRPr lang="en-US" sz="2800" b="1" kern="1200" dirty="0" smtClean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Tobe </a:t>
          </a:r>
          <a:r>
            <a:rPr lang="en-US" sz="28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munosabatda</a:t>
          </a:r>
          <a:r>
            <a:rPr lang="en-US" sz="2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bog‘laydi</a:t>
          </a:r>
          <a:r>
            <a:rPr lang="en-US" sz="2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 </a:t>
          </a:r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chunki</a:t>
          </a:r>
          <a:r>
            <a:rPr lang="en-US" sz="2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shuning</a:t>
          </a:r>
          <a:r>
            <a:rPr lang="en-US" sz="2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uchun</a:t>
          </a:r>
          <a:r>
            <a:rPr lang="en-US" sz="2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zero, agar, </a:t>
          </a:r>
          <a:r>
            <a:rPr lang="en-US" sz="28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agarda</a:t>
          </a:r>
          <a:r>
            <a:rPr lang="en-US" sz="2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garchi</a:t>
          </a:r>
          <a:r>
            <a:rPr lang="en-US" sz="2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ya’ni</a:t>
          </a:r>
          <a:r>
            <a:rPr lang="en-US" sz="2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Sabab</a:t>
          </a:r>
          <a:r>
            <a:rPr lang="en-US" sz="2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shart</a:t>
          </a:r>
          <a:r>
            <a:rPr lang="en-US" sz="2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aniqlov</a:t>
          </a:r>
          <a:r>
            <a:rPr lang="en-US" sz="2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ma’nolarini</a:t>
          </a:r>
          <a:r>
            <a:rPr lang="en-US" sz="2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bildiradi</a:t>
          </a:r>
          <a:r>
            <a:rPr lang="en-US" sz="2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</a:p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          </a:t>
          </a:r>
        </a:p>
      </dsp:txBody>
      <dsp:txXfrm>
        <a:off x="6699334" y="626554"/>
        <a:ext cx="3983450" cy="40602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06F07-6E57-4C17-B74C-283E69F897EB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0FF3D-43ED-4881-B1B2-840FBF57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654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5017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66384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832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77660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46630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78122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758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2829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8670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04834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1119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02488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0273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18967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932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C5B08-6D1C-4798-9161-9FBBDDFBCCB8}" type="datetimeFigureOut">
              <a:rPr lang="en-US"/>
              <a:pPr>
                <a:defRPr/>
              </a:pPr>
              <a:t>11/27/2020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6A6C5-50EF-4827-B29B-814043372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8DCA8-3380-468C-8D32-FEE46D4CADA6}" type="datetimeFigureOut">
              <a:rPr lang="en-US"/>
              <a:pPr>
                <a:defRPr/>
              </a:pPr>
              <a:t>11/27/2020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7EFD-C7CB-497A-AB45-CE24CF3E7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7C743-CD78-4750-95AD-59970C8E013A}" type="datetimeFigureOut">
              <a:rPr lang="en-US"/>
              <a:pPr>
                <a:defRPr/>
              </a:pPr>
              <a:t>11/27/2020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1EE0A-4885-4CA3-BF66-87A843253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BFBBE-5C3D-4381-B405-A99E95D5671D}" type="datetimeFigureOut">
              <a:rPr lang="en-US"/>
              <a:pPr>
                <a:defRPr/>
              </a:pPr>
              <a:t>11/27/2020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D2485-5F7C-4420-A748-27101B7B97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677F3-ACA7-4DC6-AD38-D912D8C9A242}" type="datetimeFigureOut">
              <a:rPr lang="en-US"/>
              <a:pPr>
                <a:defRPr/>
              </a:pPr>
              <a:t>11/27/2020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9CAC0-1CF7-4C57-973A-4914C55F7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7C28840-11A4-4275-955E-872D2264A916}" type="datetimeFigureOut">
              <a:rPr lang="en-US"/>
              <a:pPr>
                <a:defRPr/>
              </a:pPr>
              <a:t>11/27/2020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760FC33-0D11-4365-AA94-1378492BA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 dirty="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847528" y="2869985"/>
            <a:ext cx="5904656" cy="3655359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sz="4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vzu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: 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Mahmuda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Toirova</a:t>
            </a:r>
            <a:r>
              <a:rPr lang="en-US" sz="4400" b="1" dirty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</a:t>
            </a:r>
            <a:endParaRPr lang="en-US" sz="44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O‘ttiz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ikki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qo‘riqchimiz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omon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bo‘lsin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</a:t>
            </a:r>
            <a:endParaRPr lang="ru-RU" sz="44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862507" y="3068960"/>
            <a:ext cx="569021" cy="2448272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12991" y="1172164"/>
            <a:ext cx="1040784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2" name="Picture 2" descr="C:\Users\Maktab\Desktop\загружено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l="15726" r="15726"/>
          <a:stretch>
            <a:fillRect/>
          </a:stretch>
        </p:blipFill>
        <p:spPr bwMode="auto">
          <a:xfrm>
            <a:off x="8168184" y="2685858"/>
            <a:ext cx="3328416" cy="340743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Savollar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2374" y="1628800"/>
            <a:ext cx="11233248" cy="470898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tishlar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32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qo‘riqchi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deb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ataladi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Tishlarni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asramaslik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salomatlikka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ta’sir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ko‘rsatadi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Tish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yemirilishi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kasallik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deb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ataladi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Tishlarni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asrash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nimalar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9731939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1724025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459127277"/>
              </p:ext>
            </p:extLst>
          </p:nvPr>
        </p:nvGraphicFramePr>
        <p:xfrm>
          <a:off x="263352" y="1268760"/>
          <a:ext cx="11809312" cy="5313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245" name="TextBox 5"/>
          <p:cNvSpPr txBox="1">
            <a:spLocks noChangeArrowheads="1"/>
          </p:cNvSpPr>
          <p:nvPr/>
        </p:nvSpPr>
        <p:spPr bwMode="auto">
          <a:xfrm>
            <a:off x="5087888" y="1268760"/>
            <a:ext cx="2088232" cy="581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en-US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birikmalari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gaplarni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bog‘laydi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Yordamchi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hisoblanadi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og‘lovchi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oldidan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vergul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qo‘yiladi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/>
          </a:p>
          <a:p>
            <a:pPr algn="ctr"/>
            <a:endParaRPr lang="ru-RU" dirty="0"/>
          </a:p>
        </p:txBody>
      </p:sp>
      <p:sp>
        <p:nvSpPr>
          <p:cNvPr id="10246" name="TextBox 5"/>
          <p:cNvSpPr txBox="1">
            <a:spLocks noChangeArrowheads="1"/>
          </p:cNvSpPr>
          <p:nvPr/>
        </p:nvSpPr>
        <p:spPr bwMode="auto">
          <a:xfrm>
            <a:off x="3238500" y="285750"/>
            <a:ext cx="67865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VEEN  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DIAGRAMMASI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848511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yuzasidan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savollar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52222" y="2487062"/>
            <a:ext cx="3794180" cy="23083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Sog‘liqni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asrash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aynan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nimalarga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e’tibor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qaratish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40514" y="4795386"/>
            <a:ext cx="3519206" cy="15696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Gigiyena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qoidalariga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amal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97213" y="1376881"/>
            <a:ext cx="3631435" cy="15696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ovqatlanishni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tashkil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etish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talab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etiladi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1183" y="4795386"/>
            <a:ext cx="3444485" cy="15696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Badantrbiya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mashqlarini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amalga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oshirish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0068" y="1376881"/>
            <a:ext cx="3204537" cy="156966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Sog‘lom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turmush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tarziga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ahamiyat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berish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lozim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37859148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Mustahkamlash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5275" y="1357298"/>
            <a:ext cx="111443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0371" y="1178472"/>
            <a:ext cx="11089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Ergashtiruvchi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bog‘lovchilarning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ifodalagan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ma’nolariga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misollar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keltiring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01048" y="1846630"/>
            <a:ext cx="11215687" cy="42863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Ifodalayotgan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ma’nolari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   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Gaplar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01048" y="2565145"/>
            <a:ext cx="4470816" cy="100012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Sabab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ma’nosini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ifodalaydi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01048" y="3939425"/>
            <a:ext cx="4470816" cy="100012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Shart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ma’nosini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ifodalaydi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739728" y="2413874"/>
            <a:ext cx="5999875" cy="1363741"/>
          </a:xfrm>
          <a:prstGeom prst="roundRect">
            <a:avLst>
              <a:gd name="adj" fmla="val 26051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Men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topshiriqlarni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vaqtida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bajardim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shuning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baholarim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a’lo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739727" y="3991481"/>
            <a:ext cx="5999876" cy="107461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Agar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o‘qisangiz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dono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aqlli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bo‘lasiz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69049" y="5279964"/>
            <a:ext cx="4502815" cy="1101363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Aniqlov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ma’nosini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ifodalaydi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739727" y="5279964"/>
            <a:ext cx="5999874" cy="110136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Aqlli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qiz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ya’ni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Zumrad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hovlini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supuribdi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225663" y="2305565"/>
            <a:ext cx="391196" cy="432844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2572857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20" grpId="0" animBg="1"/>
      <p:bldP spid="21" grpId="0" animBg="1"/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yuzasidan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savollar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7368" y="5517232"/>
            <a:ext cx="11377264" cy="101566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Sog‘lom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turmush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tarzi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deganda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nimani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tushunasiz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95400" y="1628800"/>
            <a:ext cx="2808312" cy="151216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Badantarbiya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shug‘ullanish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31504" y="3573016"/>
            <a:ext cx="2808312" cy="151216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Toza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havodan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nafas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03912" y="3573016"/>
            <a:ext cx="2808312" cy="151216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Kun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tartibiga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amal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976320" y="3573016"/>
            <a:ext cx="2808312" cy="151216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Gigiyena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qoidalariga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rioya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51784" y="1628800"/>
            <a:ext cx="3240360" cy="151216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me’yorida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vaqtida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ovqatlanish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040216" y="1628800"/>
            <a:ext cx="2808312" cy="151216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Salomatlikka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e’tibor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berish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846413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Tasviriy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diktant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6370" y="5229200"/>
            <a:ext cx="11305256" cy="132343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Tish,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quloq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burun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ko‘z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qo‘l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oyoq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a’zolari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hisoblanadi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6" name="Picture 2" descr="C:\Users\Maktab\Desktop\fb_img_14541080908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384" y="3429000"/>
            <a:ext cx="2167519" cy="1688976"/>
          </a:xfrm>
          <a:prstGeom prst="rect">
            <a:avLst/>
          </a:prstGeom>
          <a:noFill/>
        </p:spPr>
      </p:pic>
      <p:pic>
        <p:nvPicPr>
          <p:cNvPr id="1027" name="Picture 3" descr="C:\Users\Maktab\Desktop\загружено (4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7768" y="3429000"/>
            <a:ext cx="2060803" cy="1686867"/>
          </a:xfrm>
          <a:prstGeom prst="rect">
            <a:avLst/>
          </a:prstGeom>
          <a:noFill/>
        </p:spPr>
      </p:pic>
      <p:pic>
        <p:nvPicPr>
          <p:cNvPr id="1028" name="Picture 4" descr="C:\Users\Maktab\Desktop\4_Jg0baFcB7Mo-QfhNJYfnn4ujAOzfv9-x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96200" y="3573016"/>
            <a:ext cx="2468846" cy="1512168"/>
          </a:xfrm>
          <a:prstGeom prst="rect">
            <a:avLst/>
          </a:prstGeom>
          <a:noFill/>
        </p:spPr>
      </p:pic>
      <p:pic>
        <p:nvPicPr>
          <p:cNvPr id="1029" name="Picture 5" descr="C:\Users\Maktab\Desktop\TyU50vK01JIVY5eHkI5cKoUJ7SflMyTC-xl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07968" y="1556792"/>
            <a:ext cx="2278935" cy="1512168"/>
          </a:xfrm>
          <a:prstGeom prst="rect">
            <a:avLst/>
          </a:prstGeom>
          <a:noFill/>
        </p:spPr>
      </p:pic>
      <p:pic>
        <p:nvPicPr>
          <p:cNvPr id="1030" name="Picture 6" descr="C:\Users\Maktab\Desktop\images (3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336360" y="1844824"/>
            <a:ext cx="2175357" cy="1447601"/>
          </a:xfrm>
          <a:prstGeom prst="rect">
            <a:avLst/>
          </a:prstGeom>
          <a:noFill/>
        </p:spPr>
      </p:pic>
      <p:pic>
        <p:nvPicPr>
          <p:cNvPr id="1031" name="Picture 7" descr="C:\Users\Maktab\Desktop\загружено (5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23592" y="1556792"/>
            <a:ext cx="1800200" cy="16561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5896902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Tasviriy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diktant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6370" y="5301208"/>
            <a:ext cx="11305256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Futbol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tennis,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volleybol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kurash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basketbol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suzish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sport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turlari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hisoblanadi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050" name="Picture 2" descr="C:\Users\Maktab\Desktop\images (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1340768"/>
            <a:ext cx="2691299" cy="1728192"/>
          </a:xfrm>
          <a:prstGeom prst="rect">
            <a:avLst/>
          </a:prstGeom>
          <a:noFill/>
        </p:spPr>
      </p:pic>
      <p:pic>
        <p:nvPicPr>
          <p:cNvPr id="2051" name="Picture 3" descr="C:\Users\Maktab\Desktop\загружено (6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31904" y="3212976"/>
            <a:ext cx="2619375" cy="1872208"/>
          </a:xfrm>
          <a:prstGeom prst="rect">
            <a:avLst/>
          </a:prstGeom>
          <a:noFill/>
        </p:spPr>
      </p:pic>
      <p:pic>
        <p:nvPicPr>
          <p:cNvPr id="2052" name="Picture 4" descr="C:\Users\Maktab\Desktop\197501f64ce1918bc6846f0e202e62da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36160" y="1268760"/>
            <a:ext cx="2448272" cy="1728192"/>
          </a:xfrm>
          <a:prstGeom prst="rect">
            <a:avLst/>
          </a:prstGeom>
          <a:noFill/>
        </p:spPr>
      </p:pic>
      <p:pic>
        <p:nvPicPr>
          <p:cNvPr id="2053" name="Picture 5" descr="C:\Users\Maktab\Desktop\Roger_Federer_2012_Indian_Well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15480" y="3212976"/>
            <a:ext cx="2880320" cy="1919981"/>
          </a:xfrm>
          <a:prstGeom prst="rect">
            <a:avLst/>
          </a:prstGeom>
          <a:noFill/>
        </p:spPr>
      </p:pic>
      <p:pic>
        <p:nvPicPr>
          <p:cNvPr id="2054" name="Picture 6" descr="C:\Users\Maktab\Desktop\28217_68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07768" y="1340768"/>
            <a:ext cx="2592288" cy="1726921"/>
          </a:xfrm>
          <a:prstGeom prst="rect">
            <a:avLst/>
          </a:prstGeom>
          <a:noFill/>
        </p:spPr>
      </p:pic>
      <p:pic>
        <p:nvPicPr>
          <p:cNvPr id="2055" name="Picture 7" descr="C:\Users\Maktab\Desktop\загружено (7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760297" y="3212976"/>
            <a:ext cx="2492584" cy="1800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94897536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9425" y="2273444"/>
            <a:ext cx="7560791" cy="3171780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1. “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Mening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hayot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tarzim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”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mavzusida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matn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tuzing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Unda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sog‘lig‘ingizni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asrash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uchun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nimalar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qilishingizni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yozing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93604" y="1844824"/>
            <a:ext cx="3240311" cy="339461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9425" y="2273444"/>
            <a:ext cx="7920880" cy="2304256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1.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Siz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o‘z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salomatligingiz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uchun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qanday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ishlarni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amalga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oshirmoqdasiz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?</a:t>
            </a: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93604" y="1844824"/>
            <a:ext cx="3240311" cy="33946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7809418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897623" y="1310223"/>
            <a:ext cx="3928697" cy="15696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Tishlaringizni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yilda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ikki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marta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shifokoriga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ko‘rsating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99881" y="1310223"/>
            <a:ext cx="3744416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o‘g‘ri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vaqtida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ovqatlanishni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yo‘lga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qo‘ying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64962" y="5311391"/>
            <a:ext cx="3579619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aqtida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uxlab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vaqtida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dam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490418" y="3272841"/>
            <a:ext cx="3438230" cy="156966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ishlaringizni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vaqtida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tozalashni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unutmang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1295" y="3299500"/>
            <a:ext cx="3024336" cy="15696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portning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biror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shug‘ullaning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97917" y="158443"/>
            <a:ext cx="659616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Topshiriqlarni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yodga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oling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1157" y="5224841"/>
            <a:ext cx="3432719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oza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havoda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ko‘proq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sayr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qiling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7369" y="1333469"/>
            <a:ext cx="3216694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adantarbiya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mashqlarini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ajaring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785668" y="5224841"/>
            <a:ext cx="4135757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sabzavotlarni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ko‘proq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iste’mol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qiling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олнце 1"/>
          <p:cNvSpPr/>
          <p:nvPr/>
        </p:nvSpPr>
        <p:spPr>
          <a:xfrm>
            <a:off x="3244652" y="2903129"/>
            <a:ext cx="5262395" cy="2321711"/>
          </a:xfrm>
          <a:prstGeom prst="sun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Salomatlik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endParaRPr lang="ru-RU" sz="3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800360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2" grpId="0" animBg="1"/>
      <p:bldP spid="14" grpId="0" animBg="1"/>
      <p:bldP spid="11" grpId="0" animBg="1"/>
      <p:bldP spid="15" grpId="0" animBg="1"/>
      <p:bldP spid="19" grpId="0" animBg="1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O‘ttiz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ikki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qo‘riqchimiz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omon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bo‘lsin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19762" y="1700808"/>
            <a:ext cx="640871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Tishlarimizga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O‘ttiz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ikki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qo‘riqchi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deya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ta’rif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berilishi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sababini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bilasizmi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Agar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bo‘lmasa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ovqat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chaynashni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tasavvur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ko‘ring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-a?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birortasi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shikastlanib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qolsa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-chi?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Maktab\Desktop\загружено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5400" y="1484783"/>
            <a:ext cx="3672408" cy="2443821"/>
          </a:xfrm>
          <a:prstGeom prst="rect">
            <a:avLst/>
          </a:prstGeom>
          <a:noFill/>
        </p:spPr>
      </p:pic>
      <p:pic>
        <p:nvPicPr>
          <p:cNvPr id="4099" name="Picture 3" descr="C:\Users\Maktab\Desktop\4e2990c470330ea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63552" y="4149080"/>
            <a:ext cx="2592288" cy="2376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82606783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O‘ttiz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ikki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qo‘riqchimiz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omon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bo‘lsin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87713" y="1412776"/>
            <a:ext cx="684076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Ba’zilar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darhol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tish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shifokori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huzuriga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borishni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istashmaydi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Sababi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o‘zingizga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ma’lum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Ana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shunday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ahvolga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tushib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qolmaslik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muhim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a’zolaringizdan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tishlaringizni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asrab-avaylang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Maktab\Desktop\38daee8de519e6676ff7983213f1708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42319" y="4235946"/>
            <a:ext cx="3688216" cy="2160240"/>
          </a:xfrm>
          <a:prstGeom prst="rect">
            <a:avLst/>
          </a:prstGeom>
          <a:noFill/>
        </p:spPr>
      </p:pic>
      <p:pic>
        <p:nvPicPr>
          <p:cNvPr id="3075" name="Picture 3" descr="C:\Users\Maktab\Desktop\kak-podgotovit-3-letnego-rebenka-k-poseshheniyu-stomatolog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376" y="1412776"/>
            <a:ext cx="3814662" cy="25202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7152067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O‘ttiz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ikki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qo‘riqchimiz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omon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bo‘lsin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87713" y="1700808"/>
            <a:ext cx="684076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Tishlarning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butunligini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ta’minlang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chunki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oshqozondagi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ovqatning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hazm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bo‘lishida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tishlarning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o‘rni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beqiyos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Chala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chaynalgan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ovqat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oshqozon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faoliyatining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buzilishiga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Maktab\Desktop\1597044370_photo_2020-08-09_17-40-12-680x5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31504" y="3933056"/>
            <a:ext cx="3240360" cy="2602740"/>
          </a:xfrm>
          <a:prstGeom prst="rect">
            <a:avLst/>
          </a:prstGeom>
          <a:noFill/>
        </p:spPr>
      </p:pic>
      <p:pic>
        <p:nvPicPr>
          <p:cNvPr id="5123" name="Picture 3" descr="C:\Users\Maktab\Desktop\otkuda-prikhodit-kariyes-kak-yego-izbyezha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368" y="1340768"/>
            <a:ext cx="3456384" cy="24688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3009745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O‘ttiz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ikki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qo‘riqchimiz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omon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bo‘lsin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07968" y="1700808"/>
            <a:ext cx="597649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Tishlarning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sog‘lom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mustahkam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bo‘lishi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kalsiyga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boy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mahsulotlarni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ko‘proq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iste’mol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qiling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Bundan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tishlaringiz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ham,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suyaklaringiz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mustahkam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Maktab\Desktop\1493488289_d3dcdf71bde16625fd896a96a37b0f49_x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1772816"/>
            <a:ext cx="5328592" cy="43204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74694801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O‘ttiz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ikki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qo‘riqchimiz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omon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bo‘lsin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1384" y="1412776"/>
            <a:ext cx="619251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Tishlaringizni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kuniga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ikki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marta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ertalab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nonushtadan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kechqurun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uxlashdan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oldin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yuving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Chunki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tishlaringiz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orasida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qolgan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ovqat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qoldiqlari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ta’sirida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kariyesga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chalinishi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Maktab\Desktop\загружено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32104" y="1628800"/>
            <a:ext cx="4660517" cy="43204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78872783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O‘ttiz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ikki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qo‘riqchimiz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omon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bo‘lsin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91944" y="1340768"/>
            <a:ext cx="633670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Tishlarimizning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ashaddiy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dushmani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kariyes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u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tishning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erta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yemirilishiga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Yana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maslahat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yilda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ikki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marta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tish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shifokori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ko‘rigidan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o‘tib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turing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albatta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maslahatlariga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quloq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tuting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Maktab\Desktop\загружено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1340768"/>
            <a:ext cx="4032448" cy="2588952"/>
          </a:xfrm>
          <a:prstGeom prst="rect">
            <a:avLst/>
          </a:prstGeom>
          <a:noFill/>
        </p:spPr>
      </p:pic>
      <p:pic>
        <p:nvPicPr>
          <p:cNvPr id="6147" name="Picture 3" descr="C:\Users\Maktab\Desktop\images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87488" y="4005064"/>
            <a:ext cx="3888432" cy="25875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89090600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82087967</TotalTime>
  <Words>628</Words>
  <Application>Microsoft Office PowerPoint</Application>
  <PresentationFormat>Широкоэкранный</PresentationFormat>
  <Paragraphs>119</Paragraphs>
  <Slides>17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Arial Unicode MS</vt:lpstr>
      <vt:lpstr>Calibri</vt:lpstr>
      <vt:lpstr>Times New Roman</vt:lpstr>
      <vt:lpstr>Office Theme</vt:lpstr>
      <vt:lpstr>    O‘zbek tili</vt:lpstr>
      <vt:lpstr> MUSTAQIL BAJARISH UCHUN TOPSHIRIQLAR</vt:lpstr>
      <vt:lpstr>Презентация PowerPoint</vt:lpstr>
      <vt:lpstr>O‘ttiz ikki qo‘riqchimiz omon bo‘lsin</vt:lpstr>
      <vt:lpstr>O‘ttiz ikki qo‘riqchimiz omon bo‘lsin</vt:lpstr>
      <vt:lpstr>O‘ttiz ikki qo‘riqchimiz omon bo‘lsin</vt:lpstr>
      <vt:lpstr>O‘ttiz ikki qo‘riqchimiz omon bo‘lsin</vt:lpstr>
      <vt:lpstr>O‘ttiz ikki qo‘riqchimiz omon bo‘lsin</vt:lpstr>
      <vt:lpstr>O‘ttiz ikki qo‘riqchimiz omon bo‘lsin</vt:lpstr>
      <vt:lpstr>Презентация PowerPoint</vt:lpstr>
      <vt:lpstr>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Lenova 330 pro A6</cp:lastModifiedBy>
  <cp:revision>1885</cp:revision>
  <dcterms:created xsi:type="dcterms:W3CDTF">2020-08-03T09:44:14Z</dcterms:created>
  <dcterms:modified xsi:type="dcterms:W3CDTF">2020-11-27T06:31:57Z</dcterms:modified>
</cp:coreProperties>
</file>