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619" r:id="rId3"/>
    <p:sldId id="609" r:id="rId4"/>
    <p:sldId id="581" r:id="rId5"/>
    <p:sldId id="598" r:id="rId6"/>
    <p:sldId id="599" r:id="rId7"/>
    <p:sldId id="611" r:id="rId8"/>
    <p:sldId id="600" r:id="rId9"/>
    <p:sldId id="612" r:id="rId10"/>
    <p:sldId id="613" r:id="rId11"/>
    <p:sldId id="614" r:id="rId12"/>
    <p:sldId id="616" r:id="rId13"/>
    <p:sldId id="615" r:id="rId14"/>
    <p:sldId id="610" r:id="rId15"/>
    <p:sldId id="617" r:id="rId16"/>
    <p:sldId id="618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0" autoAdjust="0"/>
    <p:restoredTop sz="94624" autoAdjust="0"/>
  </p:normalViewPr>
  <p:slideViewPr>
    <p:cSldViewPr>
      <p:cViewPr varScale="1">
        <p:scale>
          <a:sx n="73" d="100"/>
          <a:sy n="73" d="100"/>
        </p:scale>
        <p:origin x="64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9C285-E0B3-4A88-A710-12A44D986D82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671B3AD-105A-4CFF-AAE0-67BDFDDAAA5A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Shaxsiy</a:t>
          </a:r>
          <a:endParaRPr lang="en-US" sz="36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en-US" sz="36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gigiyena</a:t>
          </a:r>
          <a:endParaRPr lang="ru-RU" sz="36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2E8E3F-A285-47D7-B741-17DE1506A238}" type="parTrans" cxnId="{1245FFB2-7E4E-4A42-B7D4-F4F4EC22011B}">
      <dgm:prSet/>
      <dgm:spPr/>
      <dgm:t>
        <a:bodyPr/>
        <a:lstStyle/>
        <a:p>
          <a:endParaRPr lang="ru-RU"/>
        </a:p>
      </dgm:t>
    </dgm:pt>
    <dgm:pt modelId="{AD552B3B-F0A5-4182-AE59-55757BBED7EF}" type="sibTrans" cxnId="{1245FFB2-7E4E-4A42-B7D4-F4F4EC22011B}">
      <dgm:prSet/>
      <dgm:spPr/>
      <dgm:t>
        <a:bodyPr/>
        <a:lstStyle/>
        <a:p>
          <a:endParaRPr lang="ru-RU"/>
        </a:p>
      </dgm:t>
    </dgm:pt>
    <dgm:pt modelId="{495FF704-154B-405C-8FF7-18F8E8B8E985}">
      <dgm:prSet phldrT="[Текст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soch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BDDC12-CEB1-47CC-BF64-E19942B4BDC2}" type="parTrans" cxnId="{2724E23C-7FD9-415E-85E7-8997C9154989}">
      <dgm:prSet/>
      <dgm:spPr/>
      <dgm:t>
        <a:bodyPr/>
        <a:lstStyle/>
        <a:p>
          <a:endParaRPr lang="ru-RU"/>
        </a:p>
      </dgm:t>
    </dgm:pt>
    <dgm:pt modelId="{B6664EFC-E84E-433D-8802-358BAFBF637D}" type="sibTrans" cxnId="{2724E23C-7FD9-415E-85E7-8997C9154989}">
      <dgm:prSet/>
      <dgm:spPr/>
      <dgm:t>
        <a:bodyPr/>
        <a:lstStyle/>
        <a:p>
          <a:endParaRPr lang="ru-RU"/>
        </a:p>
      </dgm:t>
    </dgm:pt>
    <dgm:pt modelId="{6983FB88-465E-4F3B-A5EA-7A5428EA7CFA}">
      <dgm:prSet phldrT="[Текст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tirnoq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4E9158-B58C-4FC6-A695-4039335B1B3C}" type="parTrans" cxnId="{A197CA00-DE58-4BBE-B2CC-05329C34155F}">
      <dgm:prSet/>
      <dgm:spPr/>
      <dgm:t>
        <a:bodyPr/>
        <a:lstStyle/>
        <a:p>
          <a:endParaRPr lang="ru-RU"/>
        </a:p>
      </dgm:t>
    </dgm:pt>
    <dgm:pt modelId="{D490228A-0A36-4C2F-ABC1-4FEDD274D0F8}" type="sibTrans" cxnId="{A197CA00-DE58-4BBE-B2CC-05329C34155F}">
      <dgm:prSet/>
      <dgm:spPr/>
      <dgm:t>
        <a:bodyPr/>
        <a:lstStyle/>
        <a:p>
          <a:endParaRPr lang="ru-RU"/>
        </a:p>
      </dgm:t>
    </dgm:pt>
    <dgm:pt modelId="{EB1C6518-2E86-4219-847E-BD35D45C08AC}">
      <dgm:prSet phldrT="[Текст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04EB5E-2488-45DB-A04F-AFC2C19825F5}" type="parTrans" cxnId="{7C9BDA2F-A56C-435B-9273-CFDDBB31543E}">
      <dgm:prSet/>
      <dgm:spPr/>
      <dgm:t>
        <a:bodyPr/>
        <a:lstStyle/>
        <a:p>
          <a:endParaRPr lang="ru-RU"/>
        </a:p>
      </dgm:t>
    </dgm:pt>
    <dgm:pt modelId="{622815AE-437B-4F23-A389-3E15741E7468}" type="sibTrans" cxnId="{7C9BDA2F-A56C-435B-9273-CFDDBB31543E}">
      <dgm:prSet/>
      <dgm:spPr/>
      <dgm:t>
        <a:bodyPr/>
        <a:lstStyle/>
        <a:p>
          <a:endParaRPr lang="ru-RU"/>
        </a:p>
      </dgm:t>
    </dgm:pt>
    <dgm:pt modelId="{3E579630-1C1F-4B88-926D-3BE3D01BFFEA}">
      <dgm:prSet phldrT="[Текст]"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tish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A0B469-D546-45BC-9BFA-02E84BA2C16C}" type="parTrans" cxnId="{D0E2C451-0240-4CB9-84FA-C3B7BD274D33}">
      <dgm:prSet/>
      <dgm:spPr/>
      <dgm:t>
        <a:bodyPr/>
        <a:lstStyle/>
        <a:p>
          <a:endParaRPr lang="ru-RU"/>
        </a:p>
      </dgm:t>
    </dgm:pt>
    <dgm:pt modelId="{8D6265FC-F471-4FC2-905D-750EEB8C748E}" type="sibTrans" cxnId="{D0E2C451-0240-4CB9-84FA-C3B7BD274D33}">
      <dgm:prSet/>
      <dgm:spPr/>
      <dgm:t>
        <a:bodyPr/>
        <a:lstStyle/>
        <a:p>
          <a:endParaRPr lang="ru-RU"/>
        </a:p>
      </dgm:t>
    </dgm:pt>
    <dgm:pt modelId="{23507755-744C-41F3-9D85-E8AA17319910}">
      <dgm:prSet custT="1"/>
      <dgm:spPr/>
      <dgm:t>
        <a:bodyPr/>
        <a:lstStyle/>
        <a:p>
          <a:r>
            <a:rPr lang="en-US" sz="4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teri</a:t>
          </a:r>
          <a:endParaRPr lang="ru-RU" sz="4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8CDC15-7A6D-45AD-A925-46AA9E9282E1}" type="parTrans" cxnId="{5FB7BE64-5EF6-47CD-BA92-6C32BB8D433E}">
      <dgm:prSet/>
      <dgm:spPr/>
      <dgm:t>
        <a:bodyPr/>
        <a:lstStyle/>
        <a:p>
          <a:endParaRPr lang="ru-RU"/>
        </a:p>
      </dgm:t>
    </dgm:pt>
    <dgm:pt modelId="{6F206B87-3370-4FA2-8AF6-6D0FF2761991}" type="sibTrans" cxnId="{5FB7BE64-5EF6-47CD-BA92-6C32BB8D433E}">
      <dgm:prSet/>
      <dgm:spPr/>
      <dgm:t>
        <a:bodyPr/>
        <a:lstStyle/>
        <a:p>
          <a:endParaRPr lang="ru-RU"/>
        </a:p>
      </dgm:t>
    </dgm:pt>
    <dgm:pt modelId="{E25CEB23-A820-45BF-A8B7-7135DDDEA43F}" type="pres">
      <dgm:prSet presAssocID="{B7F9C285-E0B3-4A88-A710-12A44D986D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5D5D1A-DE61-4D65-9C02-8EBD19F5E891}" type="pres">
      <dgm:prSet presAssocID="{2671B3AD-105A-4CFF-AAE0-67BDFDDAAA5A}" presName="centerShape" presStyleLbl="node0" presStyleIdx="0" presStyleCnt="1" custScaleX="218792" custScaleY="123912"/>
      <dgm:spPr/>
      <dgm:t>
        <a:bodyPr/>
        <a:lstStyle/>
        <a:p>
          <a:endParaRPr lang="ru-RU"/>
        </a:p>
      </dgm:t>
    </dgm:pt>
    <dgm:pt modelId="{424EC573-AC88-4583-BBC4-9D9BE400BFD0}" type="pres">
      <dgm:prSet presAssocID="{C2BDDC12-CEB1-47CC-BF64-E19942B4BDC2}" presName="parTrans" presStyleLbl="sibTrans2D1" presStyleIdx="0" presStyleCnt="5"/>
      <dgm:spPr/>
      <dgm:t>
        <a:bodyPr/>
        <a:lstStyle/>
        <a:p>
          <a:endParaRPr lang="ru-RU"/>
        </a:p>
      </dgm:t>
    </dgm:pt>
    <dgm:pt modelId="{63EC03DE-CF48-41A7-B866-9A1E3137E20B}" type="pres">
      <dgm:prSet presAssocID="{C2BDDC12-CEB1-47CC-BF64-E19942B4BDC2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7F392F1B-E6F8-40FB-9103-D0631A0A3E99}" type="pres">
      <dgm:prSet presAssocID="{495FF704-154B-405C-8FF7-18F8E8B8E985}" presName="node" presStyleLbl="node1" presStyleIdx="0" presStyleCnt="5" custScaleX="170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0745F-33C6-41A7-9FFF-377E5C79CB29}" type="pres">
      <dgm:prSet presAssocID="{D88CDC15-7A6D-45AD-A925-46AA9E9282E1}" presName="parTrans" presStyleLbl="sibTrans2D1" presStyleIdx="1" presStyleCnt="5"/>
      <dgm:spPr/>
      <dgm:t>
        <a:bodyPr/>
        <a:lstStyle/>
        <a:p>
          <a:endParaRPr lang="ru-RU"/>
        </a:p>
      </dgm:t>
    </dgm:pt>
    <dgm:pt modelId="{59A9570F-7BA8-4D2F-B8FC-7EEA05853026}" type="pres">
      <dgm:prSet presAssocID="{D88CDC15-7A6D-45AD-A925-46AA9E9282E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423EBF9D-6021-4665-9738-1B6B2625B840}" type="pres">
      <dgm:prSet presAssocID="{23507755-744C-41F3-9D85-E8AA17319910}" presName="node" presStyleLbl="node1" presStyleIdx="1" presStyleCnt="5" custScaleX="171256" custRadScaleRad="143050" custRadScaleInc="5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C9BE5-09CE-4B35-BD43-AF540A72A3BC}" type="pres">
      <dgm:prSet presAssocID="{1A4E9158-B58C-4FC6-A695-4039335B1B3C}" presName="parTrans" presStyleLbl="sibTrans2D1" presStyleIdx="2" presStyleCnt="5"/>
      <dgm:spPr/>
      <dgm:t>
        <a:bodyPr/>
        <a:lstStyle/>
        <a:p>
          <a:endParaRPr lang="ru-RU"/>
        </a:p>
      </dgm:t>
    </dgm:pt>
    <dgm:pt modelId="{A0AB6DC7-3D94-491E-8333-807E9B14FEFD}" type="pres">
      <dgm:prSet presAssocID="{1A4E9158-B58C-4FC6-A695-4039335B1B3C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BC48AAB5-6BD4-4FFD-8B4B-296453ABF370}" type="pres">
      <dgm:prSet presAssocID="{6983FB88-465E-4F3B-A5EA-7A5428EA7CFA}" presName="node" presStyleLbl="node1" presStyleIdx="2" presStyleCnt="5" custScaleX="169795" custRadScaleRad="125607" custRadScaleInc="-3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58C77-E407-4923-B150-0810BA0268A7}" type="pres">
      <dgm:prSet presAssocID="{5C04EB5E-2488-45DB-A04F-AFC2C19825F5}" presName="parTrans" presStyleLbl="sibTrans2D1" presStyleIdx="3" presStyleCnt="5"/>
      <dgm:spPr/>
      <dgm:t>
        <a:bodyPr/>
        <a:lstStyle/>
        <a:p>
          <a:endParaRPr lang="ru-RU"/>
        </a:p>
      </dgm:t>
    </dgm:pt>
    <dgm:pt modelId="{BE3CB4AF-5664-453F-99A2-7FD6A6736DBE}" type="pres">
      <dgm:prSet presAssocID="{5C04EB5E-2488-45DB-A04F-AFC2C19825F5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30612375-3F4E-4A85-8885-59018A7D4868}" type="pres">
      <dgm:prSet presAssocID="{EB1C6518-2E86-4219-847E-BD35D45C08AC}" presName="node" presStyleLbl="node1" presStyleIdx="3" presStyleCnt="5" custScaleX="179624" custRadScaleRad="117520" custRadScaleInc="28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87354-33E3-498F-89B1-BECD017B8A5A}" type="pres">
      <dgm:prSet presAssocID="{42A0B469-D546-45BC-9BFA-02E84BA2C16C}" presName="parTrans" presStyleLbl="sibTrans2D1" presStyleIdx="4" presStyleCnt="5"/>
      <dgm:spPr/>
      <dgm:t>
        <a:bodyPr/>
        <a:lstStyle/>
        <a:p>
          <a:endParaRPr lang="ru-RU"/>
        </a:p>
      </dgm:t>
    </dgm:pt>
    <dgm:pt modelId="{8DCA2AE1-8FFD-473B-B4C2-6C660793C5EF}" type="pres">
      <dgm:prSet presAssocID="{42A0B469-D546-45BC-9BFA-02E84BA2C16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702AE77F-F68B-46F8-88A7-5DD43072D867}" type="pres">
      <dgm:prSet presAssocID="{3E579630-1C1F-4B88-926D-3BE3D01BFFEA}" presName="node" presStyleLbl="node1" presStyleIdx="4" presStyleCnt="5" custScaleX="169503" custRadScaleRad="142876" custRadScaleInc="-1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E2C451-0240-4CB9-84FA-C3B7BD274D33}" srcId="{2671B3AD-105A-4CFF-AAE0-67BDFDDAAA5A}" destId="{3E579630-1C1F-4B88-926D-3BE3D01BFFEA}" srcOrd="4" destOrd="0" parTransId="{42A0B469-D546-45BC-9BFA-02E84BA2C16C}" sibTransId="{8D6265FC-F471-4FC2-905D-750EEB8C748E}"/>
    <dgm:cxn modelId="{B48E436E-6F2E-4386-9A37-5984698965B0}" type="presOf" srcId="{42A0B469-D546-45BC-9BFA-02E84BA2C16C}" destId="{AF987354-33E3-498F-89B1-BECD017B8A5A}" srcOrd="0" destOrd="0" presId="urn:microsoft.com/office/officeart/2005/8/layout/radial5"/>
    <dgm:cxn modelId="{6E87371D-7A9E-4883-8DEE-8C16167E9443}" type="presOf" srcId="{5C04EB5E-2488-45DB-A04F-AFC2C19825F5}" destId="{BE3CB4AF-5664-453F-99A2-7FD6A6736DBE}" srcOrd="1" destOrd="0" presId="urn:microsoft.com/office/officeart/2005/8/layout/radial5"/>
    <dgm:cxn modelId="{86E2759C-9530-4CCF-8CAB-739E3706F94B}" type="presOf" srcId="{1A4E9158-B58C-4FC6-A695-4039335B1B3C}" destId="{1CCC9BE5-09CE-4B35-BD43-AF540A72A3BC}" srcOrd="0" destOrd="0" presId="urn:microsoft.com/office/officeart/2005/8/layout/radial5"/>
    <dgm:cxn modelId="{7C9BDA2F-A56C-435B-9273-CFDDBB31543E}" srcId="{2671B3AD-105A-4CFF-AAE0-67BDFDDAAA5A}" destId="{EB1C6518-2E86-4219-847E-BD35D45C08AC}" srcOrd="3" destOrd="0" parTransId="{5C04EB5E-2488-45DB-A04F-AFC2C19825F5}" sibTransId="{622815AE-437B-4F23-A389-3E15741E7468}"/>
    <dgm:cxn modelId="{CA8962F5-4031-41E3-AC06-190606DB2643}" type="presOf" srcId="{6983FB88-465E-4F3B-A5EA-7A5428EA7CFA}" destId="{BC48AAB5-6BD4-4FFD-8B4B-296453ABF370}" srcOrd="0" destOrd="0" presId="urn:microsoft.com/office/officeart/2005/8/layout/radial5"/>
    <dgm:cxn modelId="{BF3E90A2-57EF-475E-9E9A-326AA862F6E9}" type="presOf" srcId="{1A4E9158-B58C-4FC6-A695-4039335B1B3C}" destId="{A0AB6DC7-3D94-491E-8333-807E9B14FEFD}" srcOrd="1" destOrd="0" presId="urn:microsoft.com/office/officeart/2005/8/layout/radial5"/>
    <dgm:cxn modelId="{8A1EE67C-3598-4062-97D7-DE3361B800A6}" type="presOf" srcId="{23507755-744C-41F3-9D85-E8AA17319910}" destId="{423EBF9D-6021-4665-9738-1B6B2625B840}" srcOrd="0" destOrd="0" presId="urn:microsoft.com/office/officeart/2005/8/layout/radial5"/>
    <dgm:cxn modelId="{1245FFB2-7E4E-4A42-B7D4-F4F4EC22011B}" srcId="{B7F9C285-E0B3-4A88-A710-12A44D986D82}" destId="{2671B3AD-105A-4CFF-AAE0-67BDFDDAAA5A}" srcOrd="0" destOrd="0" parTransId="{292E8E3F-A285-47D7-B741-17DE1506A238}" sibTransId="{AD552B3B-F0A5-4182-AE59-55757BBED7EF}"/>
    <dgm:cxn modelId="{12AA42AB-DFC0-4FBF-AF68-1604138E8C36}" type="presOf" srcId="{D88CDC15-7A6D-45AD-A925-46AA9E9282E1}" destId="{7620745F-33C6-41A7-9FFF-377E5C79CB29}" srcOrd="0" destOrd="0" presId="urn:microsoft.com/office/officeart/2005/8/layout/radial5"/>
    <dgm:cxn modelId="{4BDD768D-700C-4B8C-BC4F-1BAA995B07F0}" type="presOf" srcId="{C2BDDC12-CEB1-47CC-BF64-E19942B4BDC2}" destId="{424EC573-AC88-4583-BBC4-9D9BE400BFD0}" srcOrd="0" destOrd="0" presId="urn:microsoft.com/office/officeart/2005/8/layout/radial5"/>
    <dgm:cxn modelId="{E4B8539A-8756-487F-9F07-359DC5CBC13D}" type="presOf" srcId="{495FF704-154B-405C-8FF7-18F8E8B8E985}" destId="{7F392F1B-E6F8-40FB-9103-D0631A0A3E99}" srcOrd="0" destOrd="0" presId="urn:microsoft.com/office/officeart/2005/8/layout/radial5"/>
    <dgm:cxn modelId="{398CE4F3-4C22-4BBB-AB1E-EDDD3DC1BD1A}" type="presOf" srcId="{EB1C6518-2E86-4219-847E-BD35D45C08AC}" destId="{30612375-3F4E-4A85-8885-59018A7D4868}" srcOrd="0" destOrd="0" presId="urn:microsoft.com/office/officeart/2005/8/layout/radial5"/>
    <dgm:cxn modelId="{95BA43D9-02CB-42EA-B090-BDFB878AC0B5}" type="presOf" srcId="{B7F9C285-E0B3-4A88-A710-12A44D986D82}" destId="{E25CEB23-A820-45BF-A8B7-7135DDDEA43F}" srcOrd="0" destOrd="0" presId="urn:microsoft.com/office/officeart/2005/8/layout/radial5"/>
    <dgm:cxn modelId="{DE570DED-90EA-4035-B32C-EF37E63BDCC8}" type="presOf" srcId="{42A0B469-D546-45BC-9BFA-02E84BA2C16C}" destId="{8DCA2AE1-8FFD-473B-B4C2-6C660793C5EF}" srcOrd="1" destOrd="0" presId="urn:microsoft.com/office/officeart/2005/8/layout/radial5"/>
    <dgm:cxn modelId="{0F6BFD0D-DF1F-4C7D-A1FE-F65DB86273CE}" type="presOf" srcId="{2671B3AD-105A-4CFF-AAE0-67BDFDDAAA5A}" destId="{EA5D5D1A-DE61-4D65-9C02-8EBD19F5E891}" srcOrd="0" destOrd="0" presId="urn:microsoft.com/office/officeart/2005/8/layout/radial5"/>
    <dgm:cxn modelId="{A197CA00-DE58-4BBE-B2CC-05329C34155F}" srcId="{2671B3AD-105A-4CFF-AAE0-67BDFDDAAA5A}" destId="{6983FB88-465E-4F3B-A5EA-7A5428EA7CFA}" srcOrd="2" destOrd="0" parTransId="{1A4E9158-B58C-4FC6-A695-4039335B1B3C}" sibTransId="{D490228A-0A36-4C2F-ABC1-4FEDD274D0F8}"/>
    <dgm:cxn modelId="{CA80EAE3-5FF6-4F91-9025-02DE6E57F08C}" type="presOf" srcId="{C2BDDC12-CEB1-47CC-BF64-E19942B4BDC2}" destId="{63EC03DE-CF48-41A7-B866-9A1E3137E20B}" srcOrd="1" destOrd="0" presId="urn:microsoft.com/office/officeart/2005/8/layout/radial5"/>
    <dgm:cxn modelId="{7E8FF73A-0D85-4966-AF7B-D850A31A1081}" type="presOf" srcId="{5C04EB5E-2488-45DB-A04F-AFC2C19825F5}" destId="{B3F58C77-E407-4923-B150-0810BA0268A7}" srcOrd="0" destOrd="0" presId="urn:microsoft.com/office/officeart/2005/8/layout/radial5"/>
    <dgm:cxn modelId="{317E955A-E337-4181-B406-5B674CA815B4}" type="presOf" srcId="{3E579630-1C1F-4B88-926D-3BE3D01BFFEA}" destId="{702AE77F-F68B-46F8-88A7-5DD43072D867}" srcOrd="0" destOrd="0" presId="urn:microsoft.com/office/officeart/2005/8/layout/radial5"/>
    <dgm:cxn modelId="{5FB7BE64-5EF6-47CD-BA92-6C32BB8D433E}" srcId="{2671B3AD-105A-4CFF-AAE0-67BDFDDAAA5A}" destId="{23507755-744C-41F3-9D85-E8AA17319910}" srcOrd="1" destOrd="0" parTransId="{D88CDC15-7A6D-45AD-A925-46AA9E9282E1}" sibTransId="{6F206B87-3370-4FA2-8AF6-6D0FF2761991}"/>
    <dgm:cxn modelId="{6F73B40A-025A-48EE-9089-4F6EC3BF231C}" type="presOf" srcId="{D88CDC15-7A6D-45AD-A925-46AA9E9282E1}" destId="{59A9570F-7BA8-4D2F-B8FC-7EEA05853026}" srcOrd="1" destOrd="0" presId="urn:microsoft.com/office/officeart/2005/8/layout/radial5"/>
    <dgm:cxn modelId="{2724E23C-7FD9-415E-85E7-8997C9154989}" srcId="{2671B3AD-105A-4CFF-AAE0-67BDFDDAAA5A}" destId="{495FF704-154B-405C-8FF7-18F8E8B8E985}" srcOrd="0" destOrd="0" parTransId="{C2BDDC12-CEB1-47CC-BF64-E19942B4BDC2}" sibTransId="{B6664EFC-E84E-433D-8802-358BAFBF637D}"/>
    <dgm:cxn modelId="{975394DA-3B7F-49AB-9D4A-562A6013A2B5}" type="presParOf" srcId="{E25CEB23-A820-45BF-A8B7-7135DDDEA43F}" destId="{EA5D5D1A-DE61-4D65-9C02-8EBD19F5E891}" srcOrd="0" destOrd="0" presId="urn:microsoft.com/office/officeart/2005/8/layout/radial5"/>
    <dgm:cxn modelId="{6F0D8FF7-9DF2-4C80-A567-173A5211B4B5}" type="presParOf" srcId="{E25CEB23-A820-45BF-A8B7-7135DDDEA43F}" destId="{424EC573-AC88-4583-BBC4-9D9BE400BFD0}" srcOrd="1" destOrd="0" presId="urn:microsoft.com/office/officeart/2005/8/layout/radial5"/>
    <dgm:cxn modelId="{FDAFE437-6B9A-46DF-ACFC-5F2E30B45FAA}" type="presParOf" srcId="{424EC573-AC88-4583-BBC4-9D9BE400BFD0}" destId="{63EC03DE-CF48-41A7-B866-9A1E3137E20B}" srcOrd="0" destOrd="0" presId="urn:microsoft.com/office/officeart/2005/8/layout/radial5"/>
    <dgm:cxn modelId="{2B4DB2FA-1D33-44DC-B661-646CA28B41FB}" type="presParOf" srcId="{E25CEB23-A820-45BF-A8B7-7135DDDEA43F}" destId="{7F392F1B-E6F8-40FB-9103-D0631A0A3E99}" srcOrd="2" destOrd="0" presId="urn:microsoft.com/office/officeart/2005/8/layout/radial5"/>
    <dgm:cxn modelId="{B4F093AC-9E1B-4582-960B-F19E27B77961}" type="presParOf" srcId="{E25CEB23-A820-45BF-A8B7-7135DDDEA43F}" destId="{7620745F-33C6-41A7-9FFF-377E5C79CB29}" srcOrd="3" destOrd="0" presId="urn:microsoft.com/office/officeart/2005/8/layout/radial5"/>
    <dgm:cxn modelId="{AC8543A6-A7E0-4648-A63E-8E0153CF1F32}" type="presParOf" srcId="{7620745F-33C6-41A7-9FFF-377E5C79CB29}" destId="{59A9570F-7BA8-4D2F-B8FC-7EEA05853026}" srcOrd="0" destOrd="0" presId="urn:microsoft.com/office/officeart/2005/8/layout/radial5"/>
    <dgm:cxn modelId="{67880B88-8E58-4B54-A756-1769AF1BFF38}" type="presParOf" srcId="{E25CEB23-A820-45BF-A8B7-7135DDDEA43F}" destId="{423EBF9D-6021-4665-9738-1B6B2625B840}" srcOrd="4" destOrd="0" presId="urn:microsoft.com/office/officeart/2005/8/layout/radial5"/>
    <dgm:cxn modelId="{C8F0CE04-F3BE-4B32-8557-143F6CAE6284}" type="presParOf" srcId="{E25CEB23-A820-45BF-A8B7-7135DDDEA43F}" destId="{1CCC9BE5-09CE-4B35-BD43-AF540A72A3BC}" srcOrd="5" destOrd="0" presId="urn:microsoft.com/office/officeart/2005/8/layout/radial5"/>
    <dgm:cxn modelId="{45C3E1B7-EA88-4C8F-A871-246B79B18C29}" type="presParOf" srcId="{1CCC9BE5-09CE-4B35-BD43-AF540A72A3BC}" destId="{A0AB6DC7-3D94-491E-8333-807E9B14FEFD}" srcOrd="0" destOrd="0" presId="urn:microsoft.com/office/officeart/2005/8/layout/radial5"/>
    <dgm:cxn modelId="{A1189345-94FC-4136-81BD-810A870B2836}" type="presParOf" srcId="{E25CEB23-A820-45BF-A8B7-7135DDDEA43F}" destId="{BC48AAB5-6BD4-4FFD-8B4B-296453ABF370}" srcOrd="6" destOrd="0" presId="urn:microsoft.com/office/officeart/2005/8/layout/radial5"/>
    <dgm:cxn modelId="{C0580AFF-DF3C-4BD1-A879-B6E8FA0F7A36}" type="presParOf" srcId="{E25CEB23-A820-45BF-A8B7-7135DDDEA43F}" destId="{B3F58C77-E407-4923-B150-0810BA0268A7}" srcOrd="7" destOrd="0" presId="urn:microsoft.com/office/officeart/2005/8/layout/radial5"/>
    <dgm:cxn modelId="{70A0E832-106F-48F8-AC99-6C332769F315}" type="presParOf" srcId="{B3F58C77-E407-4923-B150-0810BA0268A7}" destId="{BE3CB4AF-5664-453F-99A2-7FD6A6736DBE}" srcOrd="0" destOrd="0" presId="urn:microsoft.com/office/officeart/2005/8/layout/radial5"/>
    <dgm:cxn modelId="{BE5F2938-58A4-4A64-B5C2-C1DA955044CC}" type="presParOf" srcId="{E25CEB23-A820-45BF-A8B7-7135DDDEA43F}" destId="{30612375-3F4E-4A85-8885-59018A7D4868}" srcOrd="8" destOrd="0" presId="urn:microsoft.com/office/officeart/2005/8/layout/radial5"/>
    <dgm:cxn modelId="{92C8FA04-13C1-4416-A62C-E442EB929AC8}" type="presParOf" srcId="{E25CEB23-A820-45BF-A8B7-7135DDDEA43F}" destId="{AF987354-33E3-498F-89B1-BECD017B8A5A}" srcOrd="9" destOrd="0" presId="urn:microsoft.com/office/officeart/2005/8/layout/radial5"/>
    <dgm:cxn modelId="{681B358A-4478-4883-B10C-B3A9A290284A}" type="presParOf" srcId="{AF987354-33E3-498F-89B1-BECD017B8A5A}" destId="{8DCA2AE1-8FFD-473B-B4C2-6C660793C5EF}" srcOrd="0" destOrd="0" presId="urn:microsoft.com/office/officeart/2005/8/layout/radial5"/>
    <dgm:cxn modelId="{01A3F088-25AB-41D8-9D6E-D000E53F52E2}" type="presParOf" srcId="{E25CEB23-A820-45BF-A8B7-7135DDDEA43F}" destId="{702AE77F-F68B-46F8-88A7-5DD43072D86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D5D1A-DE61-4D65-9C02-8EBD19F5E891}">
      <dsp:nvSpPr>
        <dsp:cNvPr id="0" name=""/>
        <dsp:cNvSpPr/>
      </dsp:nvSpPr>
      <dsp:spPr>
        <a:xfrm>
          <a:off x="4390656" y="2018193"/>
          <a:ext cx="2583290" cy="1463036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Shaxsiy</a:t>
          </a:r>
          <a:endParaRPr lang="en-US" sz="3600" kern="1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gigiyena</a:t>
          </a:r>
          <a:endParaRPr lang="ru-RU" sz="36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68970" y="2232450"/>
        <a:ext cx="1826662" cy="1034522"/>
      </dsp:txXfrm>
    </dsp:sp>
    <dsp:sp modelId="{424EC573-AC88-4583-BBC4-9D9BE400BFD0}">
      <dsp:nvSpPr>
        <dsp:cNvPr id="0" name=""/>
        <dsp:cNvSpPr/>
      </dsp:nvSpPr>
      <dsp:spPr>
        <a:xfrm rot="16200000">
          <a:off x="5530749" y="1495279"/>
          <a:ext cx="303105" cy="49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576215" y="1638963"/>
        <a:ext cx="212174" cy="294652"/>
      </dsp:txXfrm>
    </dsp:sp>
    <dsp:sp modelId="{7F392F1B-E6F8-40FB-9103-D0631A0A3E99}">
      <dsp:nvSpPr>
        <dsp:cNvPr id="0" name=""/>
        <dsp:cNvSpPr/>
      </dsp:nvSpPr>
      <dsp:spPr>
        <a:xfrm>
          <a:off x="4451835" y="1917"/>
          <a:ext cx="2460933" cy="14443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soch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12230" y="213441"/>
        <a:ext cx="1740143" cy="1021331"/>
      </dsp:txXfrm>
    </dsp:sp>
    <dsp:sp modelId="{7620745F-33C6-41A7-9FFF-377E5C79CB29}">
      <dsp:nvSpPr>
        <dsp:cNvPr id="0" name=""/>
        <dsp:cNvSpPr/>
      </dsp:nvSpPr>
      <dsp:spPr>
        <a:xfrm rot="20634199">
          <a:off x="6942856" y="2098669"/>
          <a:ext cx="289263" cy="49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944557" y="2208917"/>
        <a:ext cx="202484" cy="294652"/>
      </dsp:txXfrm>
    </dsp:sp>
    <dsp:sp modelId="{423EBF9D-6021-4665-9738-1B6B2625B840}">
      <dsp:nvSpPr>
        <dsp:cNvPr id="0" name=""/>
        <dsp:cNvSpPr/>
      </dsp:nvSpPr>
      <dsp:spPr>
        <a:xfrm>
          <a:off x="7229535" y="1224129"/>
          <a:ext cx="2473586" cy="1444379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teri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91783" y="1435653"/>
        <a:ext cx="1749090" cy="1021331"/>
      </dsp:txXfrm>
    </dsp:sp>
    <dsp:sp modelId="{1CCC9BE5-09CE-4B35-BD43-AF540A72A3BC}">
      <dsp:nvSpPr>
        <dsp:cNvPr id="0" name=""/>
        <dsp:cNvSpPr/>
      </dsp:nvSpPr>
      <dsp:spPr>
        <a:xfrm rot="2412335">
          <a:off x="6473205" y="3325482"/>
          <a:ext cx="361598" cy="49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6486020" y="3388687"/>
        <a:ext cx="253119" cy="294652"/>
      </dsp:txXfrm>
    </dsp:sp>
    <dsp:sp modelId="{BC48AAB5-6BD4-4FFD-8B4B-296453ABF370}">
      <dsp:nvSpPr>
        <dsp:cNvPr id="0" name=""/>
        <dsp:cNvSpPr/>
      </dsp:nvSpPr>
      <dsp:spPr>
        <a:xfrm>
          <a:off x="6397143" y="3668188"/>
          <a:ext cx="2452483" cy="1444379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tirnoq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56301" y="3879712"/>
        <a:ext cx="1734167" cy="1021331"/>
      </dsp:txXfrm>
    </dsp:sp>
    <dsp:sp modelId="{B3F58C77-E407-4923-B150-0810BA0268A7}">
      <dsp:nvSpPr>
        <dsp:cNvPr id="0" name=""/>
        <dsp:cNvSpPr/>
      </dsp:nvSpPr>
      <dsp:spPr>
        <a:xfrm rot="8181914">
          <a:off x="4676221" y="3321315"/>
          <a:ext cx="298063" cy="49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753289" y="3388681"/>
        <a:ext cx="208644" cy="294652"/>
      </dsp:txXfrm>
    </dsp:sp>
    <dsp:sp modelId="{30612375-3F4E-4A85-8885-59018A7D4868}">
      <dsp:nvSpPr>
        <dsp:cNvPr id="0" name=""/>
        <dsp:cNvSpPr/>
      </dsp:nvSpPr>
      <dsp:spPr>
        <a:xfrm>
          <a:off x="2664298" y="3668188"/>
          <a:ext cx="2594451" cy="1444379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qo‘l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44247" y="3879712"/>
        <a:ext cx="1834553" cy="1021331"/>
      </dsp:txXfrm>
    </dsp:sp>
    <dsp:sp modelId="{AF987354-33E3-498F-89B1-BECD017B8A5A}">
      <dsp:nvSpPr>
        <dsp:cNvPr id="0" name=""/>
        <dsp:cNvSpPr/>
      </dsp:nvSpPr>
      <dsp:spPr>
        <a:xfrm rot="11856370">
          <a:off x="4133036" y="2061375"/>
          <a:ext cx="307858" cy="4910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 rot="10800000">
        <a:off x="4223230" y="2173561"/>
        <a:ext cx="215501" cy="294652"/>
      </dsp:txXfrm>
    </dsp:sp>
    <dsp:sp modelId="{702AE77F-F68B-46F8-88A7-5DD43072D867}">
      <dsp:nvSpPr>
        <dsp:cNvPr id="0" name=""/>
        <dsp:cNvSpPr/>
      </dsp:nvSpPr>
      <dsp:spPr>
        <a:xfrm>
          <a:off x="1699631" y="1152136"/>
          <a:ext cx="2448266" cy="144437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tish</a:t>
          </a:r>
          <a:endParaRPr lang="ru-RU" sz="4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58171" y="1363660"/>
        <a:ext cx="1731186" cy="10213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08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327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3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26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2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86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3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91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141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3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8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8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1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3A4F-2F33-4D6C-81B5-78F30F290B8A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0D9A-DB32-4DD3-9E06-A263F3A80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11/25/2020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775520" y="2780928"/>
            <a:ext cx="6552728" cy="3797512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0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0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 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Salomatlik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eng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boylik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Zidlov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03850" y="3212976"/>
            <a:ext cx="569021" cy="224140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912bd9472e011e911020fe6cc0e5d4fd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l="1142" r="1142"/>
          <a:stretch>
            <a:fillRect/>
          </a:stretch>
        </p:blipFill>
        <p:spPr bwMode="auto">
          <a:xfrm>
            <a:off x="8384208" y="2708920"/>
            <a:ext cx="3328416" cy="3407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Salomatlik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sog‘lik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garovi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959" y="1484784"/>
            <a:ext cx="63367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Shifokorlar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harakatsiz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a’zolarining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quvvati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zaiflashishi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oqibatida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xotira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susayib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ta’kidlaydilar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ktab\Desktop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7" y="1412776"/>
            <a:ext cx="4513797" cy="2376264"/>
          </a:xfrm>
          <a:prstGeom prst="rect">
            <a:avLst/>
          </a:prstGeom>
          <a:noFill/>
        </p:spPr>
      </p:pic>
      <p:pic>
        <p:nvPicPr>
          <p:cNvPr id="5123" name="Picture 3" descr="C:\Users\Maktab\Desktop\fizkultura-v-shkole-3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4005064"/>
            <a:ext cx="4352483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7292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Badantarbiya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mashqlari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3951" y="1412776"/>
            <a:ext cx="61926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Salomatlikni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saqlashda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badantarbiya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mashqlari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ovqatlanish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muhim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ahamiyatga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Bularning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barchasini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me’yor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muntazam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bajarib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turishgina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salomatligimizni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asraydi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Maktab\Desktop\unnamed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3717032"/>
            <a:ext cx="3312368" cy="2885383"/>
          </a:xfrm>
          <a:prstGeom prst="rect">
            <a:avLst/>
          </a:prstGeom>
          <a:noFill/>
        </p:spPr>
      </p:pic>
      <p:pic>
        <p:nvPicPr>
          <p:cNvPr id="4099" name="Picture 3" descr="C:\Users\Maktab\Desktop\bolalar-ovqatlanis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376" y="1340768"/>
            <a:ext cx="3453795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86026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Matndagi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og‘lovchilar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687" y="1267864"/>
            <a:ext cx="1155078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7-topshiriq.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9375" y="1885344"/>
            <a:ext cx="11233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salomat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bo‘lsagina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uzoq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ko‘radi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ergashtiruvchi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894" y="2962562"/>
            <a:ext cx="11590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Chunki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vatanimizning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kelajagidir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ergashtiruvchi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sabab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ma’nosida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351" y="4105189"/>
            <a:ext cx="11665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xotira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susayib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borishini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ta’kidlaydilar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biriktiruv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bo‘lovchisi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87" y="4822414"/>
            <a:ext cx="11334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Salomatlikni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saqlashda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badantarbiya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mashqlari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to‘g‘ri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ovqatlanish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biriktiruv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bog‘lovchisi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ketma-ket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bajarilgan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harakatni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50965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2374" y="1700808"/>
            <a:ext cx="11233248" cy="433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Zidlov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bog‘lovchilari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bir-biriga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qarama-qarshi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voqea-hodislarni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gaplarni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bog‘laydi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Bunday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bog‘lovchilardan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doimo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vergul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qo‘yiladi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Aytilgan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vaqtga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biroq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Sardor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kelmadi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973193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6-mashq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9024" y="4145323"/>
            <a:ext cx="10989778" cy="72234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bilimdon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shogird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0838" y="4991677"/>
            <a:ext cx="10989778" cy="81320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adimiy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saqlangan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obida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0838" y="5908577"/>
            <a:ext cx="10989778" cy="697384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ihoyatda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naqshinkor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eshik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7211" y="3324580"/>
            <a:ext cx="10971591" cy="684142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aland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bo‘yli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ozg‘in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69024" y="2448776"/>
            <a:ext cx="10971592" cy="71704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bilimdon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shifokor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87" y="1267864"/>
            <a:ext cx="1155078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juft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zidlov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birga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bog‘lab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so‘z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birikmalari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gaplar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tuzing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54972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6-mashq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9914" y="3172299"/>
            <a:ext cx="11182709" cy="722345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Azamat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lekin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bilimdon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ziyrak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shogirdlardan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9914" y="4027660"/>
            <a:ext cx="11245639" cy="111133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Registon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qadimiy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haligacha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yaxshi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saqlangan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obida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0096" y="5300209"/>
            <a:ext cx="11221410" cy="1081119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Madrasaning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eshiklari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eski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ammo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nihoyatda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naqshinkor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553" y="2301528"/>
            <a:ext cx="11225000" cy="733626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Abdulla aka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baland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bo‘yli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ammo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biroz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ozg‘inroq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kishi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edi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4484" y="1399600"/>
            <a:ext cx="11138139" cy="743981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U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biroq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aqlli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bilimdon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shifokor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254798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6771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Maqollar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816" y="1253833"/>
            <a:ext cx="1162036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7-mashq.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Sog‘lik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haqidagi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mazmunini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2405047"/>
            <a:ext cx="1160533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Sog‘lig‘ing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boyliging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3222597"/>
            <a:ext cx="1160533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aql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8816" y="4067184"/>
            <a:ext cx="1162036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Sihat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tilasang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yema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izzat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tilasang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3850" y="4936224"/>
            <a:ext cx="1160533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yoshlikdan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8816" y="5772844"/>
            <a:ext cx="11620364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Sog‘lom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turmush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tarzi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salomatlik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garovi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291515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425" y="2273444"/>
            <a:ext cx="7920880" cy="2304256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o‘z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salomatligingiz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qanday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ishlarni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amalga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oshirmoqdasiz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3604" y="1844824"/>
            <a:ext cx="3240311" cy="33946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ятиугольник 2"/>
          <p:cNvSpPr/>
          <p:nvPr/>
        </p:nvSpPr>
        <p:spPr>
          <a:xfrm rot="10800000">
            <a:off x="225425" y="1947863"/>
            <a:ext cx="2297113" cy="230187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Gigiyena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 flipV="1">
            <a:off x="4470400" y="3748088"/>
            <a:ext cx="11113" cy="55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 flipV="1">
            <a:off x="2490788" y="3063875"/>
            <a:ext cx="63849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28950" y="1431925"/>
            <a:ext cx="1782763" cy="15922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424363" y="1423988"/>
            <a:ext cx="1782762" cy="1592262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681663" y="1452563"/>
            <a:ext cx="1782762" cy="15906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7156450" y="1428750"/>
            <a:ext cx="1784350" cy="15906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016250" y="3076575"/>
            <a:ext cx="2014538" cy="17430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02138" y="3078163"/>
            <a:ext cx="2016125" cy="17430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657850" y="3067050"/>
            <a:ext cx="2016125" cy="1744663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156450" y="3101975"/>
            <a:ext cx="2016125" cy="1743075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Шеврон 15"/>
          <p:cNvSpPr/>
          <p:nvPr/>
        </p:nvSpPr>
        <p:spPr>
          <a:xfrm rot="10800000">
            <a:off x="8782050" y="2130425"/>
            <a:ext cx="2695575" cy="1954213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3699026">
            <a:off x="3175654" y="570253"/>
            <a:ext cx="1046440" cy="2786981"/>
          </a:xfrm>
          <a:prstGeom prst="rect">
            <a:avLst/>
          </a:prstGeom>
          <a:noFill/>
        </p:spPr>
        <p:txBody>
          <a:bodyPr vert="vert" wrap="non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Aqliy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menhat</a:t>
            </a:r>
            <a:endParaRPr lang="en-US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TextBox 18"/>
          <p:cNvSpPr txBox="1">
            <a:spLocks noChangeArrowheads="1"/>
          </p:cNvSpPr>
          <p:nvPr/>
        </p:nvSpPr>
        <p:spPr bwMode="auto">
          <a:xfrm rot="-2430007">
            <a:off x="3164938" y="1924734"/>
            <a:ext cx="3361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badantarbiya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4" name="TextBox 19"/>
          <p:cNvSpPr txBox="1">
            <a:spLocks noChangeArrowheads="1"/>
          </p:cNvSpPr>
          <p:nvPr/>
        </p:nvSpPr>
        <p:spPr bwMode="auto">
          <a:xfrm rot="-2499145">
            <a:off x="5042157" y="1917412"/>
            <a:ext cx="22124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ovqatlanish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5" name="TextBox 20"/>
          <p:cNvSpPr txBox="1">
            <a:spLocks noChangeArrowheads="1"/>
          </p:cNvSpPr>
          <p:nvPr/>
        </p:nvSpPr>
        <p:spPr bwMode="auto">
          <a:xfrm rot="-2414911">
            <a:off x="6206291" y="1169975"/>
            <a:ext cx="337430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soch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tirnoq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tishlar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gigiyenasi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9476" name="TextBox 22"/>
          <p:cNvSpPr txBox="1">
            <a:spLocks noChangeArrowheads="1"/>
          </p:cNvSpPr>
          <p:nvPr/>
        </p:nvSpPr>
        <p:spPr bwMode="auto">
          <a:xfrm rot="2455298">
            <a:off x="2350460" y="4577183"/>
            <a:ext cx="43604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Ovqatlanish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gigiyenasi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7" name="TextBox 23"/>
          <p:cNvSpPr txBox="1">
            <a:spLocks noChangeArrowheads="1"/>
          </p:cNvSpPr>
          <p:nvPr/>
        </p:nvSpPr>
        <p:spPr bwMode="auto">
          <a:xfrm rot="2480473">
            <a:off x="3609312" y="4574842"/>
            <a:ext cx="45721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Kiyim-kechak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gigiyenasi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8" name="TextBox 24"/>
          <p:cNvSpPr txBox="1">
            <a:spLocks noChangeArrowheads="1"/>
          </p:cNvSpPr>
          <p:nvPr/>
        </p:nvSpPr>
        <p:spPr bwMode="auto">
          <a:xfrm rot="2450620">
            <a:off x="4845050" y="4408200"/>
            <a:ext cx="4286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Turar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joy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gigiyenasi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479" name="TextBox 26"/>
          <p:cNvSpPr txBox="1">
            <a:spLocks noChangeArrowheads="1"/>
          </p:cNvSpPr>
          <p:nvPr/>
        </p:nvSpPr>
        <p:spPr bwMode="auto">
          <a:xfrm rot="2439487">
            <a:off x="6378800" y="4428705"/>
            <a:ext cx="37101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Jihozlar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gigiyenasi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360" y="0"/>
            <a:ext cx="1159328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5-topshiriq. “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Baliq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skeleti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”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texnologiyasini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qo‘llab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shaxsiy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umumiy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gigiyena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qoidalariga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nimalar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kirishini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ko‘rsating</a:t>
            </a:r>
            <a:r>
              <a:rPr lang="en-US" sz="2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473" grpId="0"/>
      <p:bldP spid="19474" grpId="0"/>
      <p:bldP spid="19475" grpId="0"/>
      <p:bldP spid="19476" grpId="0"/>
      <p:bldP spid="19477" grpId="0"/>
      <p:bldP spid="19478" grpId="0"/>
      <p:bldP spid="194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2" y="260648"/>
            <a:ext cx="11593289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TOPSHIRIQLARNI  YODGA OLING</a:t>
            </a:r>
            <a:endParaRPr lang="ru-RU" sz="40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07368" y="1412776"/>
          <a:ext cx="11377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26067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6</a:t>
            </a:r>
            <a:r>
              <a:rPr lang="en-US" sz="480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-topshiriq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Suhbatni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ko‘rsating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2708920"/>
            <a:ext cx="55446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Sen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sport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yoqtirasan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sport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qatnashasan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sportsgrene-750x42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492896"/>
            <a:ext cx="5184576" cy="29033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52799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Og‘ir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atletika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7968" y="2348880"/>
            <a:ext cx="55446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og‘ir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atletika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shug‘ullanishni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-chi?</a:t>
            </a:r>
          </a:p>
        </p:txBody>
      </p:sp>
      <p:pic>
        <p:nvPicPr>
          <p:cNvPr id="1026" name="Picture 2" descr="C:\Users\Maktab\Desktop\yaGrgrKkLOYYO08OkLuYIE62d2hle7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00" y="1916832"/>
            <a:ext cx="4714624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74247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Futbol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o‘yini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88479" y="2204864"/>
            <a:ext cx="56241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futbol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o‘ynashni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yugurish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shug‘ullanaman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chiniqaman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UFF_болал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204864"/>
            <a:ext cx="5415002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26510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Tennis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to‘garagi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75920" y="1844824"/>
            <a:ext cx="64011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- Men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singlim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tennis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to‘garagiga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boramiz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Oyim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dadam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bo‘lishimizni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xohlashgan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shuning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yoshligimizda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sport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to‘garaklariga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borishgan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ktab\Desktop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76" y="2420888"/>
            <a:ext cx="468691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612650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Salomatlik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–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tuman</a:t>
            </a:r>
            <a:r>
              <a:rPr lang="en-US" sz="48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boylik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196752"/>
            <a:ext cx="1180931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7-topshiriq.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Bog‘lovchilarni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aniqlang</a:t>
            </a:r>
            <a:r>
              <a:rPr lang="en-US" sz="3200" dirty="0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904" y="1974200"/>
            <a:ext cx="6696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salomat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umr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sog‘lig‘i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‘zi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oilasi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emas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balki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sog‘lom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avlod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kelajagidir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739826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68" y="2420888"/>
            <a:ext cx="4651612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711848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Badantarbiya</a:t>
            </a:r>
            <a:endParaRPr lang="ru-RU" sz="4800" dirty="0"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31903" y="1700808"/>
            <a:ext cx="684076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Salomatlikni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saqlashda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badantarbiya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mashqlari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piyoda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yurishning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foydasi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Ibn Sino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bobomiz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adantarbiyani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tark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etgan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xarob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”,- deb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photo_2019-12-25_23-09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412776"/>
            <a:ext cx="4104456" cy="2353649"/>
          </a:xfrm>
          <a:prstGeom prst="rect">
            <a:avLst/>
          </a:prstGeom>
          <a:noFill/>
        </p:spPr>
      </p:pic>
      <p:pic>
        <p:nvPicPr>
          <p:cNvPr id="3075" name="Picture 3" descr="C:\Users\Maktab\Desktop\819aa93144cb7c3750c575edc5b1d6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456" y="3933056"/>
            <a:ext cx="374636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848713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78063474</TotalTime>
  <Words>566</Words>
  <Application>Microsoft Office PowerPoint</Application>
  <PresentationFormat>Широкоэкранный</PresentationFormat>
  <Paragraphs>99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Calibri</vt:lpstr>
      <vt:lpstr>Times New Roman</vt:lpstr>
      <vt:lpstr>Office Theme</vt:lpstr>
      <vt:lpstr>    O‘zbek tili</vt:lpstr>
      <vt:lpstr>Презентация PowerPoint</vt:lpstr>
      <vt:lpstr>TOPSHIRIQLARNI  YODGA OLING</vt:lpstr>
      <vt:lpstr>6-topshiriq</vt:lpstr>
      <vt:lpstr>Og‘ir  atletika</vt:lpstr>
      <vt:lpstr>Futbol o‘yini</vt:lpstr>
      <vt:lpstr>Tennis to‘garagi</vt:lpstr>
      <vt:lpstr>Salomatlik – tuman boylik</vt:lpstr>
      <vt:lpstr>Badantarbiya</vt:lpstr>
      <vt:lpstr>Salomatlik – sog‘lik garovi</vt:lpstr>
      <vt:lpstr>Badantarbiya mashqlari</vt:lpstr>
      <vt:lpstr>Matndagi bog‘lovchilar</vt:lpstr>
      <vt:lpstr>Презентация PowerPoint</vt:lpstr>
      <vt:lpstr>6-mashq</vt:lpstr>
      <vt:lpstr>6-mashq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Lenova 330 pro A6</cp:lastModifiedBy>
  <cp:revision>1858</cp:revision>
  <dcterms:created xsi:type="dcterms:W3CDTF">2020-08-03T09:44:14Z</dcterms:created>
  <dcterms:modified xsi:type="dcterms:W3CDTF">2020-11-25T09:39:07Z</dcterms:modified>
</cp:coreProperties>
</file>