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580" r:id="rId3"/>
    <p:sldId id="581" r:id="rId4"/>
    <p:sldId id="582" r:id="rId5"/>
    <p:sldId id="583" r:id="rId6"/>
    <p:sldId id="584" r:id="rId7"/>
    <p:sldId id="585" r:id="rId8"/>
    <p:sldId id="586" r:id="rId9"/>
    <p:sldId id="587" r:id="rId10"/>
    <p:sldId id="589" r:id="rId11"/>
    <p:sldId id="590" r:id="rId12"/>
    <p:sldId id="591" r:id="rId13"/>
    <p:sldId id="592" r:id="rId14"/>
    <p:sldId id="573" r:id="rId15"/>
    <p:sldId id="594" r:id="rId16"/>
    <p:sldId id="595" r:id="rId17"/>
    <p:sldId id="466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0" d="100"/>
          <a:sy n="60" d="100"/>
        </p:scale>
        <p:origin x="-11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854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50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139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139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13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13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13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13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13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13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13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15480" y="2708920"/>
            <a:ext cx="5688632" cy="3648754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Sog‘lik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–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tuman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boylik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</a:t>
            </a:r>
          </a:p>
          <a:p>
            <a:pPr marL="38920">
              <a:spcBef>
                <a:spcPts val="233"/>
              </a:spcBef>
              <a:defRPr/>
            </a:pPr>
            <a:r>
              <a:rPr lang="ru-RU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Biriktiruv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zidlov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bog‘lovchilari</a:t>
            </a:r>
            <a:r>
              <a:rPr lang="ru-RU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23392" y="2852936"/>
            <a:ext cx="576064" cy="2520280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unnamed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4745" r="4745"/>
          <a:stretch>
            <a:fillRect/>
          </a:stretch>
        </p:blipFill>
        <p:spPr bwMode="auto">
          <a:xfrm>
            <a:off x="7032104" y="2636912"/>
            <a:ext cx="4893891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1-mashq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196752"/>
            <a:ext cx="1180931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gaplardagi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vositalarni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ko‘rsating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91944" y="1916832"/>
            <a:ext cx="6192688" cy="46805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Sunnatbek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Saidbek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aka-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uka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kuni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ertalab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badantarbiya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mashqlari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shug‘ullanadilar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Darsdan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keyin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to‘garak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mashg‘ulotlariga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boradilar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Kechki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payt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Sunnatbek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yoki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Saidbek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ukasini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bog‘chadan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keladi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204864"/>
            <a:ext cx="508878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1-mashq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368" y="1340768"/>
            <a:ext cx="6264696" cy="52565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Uyga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vazifani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tayyorlab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bo‘lishgach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ikkovi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onasiga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uy-ro‘zg‘or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ishlarida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yordamlashadilar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ham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buvisi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bobosiga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qarashadilar.Televizorni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faqat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kechki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payt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qiziqarli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ko‘rsatuv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yoki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badiiy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film </a:t>
            </a: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bo‘lsagina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ko‘rishadi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shuning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hammasiga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ulgurishadi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1916832"/>
            <a:ext cx="5040560" cy="37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2-mashq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196752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zarur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bog‘lovchilarni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76" y="1844824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Abu Ali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Sino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faylasuf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shoirdir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bolaligidanoq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giyohlardan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dori-darmonlar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tayyorlagan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…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atrofdagilarni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davolashni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bashlagan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og‘ir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darddan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azob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chekkan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 …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tuzata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amirini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davolagan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560" y="2420888"/>
            <a:ext cx="648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632" y="3501008"/>
            <a:ext cx="15440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hamda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968" y="4653136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biroq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8f1768c323e4808ca8b040ac093d4691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1916832"/>
            <a:ext cx="2880320" cy="4162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2-mashq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196752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zarur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bog‘lovchilarni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7808" y="177281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0216" y="4293096"/>
            <a:ext cx="6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9936" y="2132856"/>
            <a:ext cx="5976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Abu Ali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Sino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tabobat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ilmining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namoyandasi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qonunlari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tibbiyot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ilmining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asosi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Asrlarga tatigan daholik. Abu Ali ibn Sino | Uzbekistan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Maktab\Desktop\photo_2020-11-16_19-44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1844824"/>
            <a:ext cx="4176464" cy="4720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9" y="260648"/>
            <a:ext cx="10620746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Sog‘lom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turmush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tarzi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sirlari</a:t>
            </a:r>
            <a:endParaRPr lang="ru-RU" sz="4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7448" y="2060848"/>
            <a:ext cx="4392488" cy="32403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bo‘lishni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oldimga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maqsad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qo‘ydim.Buning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026" name="Picture 2" descr="C:\Users\Maktab\Desktop\2297959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1556792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9" y="260648"/>
            <a:ext cx="10620746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Sog‘lom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turmush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tarzi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sirlari</a:t>
            </a:r>
            <a:endParaRPr lang="ru-RU" sz="4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376" y="1556792"/>
            <a:ext cx="5328592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jismoniy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tarbiya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shug‘ullanishni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0016" y="2492896"/>
            <a:ext cx="5328592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vaqtida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o‘qish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vaqtida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olishni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1384" y="3717032"/>
            <a:ext cx="5328592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me’yorida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ovqatlanishni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12024" y="4869160"/>
            <a:ext cx="5328592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Kechqurun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yuz-qo‘llar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tishlarimni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yuvib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yotishni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9" y="260648"/>
            <a:ext cx="10620746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Sog‘lom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turmush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tarzi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sirlari</a:t>
            </a:r>
            <a:endParaRPr lang="ru-RU" sz="4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0016" y="1412776"/>
            <a:ext cx="5328592" cy="252028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Kompyuter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televizor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telefon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kabi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vositalardan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kamroq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foydalanishni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odat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qildim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9376" y="1412776"/>
            <a:ext cx="5328592" cy="25922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yorug‘lik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yaxshi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tushadigan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joyda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to‘g‘ri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o‘tirgan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holda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o‘qishni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</p:txBody>
      </p:sp>
      <p:sp>
        <p:nvSpPr>
          <p:cNvPr id="13" name="Волна 12"/>
          <p:cNvSpPr/>
          <p:nvPr/>
        </p:nvSpPr>
        <p:spPr>
          <a:xfrm>
            <a:off x="3215680" y="4149080"/>
            <a:ext cx="5976664" cy="2376264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odatlarning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qaysilariga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qilasiz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376" y="2492896"/>
            <a:ext cx="7920880" cy="230425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Sog‘lom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go‘zal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bo‘lish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fikrlaringizni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288" y="1484784"/>
            <a:ext cx="2952328" cy="3092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1384" y="1412776"/>
            <a:ext cx="11161240" cy="518457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Do‘stlik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qudratli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kuch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axloqining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bebaho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go‘zalligi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ijobiy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fazilatlar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gavhari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Insondagi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fazilatlar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marvarid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shodasi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dur-gavhari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do‘stlikdir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tufayli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xonadonimiz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dunyoda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tinchlik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dasturxonimizda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to‘kinlik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hukmron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kishilar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jamiyatda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do‘stlikni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ulug‘lab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qadrlab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kelganlar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odamlarni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yashashga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orttirishga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undaganlar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1-topshiriq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196752"/>
            <a:ext cx="1180931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rasmlarga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qarab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quyidagi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savollar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o‘zaro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suhbatlashing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401" y="2708920"/>
            <a:ext cx="11017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Oilangizda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shifokorlar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Sog‘lig‘imizni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shifokorlar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asrashi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sog‘lig‘ingizni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asrash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qilasiz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Sog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‘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tanda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sog‘lom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aql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268760"/>
            <a:ext cx="1152128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mazmunini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so‘zlab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352" y="1779687"/>
            <a:ext cx="69127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yashashni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chiniqtirib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tarzini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kechirishi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darkor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Maktab\Desktop\photo_2013-04-03_04-18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2276872"/>
            <a:ext cx="4889500" cy="367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To‘g‘ri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hayot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kechirish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268760"/>
            <a:ext cx="1152128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mazmunini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so‘zlab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7888" y="2060848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kechirish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tartib-qoidalari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sodda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bajara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uyqu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ovqatlanishni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nuridan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tarbiya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mashqlari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muntazam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shug‘ullanish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darkor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e07d84ea159bdc24d7d4efed89db5e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916832"/>
            <a:ext cx="4680520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Sport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jismoniy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tarbiya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268760"/>
            <a:ext cx="1152128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mazmunini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so‘zlab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9896" y="1988840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Sport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hazm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aylanish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tizimi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yaxshilaydi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Sport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tarbiya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muntazam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shug‘ullanadigan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fikrlaydilar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tanda-sog‘lom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Maktab\Desktop\7972741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204864"/>
            <a:ext cx="4819650" cy="405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Sog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‘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tanda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sog‘lom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aql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3074" name="Picture 2" descr="C:\Users\Maktab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1484784"/>
            <a:ext cx="2143125" cy="2304256"/>
          </a:xfrm>
          <a:prstGeom prst="rect">
            <a:avLst/>
          </a:prstGeom>
          <a:noFill/>
        </p:spPr>
      </p:pic>
      <p:pic>
        <p:nvPicPr>
          <p:cNvPr id="3075" name="Picture 3" descr="C:\Users\Maktab\Desktop\2441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728" y="1628800"/>
            <a:ext cx="2232248" cy="2108200"/>
          </a:xfrm>
          <a:prstGeom prst="rect">
            <a:avLst/>
          </a:prstGeom>
          <a:noFill/>
        </p:spPr>
      </p:pic>
      <p:pic>
        <p:nvPicPr>
          <p:cNvPr id="3076" name="Picture 4" descr="C:\Users\Maktab\Desktop\bolalar-ovqatlanis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232" y="4077072"/>
            <a:ext cx="3777588" cy="2520280"/>
          </a:xfrm>
          <a:prstGeom prst="rect">
            <a:avLst/>
          </a:prstGeom>
          <a:noFill/>
        </p:spPr>
      </p:pic>
      <p:pic>
        <p:nvPicPr>
          <p:cNvPr id="3077" name="Picture 5" descr="C:\Users\Maktab\Desktop\28d6c4c494bc753acb988f29abf57d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360" y="4149080"/>
            <a:ext cx="3676278" cy="2450852"/>
          </a:xfrm>
          <a:prstGeom prst="rect">
            <a:avLst/>
          </a:prstGeom>
          <a:noFill/>
        </p:spPr>
      </p:pic>
      <p:pic>
        <p:nvPicPr>
          <p:cNvPr id="3078" name="Picture 6" descr="C:\Users\Maktab\Desktop\unnamed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8248" y="1484784"/>
            <a:ext cx="3528392" cy="2329291"/>
          </a:xfrm>
          <a:prstGeom prst="rect">
            <a:avLst/>
          </a:prstGeom>
          <a:noFill/>
        </p:spPr>
      </p:pic>
      <p:pic>
        <p:nvPicPr>
          <p:cNvPr id="3079" name="Picture 7" descr="C:\Users\Maktab\Desktop\9447839b1eaefcfeb4b9d3cc81a5342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368" y="1484784"/>
            <a:ext cx="3024336" cy="2304256"/>
          </a:xfrm>
          <a:prstGeom prst="rect">
            <a:avLst/>
          </a:prstGeom>
          <a:noFill/>
        </p:spPr>
      </p:pic>
      <p:pic>
        <p:nvPicPr>
          <p:cNvPr id="3080" name="Picture 8" descr="C:\Users\Maktab\Desktop\Soglom-ovqatlanish-piramidas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9816" y="4005064"/>
            <a:ext cx="345638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9376" y="1988840"/>
            <a:ext cx="11233248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bog‘ovchilar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birikmalari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munosabatda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bog‘laydigan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yordamchi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so‘zlardir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biriktiruv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zidlov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ayiruv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inkor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bog‘lovchilariga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bo‘linadi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93451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51384" y="1484784"/>
          <a:ext cx="11161240" cy="4824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0310"/>
                <a:gridCol w="2790310"/>
                <a:gridCol w="2790310"/>
                <a:gridCol w="2790310"/>
              </a:tblGrid>
              <a:tr h="2412268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Biriktiruv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bog‘lovchilari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Zidlov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bog‘lovchilari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Ayiruv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bog‘lovchilari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Inkor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bog‘lovchilari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2268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endParaRPr lang="en-US" sz="4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ham</a:t>
                      </a:r>
                    </a:p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hamda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ammo</a:t>
                      </a:r>
                    </a:p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lekin</a:t>
                      </a:r>
                      <a:endParaRPr lang="en-US" sz="4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biroq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goh</a:t>
                      </a:r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goho</a:t>
                      </a:r>
                      <a:endParaRPr lang="en-US" sz="4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en-US" sz="4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‘zan</a:t>
                      </a:r>
                      <a:endParaRPr lang="en-US" sz="4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4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</a:t>
                      </a:r>
                      <a:r>
                        <a:rPr lang="en-US" sz="4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yoki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3451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78062944</TotalTime>
  <Words>625</Words>
  <Application>Microsoft Office PowerPoint</Application>
  <PresentationFormat>Произвольный</PresentationFormat>
  <Paragraphs>124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 O‘zbek tili</vt:lpstr>
      <vt:lpstr> MUSTAQIL BAJARISH UCHUN TOPSHIRIQLAR</vt:lpstr>
      <vt:lpstr>1-topshiriq</vt:lpstr>
      <vt:lpstr>Sog‘ tanda sog‘lom aql</vt:lpstr>
      <vt:lpstr>To‘g‘ri hayot kechirish</vt:lpstr>
      <vt:lpstr>Sport va jismoniy tarbiya</vt:lpstr>
      <vt:lpstr>Sog‘ tanda sog‘lom aql</vt:lpstr>
      <vt:lpstr>Слайд 8</vt:lpstr>
      <vt:lpstr>Слайд 9</vt:lpstr>
      <vt:lpstr>1-mashq</vt:lpstr>
      <vt:lpstr>1-mashq</vt:lpstr>
      <vt:lpstr>2-mashq</vt:lpstr>
      <vt:lpstr>2-mashq</vt:lpstr>
      <vt:lpstr>Sog‘lom turmush tarzi sirlari</vt:lpstr>
      <vt:lpstr>Sog‘lom turmush tarzi sirlari</vt:lpstr>
      <vt:lpstr>Sog‘lom turmush tarzi sirlari</vt:lpstr>
      <vt:lpstr> 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1777</cp:revision>
  <dcterms:created xsi:type="dcterms:W3CDTF">2020-08-03T09:44:14Z</dcterms:created>
  <dcterms:modified xsi:type="dcterms:W3CDTF">2020-11-22T17:45:32Z</dcterms:modified>
</cp:coreProperties>
</file>