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315" r:id="rId2"/>
    <p:sldId id="580" r:id="rId3"/>
    <p:sldId id="581" r:id="rId4"/>
    <p:sldId id="582" r:id="rId5"/>
    <p:sldId id="583" r:id="rId6"/>
    <p:sldId id="584" r:id="rId7"/>
    <p:sldId id="585" r:id="rId8"/>
    <p:sldId id="586" r:id="rId9"/>
    <p:sldId id="587" r:id="rId10"/>
    <p:sldId id="589" r:id="rId11"/>
    <p:sldId id="590" r:id="rId12"/>
    <p:sldId id="591" r:id="rId13"/>
    <p:sldId id="592" r:id="rId14"/>
    <p:sldId id="573" r:id="rId15"/>
    <p:sldId id="594" r:id="rId16"/>
    <p:sldId id="595" r:id="rId17"/>
    <p:sldId id="466" r:id="rId18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9" autoAdjust="0"/>
    <p:restoredTop sz="86380" autoAdjust="0"/>
  </p:normalViewPr>
  <p:slideViewPr>
    <p:cSldViewPr>
      <p:cViewPr varScale="1">
        <p:scale>
          <a:sx n="60" d="100"/>
          <a:sy n="60" d="100"/>
        </p:scale>
        <p:origin x="-114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70" y="8547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06F07-6E57-4C17-B74C-283E69F897EB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0FF3D-43ED-4881-B1B2-840FBF57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3665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585017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971399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971399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971399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971399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971399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971399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971399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971399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97139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11/22/2020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11/22/2020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11/22/2020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11/22/2020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11/22/2020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11/22/2020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 dirty="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415480" y="2708920"/>
            <a:ext cx="5688632" cy="3648754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sz="36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</a:t>
            </a:r>
            <a:r>
              <a:rPr lang="en-US" sz="36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vzu</a:t>
            </a:r>
            <a:r>
              <a:rPr lang="en-US" sz="36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: 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Sog‘lik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–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tuman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boylik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 </a:t>
            </a:r>
          </a:p>
          <a:p>
            <a:pPr marL="38920">
              <a:spcBef>
                <a:spcPts val="233"/>
              </a:spcBef>
              <a:defRPr/>
            </a:pPr>
            <a:r>
              <a:rPr lang="ru-RU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(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Biriktiruv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va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zidlov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bog‘lovchilari</a:t>
            </a:r>
            <a:r>
              <a:rPr lang="ru-RU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)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endParaRPr lang="ru-RU" sz="48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623392" y="2852936"/>
            <a:ext cx="576064" cy="2520280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12991" y="1172164"/>
            <a:ext cx="1040784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6" name="Picture 2" descr="C:\Users\Maktab\Desktop\unnamed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4745" r="4745"/>
          <a:stretch>
            <a:fillRect/>
          </a:stretch>
        </p:blipFill>
        <p:spPr bwMode="auto">
          <a:xfrm>
            <a:off x="7032104" y="2636912"/>
            <a:ext cx="4893891" cy="324036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1-mashq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1344" y="1196752"/>
            <a:ext cx="11809312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Gaplarni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So‘z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gaplardagi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bog‘lovchi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vositalarni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ko‘rsating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591944" y="1916832"/>
            <a:ext cx="6192688" cy="468052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  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Sunnatbek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va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Saidbek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aka-</a:t>
            </a:r>
          </a:p>
          <a:p>
            <a:pPr marL="514350" indent="-514350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uka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Ular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har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kuni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ertalab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badantarbiya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mashqlari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bilan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shug‘ullanadilar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Darsdan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keyin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to‘garak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mashg‘ulotlariga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boradilar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Kechki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payt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yo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Sunnatbek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yoki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Saidbek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ukasini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bog‘chadan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olib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keladi</a:t>
            </a:r>
            <a:endParaRPr lang="en-US" sz="3200" dirty="0" smtClean="0">
              <a:solidFill>
                <a:schemeClr val="tx1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2204864"/>
            <a:ext cx="5088787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0952799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8" grpId="0" animBg="1"/>
      <p:bldP spid="8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1-mashq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07368" y="1340768"/>
            <a:ext cx="6264696" cy="525658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 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Uyga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vazifani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tayyorlab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bo‘lishgach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ikkovi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ham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onasiga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uy-ro‘zg‘or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ishlarida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yordamlashadilar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, 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ham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buvisi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bobosiga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qarashadilar.Televizorni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faqat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kechki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payt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qiziqarli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ko‘rsatuv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yoki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badiiy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film </a:t>
            </a:r>
          </a:p>
          <a:p>
            <a:pPr marL="514350" indent="-514350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bo‘lsagina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ko‘rishadi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shuning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uchun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hammasiga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ulgurishadi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16080" y="1916832"/>
            <a:ext cx="5040560" cy="3780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0952799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2-mashq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1344" y="1196752"/>
            <a:ext cx="118093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Nuqtalar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o‘rniga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zarur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bog‘lovchilarni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qo‘yib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ko‘chiring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9376" y="1844824"/>
            <a:ext cx="712879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Abu Ali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ibn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Sino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mashhur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tabib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faylasuf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shoirdir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bolaligidanoq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giyohlardan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dori-darmonlar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tayyorlagan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…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atrofdagilarni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davolashni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bashlagan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yillar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og‘ir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darddan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azob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chekkan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  …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hech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tuzata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olmagan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Buxoro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amirini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davolagan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35560" y="2420888"/>
            <a:ext cx="64807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83632" y="3501008"/>
            <a:ext cx="1544012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hamda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07968" y="4653136"/>
            <a:ext cx="136815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biroq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Maktab\Desktop\8f1768c323e4808ca8b040ac093d469103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56240" y="1916832"/>
            <a:ext cx="2880320" cy="41624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0952799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2-mashq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1344" y="1196752"/>
            <a:ext cx="118093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Nuqtalar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o‘rniga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zarur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bog‘lovchilarni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qo‘yib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ko‘chiring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67808" y="1772816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040216" y="4293096"/>
            <a:ext cx="6954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19936" y="2132856"/>
            <a:ext cx="59766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Abu Ali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ibn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Sino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tabobat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ilmining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eng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yetuk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namoyandasi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yetishdi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qonunlari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asari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o‘sha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davrda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jahon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tibbiyot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ilmining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asosi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0" name="AutoShape 2" descr="Asrlarga tatigan daholik. Abu Ali ibn Sino | Uzbekistan Trave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Users\Maktab\Desktop\photo_2020-11-16_19-44-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408" y="1844824"/>
            <a:ext cx="4176464" cy="47208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0952799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9" y="260648"/>
            <a:ext cx="10620746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Sog‘lom</a:t>
            </a:r>
            <a:r>
              <a:rPr lang="en-US" sz="40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turmush</a:t>
            </a:r>
            <a:r>
              <a:rPr lang="en-US" sz="40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tarzi</a:t>
            </a:r>
            <a:r>
              <a:rPr lang="en-US" sz="40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sirlari</a:t>
            </a:r>
            <a:endParaRPr lang="ru-RU" sz="40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127448" y="2060848"/>
            <a:ext cx="4392488" cy="324036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Men 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sog‘lom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bo‘lishni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oldimga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maqsad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qilib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qo‘ydim.Buning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4000" dirty="0" smtClean="0">
              <a:solidFill>
                <a:srgbClr val="FF0000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1026" name="Picture 2" descr="C:\Users\Maktab\Desktop\22979599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8048" y="1556792"/>
            <a:ext cx="4536504" cy="453650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9" y="260648"/>
            <a:ext cx="10620746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Sog‘lom</a:t>
            </a:r>
            <a:r>
              <a:rPr lang="en-US" sz="40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turmush</a:t>
            </a:r>
            <a:r>
              <a:rPr lang="en-US" sz="40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tarzi</a:t>
            </a:r>
            <a:r>
              <a:rPr lang="en-US" sz="40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sirlari</a:t>
            </a:r>
            <a:endParaRPr lang="ru-RU" sz="40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9376" y="1556792"/>
            <a:ext cx="5328592" cy="136815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har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kuni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jismoniy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tarbiya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bilan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shug‘ullanishni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;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240016" y="2492896"/>
            <a:ext cx="5328592" cy="136815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vaqtida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o‘qish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va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vaqtida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dam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olishni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;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51384" y="3717032"/>
            <a:ext cx="5328592" cy="136815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me’yorida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ovqatlanishni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;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312024" y="4869160"/>
            <a:ext cx="5328592" cy="136815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Kechqurun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yuz-qo‘llar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va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tishlarimni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yuvib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yotishni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;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9" y="260648"/>
            <a:ext cx="10620746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Sog‘lom</a:t>
            </a:r>
            <a:r>
              <a:rPr lang="en-US" sz="40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turmush</a:t>
            </a:r>
            <a:r>
              <a:rPr lang="en-US" sz="40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tarzi</a:t>
            </a:r>
            <a:r>
              <a:rPr lang="en-US" sz="40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sirlari</a:t>
            </a:r>
            <a:endParaRPr lang="ru-RU" sz="40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240016" y="1412776"/>
            <a:ext cx="5328592" cy="252028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Kompyuter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televizor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telefon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kabi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vositalardan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kamroq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foydalanishni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odat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qildim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79376" y="1412776"/>
            <a:ext cx="5328592" cy="2592288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yorug‘lik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yaxshi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tushadigan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joyda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va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to‘g‘ri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o‘tirgan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holda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o‘qishni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;</a:t>
            </a:r>
          </a:p>
        </p:txBody>
      </p:sp>
      <p:sp>
        <p:nvSpPr>
          <p:cNvPr id="13" name="Волна 12"/>
          <p:cNvSpPr/>
          <p:nvPr/>
        </p:nvSpPr>
        <p:spPr>
          <a:xfrm>
            <a:off x="3215680" y="4149080"/>
            <a:ext cx="5976664" cy="2376264"/>
          </a:xfrm>
          <a:prstGeom prst="wav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odatlarning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qaysilariga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rioya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qilasiz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9376" y="2492896"/>
            <a:ext cx="7920880" cy="2304256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Sog‘lom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va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go‘zal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bo‘lish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haqida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o‘z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fikrlaringizni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yozing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88288" y="1484784"/>
            <a:ext cx="2952328" cy="309291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51384" y="1412776"/>
            <a:ext cx="11161240" cy="5184576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Do‘stlik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–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qudratli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kuch</a:t>
            </a:r>
            <a:endParaRPr lang="ru-RU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Do‘stlik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axloqining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bebaho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go‘zalligi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ijobiy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fazilatlar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gavhari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Insondagi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go‘zal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fazilatlar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marvarid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shodasi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dur-gavhari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chin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insoniy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do‘stlikdir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Do‘stlik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tufayli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xonadonimiz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obod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dunyoda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tinchlik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dasturxonimizda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to‘kinlik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hukmron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Shuning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dono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kishilar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hamma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jamiyatda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do‘stlikni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ulug‘lab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qadrlab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kelganlar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odamlarni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do‘st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yashashga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ko‘proq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do‘st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orttirishga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undaganlar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1-topshiriq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1344" y="1196752"/>
            <a:ext cx="11809312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rasmlarga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qarab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gaplar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tuzing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quyidagi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savollar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asosida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o‘zaro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suhbatlashing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5401" y="2708920"/>
            <a:ext cx="1101722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Shifokor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kasb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Tx/>
              <a:buChar char="-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Oilangizda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shifokorlar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bormi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Tx/>
              <a:buChar char="-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Sog‘lig‘imizni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faqat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shifokorlar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asrashi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kerakmi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sog‘lig‘ingizni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asrash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nimalar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qilasiz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952799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Sog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‘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tanda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sog‘lom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aql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360" y="1268760"/>
            <a:ext cx="11521280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2-topshiriq.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mazmunini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so‘zlab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bering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63352" y="1779687"/>
            <a:ext cx="691276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albatta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‘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bo‘lishni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uzoq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yashashni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orzu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avvalo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chiniqtirib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borishi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hamda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hayot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tarzini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kechirishi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darkor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Maktab\Desktop\photo_2013-04-03_04-18-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16080" y="2276872"/>
            <a:ext cx="4889500" cy="36703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0952799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To‘g‘ri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hayot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kechirish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360" y="1268760"/>
            <a:ext cx="11521280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2-topshiriq.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mazmunini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so‘zlab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bering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87888" y="2060848"/>
            <a:ext cx="669674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hayot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kechirish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tartib-qoidalari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sodda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bajara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uyqu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ovqatlanishni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tashkil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etish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suv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havo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quyosh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nuridan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jismoniy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tarbiya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mashqlari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muntazam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shug‘ullanish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darkor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Maktab\Desktop\e07d84ea159bdc24d7d4efed89db5e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352" y="1916832"/>
            <a:ext cx="4680520" cy="46805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0952799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Sport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va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jismoniy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tarbiya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360" y="1268760"/>
            <a:ext cx="11521280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2-topshiriq.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mazmunini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so‘zlab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bering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159896" y="1988840"/>
            <a:ext cx="676875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Sport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ovqat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hazm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nafas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aylanish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tizimi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faoliyatini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yaxshilaydi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Sport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jismoniy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tarbiya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muntazam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shug‘ullanadigan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sog‘lom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bo‘ladilar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Sog‘lom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fikrlaydilar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‘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tanda-sog‘lom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aql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”,-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deydilar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Users\Maktab\Desktop\79727410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2204864"/>
            <a:ext cx="4819650" cy="40576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0952799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Sog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‘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tanda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sog‘lom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aql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pic>
        <p:nvPicPr>
          <p:cNvPr id="3074" name="Picture 2" descr="C:\Users\Maktab\Desktop\images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23992" y="1484784"/>
            <a:ext cx="2143125" cy="2304256"/>
          </a:xfrm>
          <a:prstGeom prst="rect">
            <a:avLst/>
          </a:prstGeom>
          <a:noFill/>
        </p:spPr>
      </p:pic>
      <p:pic>
        <p:nvPicPr>
          <p:cNvPr id="3075" name="Picture 3" descr="C:\Users\Maktab\Desktop\24418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7728" y="1628800"/>
            <a:ext cx="2232248" cy="2108200"/>
          </a:xfrm>
          <a:prstGeom prst="rect">
            <a:avLst/>
          </a:prstGeom>
          <a:noFill/>
        </p:spPr>
      </p:pic>
      <p:pic>
        <p:nvPicPr>
          <p:cNvPr id="3076" name="Picture 4" descr="C:\Users\Maktab\Desktop\bolalar-ovqatlanish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84232" y="4077072"/>
            <a:ext cx="3777588" cy="2520280"/>
          </a:xfrm>
          <a:prstGeom prst="rect">
            <a:avLst/>
          </a:prstGeom>
          <a:noFill/>
        </p:spPr>
      </p:pic>
      <p:pic>
        <p:nvPicPr>
          <p:cNvPr id="3077" name="Picture 5" descr="C:\Users\Maktab\Desktop\28d6c4c494bc753acb988f29abf57d1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5360" y="4149080"/>
            <a:ext cx="3676278" cy="2450852"/>
          </a:xfrm>
          <a:prstGeom prst="rect">
            <a:avLst/>
          </a:prstGeom>
          <a:noFill/>
        </p:spPr>
      </p:pic>
      <p:pic>
        <p:nvPicPr>
          <p:cNvPr id="3078" name="Picture 6" descr="C:\Users\Maktab\Desktop\unnamed (2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28248" y="1484784"/>
            <a:ext cx="3528392" cy="2329291"/>
          </a:xfrm>
          <a:prstGeom prst="rect">
            <a:avLst/>
          </a:prstGeom>
          <a:noFill/>
        </p:spPr>
      </p:pic>
      <p:pic>
        <p:nvPicPr>
          <p:cNvPr id="3079" name="Picture 7" descr="C:\Users\Maktab\Desktop\9447839b1eaefcfeb4b9d3cc81a5342e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7368" y="1484784"/>
            <a:ext cx="3024336" cy="2304256"/>
          </a:xfrm>
          <a:prstGeom prst="rect">
            <a:avLst/>
          </a:prstGeom>
          <a:noFill/>
        </p:spPr>
      </p:pic>
      <p:pic>
        <p:nvPicPr>
          <p:cNvPr id="3080" name="Picture 8" descr="C:\Users\Maktab\Desktop\Soglom-ovqatlanish-piramidasi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439816" y="4005064"/>
            <a:ext cx="3456384" cy="25922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0952799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79376" y="1988840"/>
            <a:ext cx="11233248" cy="378565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bog‘ovchilar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birikmalari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gaplarni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o‘zaro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munosabatda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bog‘laydigan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yordamchi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so‘zlardir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biriktiruv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zidlov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ayiruv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inkor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bog‘lovchilariga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bo‘linadi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6934512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551384" y="1484784"/>
          <a:ext cx="11161240" cy="482453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790310"/>
                <a:gridCol w="2790310"/>
                <a:gridCol w="2790310"/>
                <a:gridCol w="2790310"/>
              </a:tblGrid>
              <a:tr h="2412268">
                <a:tc>
                  <a:txBody>
                    <a:bodyPr/>
                    <a:lstStyle/>
                    <a:p>
                      <a:pPr algn="ctr"/>
                      <a:endParaRPr lang="en-US" sz="3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Biriktiruv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bog‘lovchilari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Zidlov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bog‘lovchilari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Ayiruv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bog‘lovchilari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Inkor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bog‘lovchilari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12268">
                <a:tc>
                  <a:txBody>
                    <a:bodyPr/>
                    <a:lstStyle/>
                    <a:p>
                      <a:r>
                        <a:rPr lang="en-US" sz="4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va</a:t>
                      </a:r>
                      <a:endParaRPr lang="en-US" sz="4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4400" dirty="0" smtClean="0">
                          <a:latin typeface="Times New Roman" pitchFamily="18" charset="0"/>
                          <a:cs typeface="Times New Roman" pitchFamily="18" charset="0"/>
                        </a:rPr>
                        <a:t>ham</a:t>
                      </a:r>
                    </a:p>
                    <a:p>
                      <a:r>
                        <a:rPr lang="en-US" sz="4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hamda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smtClean="0">
                          <a:latin typeface="Times New Roman" pitchFamily="18" charset="0"/>
                          <a:cs typeface="Times New Roman" pitchFamily="18" charset="0"/>
                        </a:rPr>
                        <a:t>ammo</a:t>
                      </a:r>
                    </a:p>
                    <a:p>
                      <a:r>
                        <a:rPr lang="en-US" sz="4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lekin</a:t>
                      </a:r>
                      <a:endParaRPr lang="en-US" sz="4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4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biroq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goh</a:t>
                      </a:r>
                      <a:r>
                        <a:rPr lang="en-US" sz="44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4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goho</a:t>
                      </a:r>
                      <a:endParaRPr lang="en-US" sz="4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4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</a:t>
                      </a:r>
                      <a:r>
                        <a:rPr lang="en-US" sz="4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‘zan</a:t>
                      </a:r>
                      <a:endParaRPr lang="en-US" sz="4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4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</a:t>
                      </a:r>
                      <a:r>
                        <a:rPr lang="en-US" sz="4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4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yoki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</a:t>
                      </a:r>
                      <a:r>
                        <a:rPr lang="en-US" sz="4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934512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78062944</TotalTime>
  <Words>625</Words>
  <Application>Microsoft Office PowerPoint</Application>
  <PresentationFormat>Произвольный</PresentationFormat>
  <Paragraphs>124</Paragraphs>
  <Slides>17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    O‘zbek tili</vt:lpstr>
      <vt:lpstr> MUSTAQIL BAJARISH UCHUN TOPSHIRIQLAR</vt:lpstr>
      <vt:lpstr>1-topshiriq</vt:lpstr>
      <vt:lpstr>Sog‘ tanda sog‘lom aql</vt:lpstr>
      <vt:lpstr>To‘g‘ri hayot kechirish</vt:lpstr>
      <vt:lpstr>Sport va jismoniy tarbiya</vt:lpstr>
      <vt:lpstr>Sog‘ tanda sog‘lom aql</vt:lpstr>
      <vt:lpstr>Слайд 8</vt:lpstr>
      <vt:lpstr>Слайд 9</vt:lpstr>
      <vt:lpstr>1-mashq</vt:lpstr>
      <vt:lpstr>1-mashq</vt:lpstr>
      <vt:lpstr>2-mashq</vt:lpstr>
      <vt:lpstr>2-mashq</vt:lpstr>
      <vt:lpstr>Sog‘lom turmush tarzi sirlari</vt:lpstr>
      <vt:lpstr>Sog‘lom turmush tarzi sirlari</vt:lpstr>
      <vt:lpstr>Sog‘lom turmush tarzi sirlari</vt:lpstr>
      <vt:lpstr> MUSTAQIL BAJARISH UCHUN TOPSHIRIQLAR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Maktab</cp:lastModifiedBy>
  <cp:revision>1777</cp:revision>
  <dcterms:created xsi:type="dcterms:W3CDTF">2020-08-03T09:44:14Z</dcterms:created>
  <dcterms:modified xsi:type="dcterms:W3CDTF">2020-11-22T17:45:32Z</dcterms:modified>
</cp:coreProperties>
</file>