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572" r:id="rId3"/>
    <p:sldId id="573" r:id="rId4"/>
    <p:sldId id="574" r:id="rId5"/>
    <p:sldId id="565" r:id="rId6"/>
    <p:sldId id="571" r:id="rId7"/>
    <p:sldId id="566" r:id="rId8"/>
    <p:sldId id="570" r:id="rId9"/>
    <p:sldId id="567" r:id="rId10"/>
    <p:sldId id="541" r:id="rId11"/>
    <p:sldId id="562" r:id="rId12"/>
    <p:sldId id="578" r:id="rId13"/>
    <p:sldId id="544" r:id="rId14"/>
    <p:sldId id="576" r:id="rId15"/>
    <p:sldId id="577" r:id="rId16"/>
    <p:sldId id="579" r:id="rId17"/>
    <p:sldId id="466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62" autoAdjust="0"/>
    <p:restoredTop sz="94833" autoAdjust="0"/>
  </p:normalViewPr>
  <p:slideViewPr>
    <p:cSldViewPr>
      <p:cViewPr varScale="1">
        <p:scale>
          <a:sx n="73" d="100"/>
          <a:sy n="73" d="100"/>
        </p:scale>
        <p:origin x="-18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854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2D5BC-C560-4AD5-B33F-BECD06093716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6AF6AC-62B3-48BA-887F-94F83E5EDFF5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Do‘st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qanday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bo‘lishi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mumkin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7425F9C-2347-40EA-B891-BE9E28622115}" type="parTrans" cxnId="{4F935A0B-9E6B-47EB-8495-57CA91F9F19B}">
      <dgm:prSet/>
      <dgm:spPr/>
      <dgm:t>
        <a:bodyPr/>
        <a:lstStyle/>
        <a:p>
          <a:endParaRPr lang="ru-RU"/>
        </a:p>
      </dgm:t>
    </dgm:pt>
    <dgm:pt modelId="{F7B5417A-C661-43D1-84A3-E2FD6396D4D6}" type="sibTrans" cxnId="{4F935A0B-9E6B-47EB-8495-57CA91F9F19B}">
      <dgm:prSet/>
      <dgm:spPr/>
      <dgm:t>
        <a:bodyPr/>
        <a:lstStyle/>
        <a:p>
          <a:endParaRPr lang="ru-RU"/>
        </a:p>
      </dgm:t>
    </dgm:pt>
    <dgm:pt modelId="{A328AE40-0A3D-46FA-A52D-F2B5F82804BB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ahil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F41668A2-D631-4341-994E-60007A35542F}" type="parTrans" cxnId="{D9B0F88C-A31B-4286-9BAB-07E84DECD073}">
      <dgm:prSet/>
      <dgm:spPr/>
      <dgm:t>
        <a:bodyPr/>
        <a:lstStyle/>
        <a:p>
          <a:endParaRPr lang="ru-RU"/>
        </a:p>
      </dgm:t>
    </dgm:pt>
    <dgm:pt modelId="{F9442603-DF32-4B8B-9D10-D3E66051BF12}" type="sibTrans" cxnId="{D9B0F88C-A31B-4286-9BAB-07E84DECD073}">
      <dgm:prSet/>
      <dgm:spPr/>
      <dgm:t>
        <a:bodyPr/>
        <a:lstStyle/>
        <a:p>
          <a:endParaRPr lang="ru-RU"/>
        </a:p>
      </dgm:t>
    </dgm:pt>
    <dgm:pt modelId="{665E3CAB-D79E-44C6-9B88-9E3D76E383A9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yaxshi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2353F30-1C2D-4753-8C82-DD3D5E2BB83D}" type="parTrans" cxnId="{DBC78AAB-46F3-440C-A311-E1A20C30BB59}">
      <dgm:prSet/>
      <dgm:spPr/>
      <dgm:t>
        <a:bodyPr/>
        <a:lstStyle/>
        <a:p>
          <a:endParaRPr lang="ru-RU"/>
        </a:p>
      </dgm:t>
    </dgm:pt>
    <dgm:pt modelId="{8150D121-1734-47B9-8AF1-98227BED7C58}" type="sibTrans" cxnId="{DBC78AAB-46F3-440C-A311-E1A20C30BB59}">
      <dgm:prSet/>
      <dgm:spPr/>
      <dgm:t>
        <a:bodyPr/>
        <a:lstStyle/>
        <a:p>
          <a:endParaRPr lang="ru-RU"/>
        </a:p>
      </dgm:t>
    </dgm:pt>
    <dgm:pt modelId="{001F4F7C-0979-4EBF-9ADB-86781ED9E817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xiyonatkor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A468F81-F19D-4FCB-B120-FC2ADAB5848C}" type="parTrans" cxnId="{9945828B-17FB-477C-9974-012B8C46CD7C}">
      <dgm:prSet/>
      <dgm:spPr/>
      <dgm:t>
        <a:bodyPr/>
        <a:lstStyle/>
        <a:p>
          <a:endParaRPr lang="ru-RU"/>
        </a:p>
      </dgm:t>
    </dgm:pt>
    <dgm:pt modelId="{624DE61E-78A0-4A4C-9AFD-DA123EBD4B38}" type="sibTrans" cxnId="{9945828B-17FB-477C-9974-012B8C46CD7C}">
      <dgm:prSet/>
      <dgm:spPr/>
      <dgm:t>
        <a:bodyPr/>
        <a:lstStyle/>
        <a:p>
          <a:endParaRPr lang="ru-RU"/>
        </a:p>
      </dgm:t>
    </dgm:pt>
    <dgm:pt modelId="{16403D27-6876-4C48-9392-56B47C4084BB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sodiq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C785380-163E-4EDD-A550-7251CD821410}" type="parTrans" cxnId="{555C3816-C651-40B4-9C3D-08027EF1A929}">
      <dgm:prSet/>
      <dgm:spPr/>
      <dgm:t>
        <a:bodyPr/>
        <a:lstStyle/>
        <a:p>
          <a:endParaRPr lang="ru-RU"/>
        </a:p>
      </dgm:t>
    </dgm:pt>
    <dgm:pt modelId="{6C3503A7-F8D4-4865-A101-78F21C7F9287}" type="sibTrans" cxnId="{555C3816-C651-40B4-9C3D-08027EF1A929}">
      <dgm:prSet/>
      <dgm:spPr/>
      <dgm:t>
        <a:bodyPr/>
        <a:lstStyle/>
        <a:p>
          <a:endParaRPr lang="ru-RU"/>
        </a:p>
      </dgm:t>
    </dgm:pt>
    <dgm:pt modelId="{AF56D5B6-DC59-4767-A33E-CD043FFED82E}">
      <dgm:prSet custT="1"/>
      <dgm:spPr/>
      <dgm:t>
        <a:bodyPr/>
        <a:lstStyle/>
        <a:p>
          <a:r>
            <a:rPr lang="en-US" sz="3600" smtClean="0">
              <a:latin typeface="Times New Roman" pitchFamily="18" charset="0"/>
              <a:cs typeface="Times New Roman" pitchFamily="18" charset="0"/>
            </a:rPr>
            <a:t>jonkuyar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B9B33CB-678E-4CDA-80CB-1443AA71C738}" type="parTrans" cxnId="{B8F6FC75-3291-420F-9000-882887416502}">
      <dgm:prSet/>
      <dgm:spPr/>
      <dgm:t>
        <a:bodyPr/>
        <a:lstStyle/>
        <a:p>
          <a:endParaRPr lang="ru-RU"/>
        </a:p>
      </dgm:t>
    </dgm:pt>
    <dgm:pt modelId="{1B006DDF-F0B1-4DDE-88CA-B0822B84D29F}" type="sibTrans" cxnId="{B8F6FC75-3291-420F-9000-882887416502}">
      <dgm:prSet/>
      <dgm:spPr/>
      <dgm:t>
        <a:bodyPr/>
        <a:lstStyle/>
        <a:p>
          <a:endParaRPr lang="ru-RU"/>
        </a:p>
      </dgm:t>
    </dgm:pt>
    <dgm:pt modelId="{7FF3C204-7D1A-45FF-B665-A18AD2276C70}" type="pres">
      <dgm:prSet presAssocID="{5032D5BC-C560-4AD5-B33F-BECD060937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A616C-143B-473B-B2A2-395433972D80}" type="pres">
      <dgm:prSet presAssocID="{3C6AF6AC-62B3-48BA-887F-94F83E5EDFF5}" presName="centerShape" presStyleLbl="node0" presStyleIdx="0" presStyleCnt="1" custScaleX="243955" custScaleY="159184" custLinFactNeighborX="-214" custLinFactNeighborY="2506"/>
      <dgm:spPr/>
      <dgm:t>
        <a:bodyPr/>
        <a:lstStyle/>
        <a:p>
          <a:endParaRPr lang="ru-RU"/>
        </a:p>
      </dgm:t>
    </dgm:pt>
    <dgm:pt modelId="{7435C97C-DBBB-4A5C-90D4-BA0FA00AD50A}" type="pres">
      <dgm:prSet presAssocID="{F41668A2-D631-4341-994E-60007A35542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39C03CE7-172B-4BF4-B953-BACA0A446510}" type="pres">
      <dgm:prSet presAssocID="{F41668A2-D631-4341-994E-60007A35542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6E51977-DD86-490B-B0F9-4D183599B260}" type="pres">
      <dgm:prSet presAssocID="{A328AE40-0A3D-46FA-A52D-F2B5F82804BB}" presName="node" presStyleLbl="node1" presStyleIdx="0" presStyleCnt="5" custScaleX="204125" custScaleY="74458" custRadScaleRad="105344" custRadScaleInc="-7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2AF01-8EB7-4A89-B623-C558E982D282}" type="pres">
      <dgm:prSet presAssocID="{12353F30-1C2D-4753-8C82-DD3D5E2BB83D}" presName="parTrans" presStyleLbl="sibTrans2D1" presStyleIdx="1" presStyleCnt="5"/>
      <dgm:spPr/>
      <dgm:t>
        <a:bodyPr/>
        <a:lstStyle/>
        <a:p>
          <a:endParaRPr lang="ru-RU"/>
        </a:p>
      </dgm:t>
    </dgm:pt>
    <dgm:pt modelId="{E794AE60-C3F6-4492-9BAD-04297D2AA59C}" type="pres">
      <dgm:prSet presAssocID="{12353F30-1C2D-4753-8C82-DD3D5E2BB83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9903F8B-749A-48E3-9021-7FC736464AEB}" type="pres">
      <dgm:prSet presAssocID="{665E3CAB-D79E-44C6-9B88-9E3D76E383A9}" presName="node" presStyleLbl="node1" presStyleIdx="1" presStyleCnt="5" custScaleX="183837" custScaleY="77270" custRadScaleRad="172762" custRadScaleInc="20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36618-24FC-46FD-B6B8-99890DBE5052}" type="pres">
      <dgm:prSet presAssocID="{4B9B33CB-678E-4CDA-80CB-1443AA71C73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17D2A41-25A4-4E57-A870-81AFB998CE0D}" type="pres">
      <dgm:prSet presAssocID="{4B9B33CB-678E-4CDA-80CB-1443AA71C73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47F107C-58A0-42FB-B4FC-F423F52B6611}" type="pres">
      <dgm:prSet presAssocID="{AF56D5B6-DC59-4767-A33E-CD043FFED82E}" presName="node" presStyleLbl="node1" presStyleIdx="2" presStyleCnt="5" custScaleX="196855" custScaleY="77271" custRadScaleRad="158370" custRadScaleInc="-58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E5114-68B3-43A8-9E54-036DDE34A47A}" type="pres">
      <dgm:prSet presAssocID="{CA468F81-F19D-4FCB-B120-FC2ADAB5848C}" presName="parTrans" presStyleLbl="sibTrans2D1" presStyleIdx="3" presStyleCnt="5"/>
      <dgm:spPr/>
      <dgm:t>
        <a:bodyPr/>
        <a:lstStyle/>
        <a:p>
          <a:endParaRPr lang="ru-RU"/>
        </a:p>
      </dgm:t>
    </dgm:pt>
    <dgm:pt modelId="{147E4103-B05B-4E7A-B0D0-382B3B4679DD}" type="pres">
      <dgm:prSet presAssocID="{CA468F81-F19D-4FCB-B120-FC2ADAB5848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5B5F669-9E16-47BF-AB43-C4DAC1A79043}" type="pres">
      <dgm:prSet presAssocID="{001F4F7C-0979-4EBF-9ADB-86781ED9E817}" presName="node" presStyleLbl="node1" presStyleIdx="3" presStyleCnt="5" custScaleX="202662" custScaleY="77272" custRadScaleRad="158264" custRadScaleInc="50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BCFDF-5FD6-4BD2-9B25-69F09AB79CE1}" type="pres">
      <dgm:prSet presAssocID="{9C785380-163E-4EDD-A550-7251CD821410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1CAD924-0D25-4652-8857-3D006AF06350}" type="pres">
      <dgm:prSet presAssocID="{9C785380-163E-4EDD-A550-7251CD82141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CC66A79-629D-48E7-A831-D6E5166E734C}" type="pres">
      <dgm:prSet presAssocID="{16403D27-6876-4C48-9392-56B47C4084BB}" presName="node" presStyleLbl="node1" presStyleIdx="4" presStyleCnt="5" custScaleX="191716" custScaleY="82045" custRadScaleRad="179497" custRadScaleInc="-23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7A37F-D427-4C7E-9719-765262CB79D8}" type="presOf" srcId="{A328AE40-0A3D-46FA-A52D-F2B5F82804BB}" destId="{E6E51977-DD86-490B-B0F9-4D183599B260}" srcOrd="0" destOrd="0" presId="urn:microsoft.com/office/officeart/2005/8/layout/radial5"/>
    <dgm:cxn modelId="{658B2F06-DE91-4B05-9467-D14851E2F93E}" type="presOf" srcId="{12353F30-1C2D-4753-8C82-DD3D5E2BB83D}" destId="{DF02AF01-8EB7-4A89-B623-C558E982D282}" srcOrd="0" destOrd="0" presId="urn:microsoft.com/office/officeart/2005/8/layout/radial5"/>
    <dgm:cxn modelId="{53885D86-B24A-430A-91E0-E5CBA60F1E55}" type="presOf" srcId="{F41668A2-D631-4341-994E-60007A35542F}" destId="{39C03CE7-172B-4BF4-B953-BACA0A446510}" srcOrd="1" destOrd="0" presId="urn:microsoft.com/office/officeart/2005/8/layout/radial5"/>
    <dgm:cxn modelId="{9945828B-17FB-477C-9974-012B8C46CD7C}" srcId="{3C6AF6AC-62B3-48BA-887F-94F83E5EDFF5}" destId="{001F4F7C-0979-4EBF-9ADB-86781ED9E817}" srcOrd="3" destOrd="0" parTransId="{CA468F81-F19D-4FCB-B120-FC2ADAB5848C}" sibTransId="{624DE61E-78A0-4A4C-9AFD-DA123EBD4B38}"/>
    <dgm:cxn modelId="{33F0C99C-38AA-45AC-88DB-CE8A7D27B6C9}" type="presOf" srcId="{9C785380-163E-4EDD-A550-7251CD821410}" destId="{113BCFDF-5FD6-4BD2-9B25-69F09AB79CE1}" srcOrd="0" destOrd="0" presId="urn:microsoft.com/office/officeart/2005/8/layout/radial5"/>
    <dgm:cxn modelId="{B8F6FC75-3291-420F-9000-882887416502}" srcId="{3C6AF6AC-62B3-48BA-887F-94F83E5EDFF5}" destId="{AF56D5B6-DC59-4767-A33E-CD043FFED82E}" srcOrd="2" destOrd="0" parTransId="{4B9B33CB-678E-4CDA-80CB-1443AA71C738}" sibTransId="{1B006DDF-F0B1-4DDE-88CA-B0822B84D29F}"/>
    <dgm:cxn modelId="{6BC448F1-DDBA-4670-BFED-6E49E626A086}" type="presOf" srcId="{CA468F81-F19D-4FCB-B120-FC2ADAB5848C}" destId="{147E4103-B05B-4E7A-B0D0-382B3B4679DD}" srcOrd="1" destOrd="0" presId="urn:microsoft.com/office/officeart/2005/8/layout/radial5"/>
    <dgm:cxn modelId="{58B4A6B5-FB48-4DF2-BECE-80014EA6CEBE}" type="presOf" srcId="{665E3CAB-D79E-44C6-9B88-9E3D76E383A9}" destId="{59903F8B-749A-48E3-9021-7FC736464AEB}" srcOrd="0" destOrd="0" presId="urn:microsoft.com/office/officeart/2005/8/layout/radial5"/>
    <dgm:cxn modelId="{50683A38-2032-42F3-BA55-14BC4E9659E3}" type="presOf" srcId="{3C6AF6AC-62B3-48BA-887F-94F83E5EDFF5}" destId="{E3CA616C-143B-473B-B2A2-395433972D80}" srcOrd="0" destOrd="0" presId="urn:microsoft.com/office/officeart/2005/8/layout/radial5"/>
    <dgm:cxn modelId="{66B5ED63-8E05-4696-B9B7-D2095BD6B8F4}" type="presOf" srcId="{5032D5BC-C560-4AD5-B33F-BECD06093716}" destId="{7FF3C204-7D1A-45FF-B665-A18AD2276C70}" srcOrd="0" destOrd="0" presId="urn:microsoft.com/office/officeart/2005/8/layout/radial5"/>
    <dgm:cxn modelId="{F28C4736-7FA4-42DB-8CC8-D064014156D0}" type="presOf" srcId="{4B9B33CB-678E-4CDA-80CB-1443AA71C738}" destId="{F17D2A41-25A4-4E57-A870-81AFB998CE0D}" srcOrd="1" destOrd="0" presId="urn:microsoft.com/office/officeart/2005/8/layout/radial5"/>
    <dgm:cxn modelId="{4F935A0B-9E6B-47EB-8495-57CA91F9F19B}" srcId="{5032D5BC-C560-4AD5-B33F-BECD06093716}" destId="{3C6AF6AC-62B3-48BA-887F-94F83E5EDFF5}" srcOrd="0" destOrd="0" parTransId="{C7425F9C-2347-40EA-B891-BE9E28622115}" sibTransId="{F7B5417A-C661-43D1-84A3-E2FD6396D4D6}"/>
    <dgm:cxn modelId="{C2436455-3DC3-45F9-B63A-8AF06EED69E2}" type="presOf" srcId="{F41668A2-D631-4341-994E-60007A35542F}" destId="{7435C97C-DBBB-4A5C-90D4-BA0FA00AD50A}" srcOrd="0" destOrd="0" presId="urn:microsoft.com/office/officeart/2005/8/layout/radial5"/>
    <dgm:cxn modelId="{DBC78AAB-46F3-440C-A311-E1A20C30BB59}" srcId="{3C6AF6AC-62B3-48BA-887F-94F83E5EDFF5}" destId="{665E3CAB-D79E-44C6-9B88-9E3D76E383A9}" srcOrd="1" destOrd="0" parTransId="{12353F30-1C2D-4753-8C82-DD3D5E2BB83D}" sibTransId="{8150D121-1734-47B9-8AF1-98227BED7C58}"/>
    <dgm:cxn modelId="{B62B0C25-2B37-4573-A7CD-E45D6E868534}" type="presOf" srcId="{16403D27-6876-4C48-9392-56B47C4084BB}" destId="{0CC66A79-629D-48E7-A831-D6E5166E734C}" srcOrd="0" destOrd="0" presId="urn:microsoft.com/office/officeart/2005/8/layout/radial5"/>
    <dgm:cxn modelId="{1A5B6485-37D5-4F99-BDD5-2952711D691F}" type="presOf" srcId="{001F4F7C-0979-4EBF-9ADB-86781ED9E817}" destId="{B5B5F669-9E16-47BF-AB43-C4DAC1A79043}" srcOrd="0" destOrd="0" presId="urn:microsoft.com/office/officeart/2005/8/layout/radial5"/>
    <dgm:cxn modelId="{177343A1-454E-4510-8567-E5D4E050465E}" type="presOf" srcId="{AF56D5B6-DC59-4767-A33E-CD043FFED82E}" destId="{A47F107C-58A0-42FB-B4FC-F423F52B6611}" srcOrd="0" destOrd="0" presId="urn:microsoft.com/office/officeart/2005/8/layout/radial5"/>
    <dgm:cxn modelId="{EF763614-91C3-4A9A-8A2E-6BB71124D981}" type="presOf" srcId="{12353F30-1C2D-4753-8C82-DD3D5E2BB83D}" destId="{E794AE60-C3F6-4492-9BAD-04297D2AA59C}" srcOrd="1" destOrd="0" presId="urn:microsoft.com/office/officeart/2005/8/layout/radial5"/>
    <dgm:cxn modelId="{555C3816-C651-40B4-9C3D-08027EF1A929}" srcId="{3C6AF6AC-62B3-48BA-887F-94F83E5EDFF5}" destId="{16403D27-6876-4C48-9392-56B47C4084BB}" srcOrd="4" destOrd="0" parTransId="{9C785380-163E-4EDD-A550-7251CD821410}" sibTransId="{6C3503A7-F8D4-4865-A101-78F21C7F9287}"/>
    <dgm:cxn modelId="{E47D89BA-4217-4322-A268-1AF9EFF92DAC}" type="presOf" srcId="{4B9B33CB-678E-4CDA-80CB-1443AA71C738}" destId="{FA336618-24FC-46FD-B6B8-99890DBE5052}" srcOrd="0" destOrd="0" presId="urn:microsoft.com/office/officeart/2005/8/layout/radial5"/>
    <dgm:cxn modelId="{A1D9049A-CA2A-4BB2-81B5-6C3103FD9A63}" type="presOf" srcId="{CA468F81-F19D-4FCB-B120-FC2ADAB5848C}" destId="{9BCE5114-68B3-43A8-9E54-036DDE34A47A}" srcOrd="0" destOrd="0" presId="urn:microsoft.com/office/officeart/2005/8/layout/radial5"/>
    <dgm:cxn modelId="{D9B0F88C-A31B-4286-9BAB-07E84DECD073}" srcId="{3C6AF6AC-62B3-48BA-887F-94F83E5EDFF5}" destId="{A328AE40-0A3D-46FA-A52D-F2B5F82804BB}" srcOrd="0" destOrd="0" parTransId="{F41668A2-D631-4341-994E-60007A35542F}" sibTransId="{F9442603-DF32-4B8B-9D10-D3E66051BF12}"/>
    <dgm:cxn modelId="{C973844B-254E-459E-8080-7849B9F344B7}" type="presOf" srcId="{9C785380-163E-4EDD-A550-7251CD821410}" destId="{61CAD924-0D25-4652-8857-3D006AF06350}" srcOrd="1" destOrd="0" presId="urn:microsoft.com/office/officeart/2005/8/layout/radial5"/>
    <dgm:cxn modelId="{D1DC78EA-E77F-44CF-A9F9-DD1C7AD5F62D}" type="presParOf" srcId="{7FF3C204-7D1A-45FF-B665-A18AD2276C70}" destId="{E3CA616C-143B-473B-B2A2-395433972D80}" srcOrd="0" destOrd="0" presId="urn:microsoft.com/office/officeart/2005/8/layout/radial5"/>
    <dgm:cxn modelId="{85BD661B-B5E4-4350-A8B2-189748564F76}" type="presParOf" srcId="{7FF3C204-7D1A-45FF-B665-A18AD2276C70}" destId="{7435C97C-DBBB-4A5C-90D4-BA0FA00AD50A}" srcOrd="1" destOrd="0" presId="urn:microsoft.com/office/officeart/2005/8/layout/radial5"/>
    <dgm:cxn modelId="{0C14B485-7DC3-4190-8362-84A7AF4F4A1E}" type="presParOf" srcId="{7435C97C-DBBB-4A5C-90D4-BA0FA00AD50A}" destId="{39C03CE7-172B-4BF4-B953-BACA0A446510}" srcOrd="0" destOrd="0" presId="urn:microsoft.com/office/officeart/2005/8/layout/radial5"/>
    <dgm:cxn modelId="{88958F40-9721-470D-B9BA-A2F8FA2708BB}" type="presParOf" srcId="{7FF3C204-7D1A-45FF-B665-A18AD2276C70}" destId="{E6E51977-DD86-490B-B0F9-4D183599B260}" srcOrd="2" destOrd="0" presId="urn:microsoft.com/office/officeart/2005/8/layout/radial5"/>
    <dgm:cxn modelId="{A23F9279-23C5-4501-B104-C636F290C2D2}" type="presParOf" srcId="{7FF3C204-7D1A-45FF-B665-A18AD2276C70}" destId="{DF02AF01-8EB7-4A89-B623-C558E982D282}" srcOrd="3" destOrd="0" presId="urn:microsoft.com/office/officeart/2005/8/layout/radial5"/>
    <dgm:cxn modelId="{48CF72DC-CC39-4D2A-A068-83FCBF020A27}" type="presParOf" srcId="{DF02AF01-8EB7-4A89-B623-C558E982D282}" destId="{E794AE60-C3F6-4492-9BAD-04297D2AA59C}" srcOrd="0" destOrd="0" presId="urn:microsoft.com/office/officeart/2005/8/layout/radial5"/>
    <dgm:cxn modelId="{B96B1B74-FFD9-427B-8D1F-F8F2D27CA302}" type="presParOf" srcId="{7FF3C204-7D1A-45FF-B665-A18AD2276C70}" destId="{59903F8B-749A-48E3-9021-7FC736464AEB}" srcOrd="4" destOrd="0" presId="urn:microsoft.com/office/officeart/2005/8/layout/radial5"/>
    <dgm:cxn modelId="{994CFF93-04CE-4C3D-90F4-91014EFFDEFD}" type="presParOf" srcId="{7FF3C204-7D1A-45FF-B665-A18AD2276C70}" destId="{FA336618-24FC-46FD-B6B8-99890DBE5052}" srcOrd="5" destOrd="0" presId="urn:microsoft.com/office/officeart/2005/8/layout/radial5"/>
    <dgm:cxn modelId="{96F6CA0B-8F66-4DDB-A3DA-2D5365447626}" type="presParOf" srcId="{FA336618-24FC-46FD-B6B8-99890DBE5052}" destId="{F17D2A41-25A4-4E57-A870-81AFB998CE0D}" srcOrd="0" destOrd="0" presId="urn:microsoft.com/office/officeart/2005/8/layout/radial5"/>
    <dgm:cxn modelId="{29287B47-BAE4-417B-B0D0-EF714EDC7126}" type="presParOf" srcId="{7FF3C204-7D1A-45FF-B665-A18AD2276C70}" destId="{A47F107C-58A0-42FB-B4FC-F423F52B6611}" srcOrd="6" destOrd="0" presId="urn:microsoft.com/office/officeart/2005/8/layout/radial5"/>
    <dgm:cxn modelId="{19530FFE-978C-43EF-8512-2058756136B8}" type="presParOf" srcId="{7FF3C204-7D1A-45FF-B665-A18AD2276C70}" destId="{9BCE5114-68B3-43A8-9E54-036DDE34A47A}" srcOrd="7" destOrd="0" presId="urn:microsoft.com/office/officeart/2005/8/layout/radial5"/>
    <dgm:cxn modelId="{B6468BF1-D12A-4BC8-8F29-72AEEA08241D}" type="presParOf" srcId="{9BCE5114-68B3-43A8-9E54-036DDE34A47A}" destId="{147E4103-B05B-4E7A-B0D0-382B3B4679DD}" srcOrd="0" destOrd="0" presId="urn:microsoft.com/office/officeart/2005/8/layout/radial5"/>
    <dgm:cxn modelId="{788A999B-4F60-4122-86DD-AC81DFF6473F}" type="presParOf" srcId="{7FF3C204-7D1A-45FF-B665-A18AD2276C70}" destId="{B5B5F669-9E16-47BF-AB43-C4DAC1A79043}" srcOrd="8" destOrd="0" presId="urn:microsoft.com/office/officeart/2005/8/layout/radial5"/>
    <dgm:cxn modelId="{019ED3AA-6338-47EC-B0DF-2C23F515ACDD}" type="presParOf" srcId="{7FF3C204-7D1A-45FF-B665-A18AD2276C70}" destId="{113BCFDF-5FD6-4BD2-9B25-69F09AB79CE1}" srcOrd="9" destOrd="0" presId="urn:microsoft.com/office/officeart/2005/8/layout/radial5"/>
    <dgm:cxn modelId="{52FF59BD-CDE3-42A5-90D0-0B6095F20CC7}" type="presParOf" srcId="{113BCFDF-5FD6-4BD2-9B25-69F09AB79CE1}" destId="{61CAD924-0D25-4652-8857-3D006AF06350}" srcOrd="0" destOrd="0" presId="urn:microsoft.com/office/officeart/2005/8/layout/radial5"/>
    <dgm:cxn modelId="{9F42BD49-0BF7-45EE-AA9E-D9ABC34A50AC}" type="presParOf" srcId="{7FF3C204-7D1A-45FF-B665-A18AD2276C70}" destId="{0CC66A79-629D-48E7-A831-D6E5166E734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CA616C-143B-473B-B2A2-395433972D80}">
      <dsp:nvSpPr>
        <dsp:cNvPr id="0" name=""/>
        <dsp:cNvSpPr/>
      </dsp:nvSpPr>
      <dsp:spPr>
        <a:xfrm>
          <a:off x="4320465" y="1944209"/>
          <a:ext cx="2993090" cy="19530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Do‘st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qanday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bo‘lishi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mumkin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465" y="1944209"/>
        <a:ext cx="2993090" cy="1953032"/>
      </dsp:txXfrm>
    </dsp:sp>
    <dsp:sp modelId="{7435C97C-DBBB-4A5C-90D4-BA0FA00AD50A}">
      <dsp:nvSpPr>
        <dsp:cNvPr id="0" name=""/>
        <dsp:cNvSpPr/>
      </dsp:nvSpPr>
      <dsp:spPr>
        <a:xfrm rot="16058512">
          <a:off x="5558985" y="1321517"/>
          <a:ext cx="405144" cy="50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058512">
        <a:off x="5558985" y="1321517"/>
        <a:ext cx="405144" cy="505225"/>
      </dsp:txXfrm>
    </dsp:sp>
    <dsp:sp modelId="{E6E51977-DD86-490B-B0F9-4D183599B260}">
      <dsp:nvSpPr>
        <dsp:cNvPr id="0" name=""/>
        <dsp:cNvSpPr/>
      </dsp:nvSpPr>
      <dsp:spPr>
        <a:xfrm>
          <a:off x="4205976" y="74434"/>
          <a:ext cx="3033207" cy="11064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ahil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5976" y="74434"/>
        <a:ext cx="3033207" cy="1106413"/>
      </dsp:txXfrm>
    </dsp:sp>
    <dsp:sp modelId="{DF02AF01-8EB7-4A89-B623-C558E982D282}">
      <dsp:nvSpPr>
        <dsp:cNvPr id="0" name=""/>
        <dsp:cNvSpPr/>
      </dsp:nvSpPr>
      <dsp:spPr>
        <a:xfrm rot="20871056">
          <a:off x="7431782" y="2267685"/>
          <a:ext cx="490561" cy="50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0871056">
        <a:off x="7431782" y="2267685"/>
        <a:ext cx="490561" cy="505225"/>
      </dsp:txXfrm>
    </dsp:sp>
    <dsp:sp modelId="{59903F8B-749A-48E3-9021-7FC736464AEB}">
      <dsp:nvSpPr>
        <dsp:cNvPr id="0" name=""/>
        <dsp:cNvSpPr/>
      </dsp:nvSpPr>
      <dsp:spPr>
        <a:xfrm>
          <a:off x="7992887" y="1584168"/>
          <a:ext cx="2731737" cy="1148198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yaxshi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92887" y="1584168"/>
        <a:ext cx="2731737" cy="1148198"/>
      </dsp:txXfrm>
    </dsp:sp>
    <dsp:sp modelId="{FA336618-24FC-46FD-B6B8-99890DBE5052}">
      <dsp:nvSpPr>
        <dsp:cNvPr id="0" name=""/>
        <dsp:cNvSpPr/>
      </dsp:nvSpPr>
      <dsp:spPr>
        <a:xfrm rot="1877074">
          <a:off x="7067108" y="3594578"/>
          <a:ext cx="549189" cy="50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877074">
        <a:off x="7067108" y="3594578"/>
        <a:ext cx="549189" cy="505225"/>
      </dsp:txXfrm>
    </dsp:sp>
    <dsp:sp modelId="{A47F107C-58A0-42FB-B4FC-F423F52B6611}">
      <dsp:nvSpPr>
        <dsp:cNvPr id="0" name=""/>
        <dsp:cNvSpPr/>
      </dsp:nvSpPr>
      <dsp:spPr>
        <a:xfrm>
          <a:off x="7128792" y="4032439"/>
          <a:ext cx="2925178" cy="114821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Times New Roman" pitchFamily="18" charset="0"/>
              <a:cs typeface="Times New Roman" pitchFamily="18" charset="0"/>
            </a:rPr>
            <a:t>jonkuyar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28792" y="4032439"/>
        <a:ext cx="2925178" cy="1148213"/>
      </dsp:txXfrm>
    </dsp:sp>
    <dsp:sp modelId="{9BCE5114-68B3-43A8-9E54-036DDE34A47A}">
      <dsp:nvSpPr>
        <dsp:cNvPr id="0" name=""/>
        <dsp:cNvSpPr/>
      </dsp:nvSpPr>
      <dsp:spPr>
        <a:xfrm rot="8786066">
          <a:off x="4080636" y="3639707"/>
          <a:ext cx="544198" cy="50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8786066">
        <a:off x="4080636" y="3639707"/>
        <a:ext cx="544198" cy="505225"/>
      </dsp:txXfrm>
    </dsp:sp>
    <dsp:sp modelId="{B5B5F669-9E16-47BF-AB43-C4DAC1A79043}">
      <dsp:nvSpPr>
        <dsp:cNvPr id="0" name=""/>
        <dsp:cNvSpPr/>
      </dsp:nvSpPr>
      <dsp:spPr>
        <a:xfrm>
          <a:off x="1656178" y="4108355"/>
          <a:ext cx="3011468" cy="1148228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xiyonatkor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6178" y="4108355"/>
        <a:ext cx="3011468" cy="1148228"/>
      </dsp:txXfrm>
    </dsp:sp>
    <dsp:sp modelId="{113BCFDF-5FD6-4BD2-9B25-69F09AB79CE1}">
      <dsp:nvSpPr>
        <dsp:cNvPr id="0" name=""/>
        <dsp:cNvSpPr/>
      </dsp:nvSpPr>
      <dsp:spPr>
        <a:xfrm rot="11471818">
          <a:off x="3669319" y="2293651"/>
          <a:ext cx="511988" cy="505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1471818">
        <a:off x="3669319" y="2293651"/>
        <a:ext cx="511988" cy="505225"/>
      </dsp:txXfrm>
    </dsp:sp>
    <dsp:sp modelId="{0CC66A79-629D-48E7-A831-D6E5166E734C}">
      <dsp:nvSpPr>
        <dsp:cNvPr id="0" name=""/>
        <dsp:cNvSpPr/>
      </dsp:nvSpPr>
      <dsp:spPr>
        <a:xfrm>
          <a:off x="720072" y="1584171"/>
          <a:ext cx="2848815" cy="121915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sodiq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072" y="1584171"/>
        <a:ext cx="2848815" cy="1219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5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13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13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13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708920"/>
            <a:ext cx="5688632" cy="3716914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 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Xalq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og‘zaki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ijodi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Do‘stlik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sinovda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chiniqar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ertagi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3392" y="2852936"/>
            <a:ext cx="576064" cy="2520280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8" name="Picture 4" descr="C:\Users\Maktab\Desktop\erkatoy-500x750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2318" r="2318"/>
          <a:stretch>
            <a:fillRect/>
          </a:stretch>
        </p:blipFill>
        <p:spPr bwMode="auto">
          <a:xfrm>
            <a:off x="7392144" y="2708920"/>
            <a:ext cx="3886200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Mustaqil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ish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96752"/>
            <a:ext cx="1180931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Sabab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shart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aniqlov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ma’nolarini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bildirgan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ergashtiruvchi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bog‘lovchilarga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misollar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368" y="2420888"/>
            <a:ext cx="11377264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1. Biz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tepalikka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chiqa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olmadik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chunki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yo‘llar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loy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edi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sabab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368" y="3212977"/>
            <a:ext cx="11377264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Agar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yog‘masa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biz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manzilimizga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yetib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boramiz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shart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7368" y="4365104"/>
            <a:ext cx="11377264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Shuning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allomalar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ya’ni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qomusiy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olimlar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deb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ataladi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sabab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aniqlov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7368" y="5517232"/>
            <a:ext cx="11377264" cy="1027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Garchi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shuncha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mag‘rur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ham,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piyolaga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egilar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choynak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Shunday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ekan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mag‘rurlik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nechun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kibru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havo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nimaga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shart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Mavzu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yuzasidan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savol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96752"/>
            <a:ext cx="1180931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Insonlar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hayotida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ahillik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do‘stlikning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qudratini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nimalarda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ko‘rish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mumkin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4232" y="2564904"/>
            <a:ext cx="2592288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tadbir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04312" y="4005064"/>
            <a:ext cx="2592288" cy="864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sinfda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56240" y="5445224"/>
            <a:ext cx="2592288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oilada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87488" y="2564904"/>
            <a:ext cx="2592288" cy="8117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sinovli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kunda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3791744" y="3429000"/>
            <a:ext cx="4680520" cy="1872208"/>
          </a:xfrm>
          <a:prstGeom prst="su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qudrati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87488" y="5445224"/>
            <a:ext cx="2592288" cy="8117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musobaqada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99856" y="2420888"/>
            <a:ext cx="2592288" cy="8117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hashar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1864" y="5661248"/>
            <a:ext cx="2592288" cy="8117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qo‘shnilar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9416" y="4005064"/>
            <a:ext cx="2592288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rejani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amalga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oshirishda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2" grpId="0" animBg="1"/>
      <p:bldP spid="13" grpId="0" animBg="1"/>
      <p:bldP spid="15" grpId="0" animBg="1"/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Do‘s</a:t>
            </a:r>
            <a:r>
              <a:rPr lang="en-US" sz="480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</a:t>
            </a:r>
            <a:r>
              <a:rPr lang="en-US" sz="480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lik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35360" y="1268760"/>
          <a:ext cx="115932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Mustahkamlash</a:t>
            </a:r>
            <a:endParaRPr lang="ru-RU" sz="4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24" y="1556792"/>
            <a:ext cx="83827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Bog‘lovchilar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turga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 startAt="2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turga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 startAt="19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turga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bo‘linmaydi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31504" y="3429000"/>
            <a:ext cx="13681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99035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Mustahkamlash</a:t>
            </a:r>
            <a:endParaRPr lang="ru-RU" sz="4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24" y="1556792"/>
            <a:ext cx="105131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Agar,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agarda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garchi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bog‘lovchilari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ma’noni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sabab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 startAt="2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shart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 startAt="19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aniqlov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ma’no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bildirmaydi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59496" y="4653136"/>
            <a:ext cx="1080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99035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Mustahkamlash</a:t>
            </a:r>
            <a:endParaRPr lang="ru-RU" sz="4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424" y="1556792"/>
            <a:ext cx="10513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Donolar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do‘stlikni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qiyoslashgan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dengiz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qoyasiga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 startAt="2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xazinaga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 startAt="19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ko‘ziga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javoblar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59496" y="5373216"/>
            <a:ext cx="46085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99035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Do‘stlik</a:t>
            </a:r>
            <a:r>
              <a:rPr lang="en-US" sz="4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911424" y="1556792"/>
            <a:ext cx="2808312" cy="1922512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bog‘i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4799856" y="3356992"/>
            <a:ext cx="2232248" cy="127444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911424" y="4149080"/>
            <a:ext cx="2880320" cy="1850504"/>
          </a:xfrm>
          <a:prstGeom prst="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mahallasi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4583832" y="1268760"/>
            <a:ext cx="2880320" cy="192251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xiyoboni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4583832" y="4869160"/>
            <a:ext cx="2952328" cy="1778496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ordeni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8328248" y="4077072"/>
            <a:ext cx="3024336" cy="1922512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tumani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8184232" y="1628800"/>
            <a:ext cx="3312368" cy="199452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metro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bekati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9035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2492896"/>
            <a:ext cx="7920880" cy="230425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Do‘stlik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qudratli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mavzusida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1484784"/>
            <a:ext cx="2952328" cy="3092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1844824"/>
            <a:ext cx="7920880" cy="158417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Do‘stlik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hikmatli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376" y="4005064"/>
            <a:ext cx="7920880" cy="165618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Do‘stlik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so‘ziga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ma’nodosh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qarama-qarshi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so‘zlarni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1484784"/>
            <a:ext cx="2952328" cy="3092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9" y="260648"/>
            <a:ext cx="10620746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Hikmatli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so‘zlar</a:t>
            </a:r>
            <a:endParaRPr lang="ru-RU" sz="4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384" y="1484784"/>
            <a:ext cx="5328592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Hamjihatlik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Yolg‘izlik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kulfat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1384" y="3789040"/>
            <a:ext cx="5400600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Baraka 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inoqlikda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Boqiylik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quvnoqlikda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23992" y="2348880"/>
            <a:ext cx="5760640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to‘kilsa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ko‘l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biriksa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el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23992" y="5085184"/>
            <a:ext cx="5832648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Do‘sting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dildosh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Qilar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ishga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qo‘ldosh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9" y="260648"/>
            <a:ext cx="10620746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1864" y="3140968"/>
            <a:ext cx="1944216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do‘st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5640" y="1340768"/>
            <a:ext cx="2088232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o‘rtoq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16080" y="1340768"/>
            <a:ext cx="2088232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jo‘ra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64152" y="3861048"/>
            <a:ext cx="2088232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birodar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1864" y="5157192"/>
            <a:ext cx="2088232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oshna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9536" y="3645024"/>
            <a:ext cx="2160240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dugona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1624" y="188640"/>
            <a:ext cx="7427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so‘zining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ma’nodoshlari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9" y="188640"/>
            <a:ext cx="10620745" cy="84319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Do‘stlik</a:t>
            </a:r>
            <a:r>
              <a:rPr lang="en-US" sz="4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sinovda</a:t>
            </a:r>
            <a:r>
              <a:rPr lang="en-US" sz="4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chiniqar</a:t>
            </a:r>
            <a:endParaRPr lang="ru-RU" sz="4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102" name="Picture 6" descr="C:\Users\Maktab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2132856"/>
            <a:ext cx="5256584" cy="35308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7408" y="260648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Ahil</a:t>
            </a:r>
            <a:r>
              <a:rPr lang="en-US" sz="4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do‘stlar</a:t>
            </a:r>
            <a:endParaRPr lang="ru-RU" sz="4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447928" y="1340768"/>
            <a:ext cx="6480720" cy="51117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barg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kesak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qalin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bo‘lishib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bir-biridan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ajralmaslikka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og‘ir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kunlarda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bir-birlariga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berishga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va’dalashishibdi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yashay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boshlabdilar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Kunlardan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kun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qattiq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turibdi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32" y="1412776"/>
            <a:ext cx="3600400" cy="2304256"/>
          </a:xfrm>
          <a:prstGeom prst="rect">
            <a:avLst/>
          </a:prstGeom>
          <a:noFill/>
        </p:spPr>
      </p:pic>
      <p:pic>
        <p:nvPicPr>
          <p:cNvPr id="4098" name="Picture 2" descr="C:\Users\Maktab\Desktop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4077072"/>
            <a:ext cx="2133600" cy="2143125"/>
          </a:xfrm>
          <a:prstGeom prst="rect">
            <a:avLst/>
          </a:prstGeom>
          <a:noFill/>
        </p:spPr>
      </p:pic>
      <p:pic>
        <p:nvPicPr>
          <p:cNvPr id="4099" name="Picture 3" descr="C:\Users\Maktab\Desktop\preview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4077072"/>
            <a:ext cx="2952328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60648"/>
            <a:ext cx="10692754" cy="77118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Kuchli</a:t>
            </a:r>
            <a:r>
              <a:rPr lang="en-US" sz="4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shamol</a:t>
            </a:r>
            <a:endParaRPr lang="ru-RU" sz="4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1344" y="1412776"/>
            <a:ext cx="6840759" cy="51124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400" dirty="0" smtClean="0"/>
              <a:t>          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Shamolning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g‘uvullashidan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qo‘rqib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ketgan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barg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kesakka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nolish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yig‘labdi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Shunda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kesak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z-Cyrl-UZ" sz="1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narsadan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qo‘rqma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men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balodan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qutqaraman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– deb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bargni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pana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to‘sibdi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/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qanchalik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kuchli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bo‘lmasin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bargni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uchirib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keta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olmabdi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6882d1d8314cb728760db9cc9a19baf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4149080"/>
            <a:ext cx="3888432" cy="2304256"/>
          </a:xfrm>
          <a:prstGeom prst="rect">
            <a:avLst/>
          </a:prstGeom>
          <a:noFill/>
        </p:spPr>
      </p:pic>
      <p:pic>
        <p:nvPicPr>
          <p:cNvPr id="1027" name="Picture 3" descr="C:\Users\Maktab\Desktop\image_8628101617284847940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1484784"/>
            <a:ext cx="4096455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9" y="188640"/>
            <a:ext cx="10620746" cy="84319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Qo‘rqinchli</a:t>
            </a:r>
            <a:r>
              <a:rPr lang="en-US" sz="4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yomg‘ir</a:t>
            </a:r>
            <a:r>
              <a:rPr lang="en-US" sz="4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231904" y="1341438"/>
            <a:ext cx="6594970" cy="51117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shamolning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jahli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chiqib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yomg‘irni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yuboribdi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kesakdan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o‘ch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olmoqchi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bo‘libdi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yomg‘ir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qo‘rqita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olmabdi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Yomg‘irning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yog‘ishini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ko‘rgan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kesak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bargga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nolish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 smtClean="0">
                <a:latin typeface="Times New Roman" pitchFamily="18" charset="0"/>
                <a:cs typeface="Times New Roman" pitchFamily="18" charset="0"/>
              </a:rPr>
              <a:t>qilibdi</a:t>
            </a:r>
            <a:r>
              <a:rPr lang="en-US" sz="16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1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1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7" name="Picture 9" descr="C:\Users\Maktab\Desktop\3916201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4077072"/>
            <a:ext cx="4032448" cy="2448272"/>
          </a:xfrm>
          <a:prstGeom prst="rect">
            <a:avLst/>
          </a:prstGeom>
          <a:noFill/>
        </p:spPr>
      </p:pic>
      <p:pic>
        <p:nvPicPr>
          <p:cNvPr id="2050" name="Picture 2" descr="C:\Users\Maktab\Desktop\shamol_va_yomg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24" y="1340768"/>
            <a:ext cx="4032450" cy="25202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60648"/>
            <a:ext cx="10692753" cy="7096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Mehr-oqibatli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inoq</a:t>
            </a:r>
            <a:r>
              <a:rPr lang="en-US" sz="4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do‘stlar</a:t>
            </a:r>
            <a:endParaRPr lang="ru-RU" sz="4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360" y="1268760"/>
            <a:ext cx="6840759" cy="51844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4400" dirty="0" smtClean="0"/>
              <a:t>         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yomg‘irdan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qutqarishini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so‘rabdi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Shunda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barg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kesakni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yomg‘irdan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pana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qila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boshlabdi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Qanchalik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yog‘masin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kesak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bo‘lmabdi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Yomg‘ir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tingach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kesak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barg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bo‘lishibdi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Ularing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bir-birlariga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mehr-oqibatlari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ortib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inoqlashib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ketibdilar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1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1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6" y="1412776"/>
            <a:ext cx="3816424" cy="2390775"/>
          </a:xfrm>
          <a:prstGeom prst="rect">
            <a:avLst/>
          </a:prstGeom>
          <a:noFill/>
        </p:spPr>
      </p:pic>
      <p:pic>
        <p:nvPicPr>
          <p:cNvPr id="3075" name="Picture 3" descr="C:\Users\Maktab\Desktop\unnam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216" y="4005064"/>
            <a:ext cx="3816424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78062732</TotalTime>
  <Words>479</Words>
  <Application>Microsoft Office PowerPoint</Application>
  <PresentationFormat>Произвольный</PresentationFormat>
  <Paragraphs>116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O‘zbek tili</vt:lpstr>
      <vt:lpstr> MUSTAQIL BAJARISH UCHUN TOPSHIRIQLAR</vt:lpstr>
      <vt:lpstr> Hikmatli so‘zlar</vt:lpstr>
      <vt:lpstr> </vt:lpstr>
      <vt:lpstr> Do‘stlik sinovda chiniqar</vt:lpstr>
      <vt:lpstr>Ahil do‘stlar</vt:lpstr>
      <vt:lpstr>Kuchli shamol</vt:lpstr>
      <vt:lpstr> Qo‘rqinchli yomg‘ir </vt:lpstr>
      <vt:lpstr>Mehr-oqibatli, inoq do‘stlar</vt:lpstr>
      <vt:lpstr>Mustaqil ish</vt:lpstr>
      <vt:lpstr>Mavzu yuzasidan savol</vt:lpstr>
      <vt:lpstr>Do‘stlik</vt:lpstr>
      <vt:lpstr>Mustahkamlash</vt:lpstr>
      <vt:lpstr>Mustahkamlash</vt:lpstr>
      <vt:lpstr>Mustahkamlash</vt:lpstr>
      <vt:lpstr>Do‘stlik 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1722</cp:revision>
  <dcterms:created xsi:type="dcterms:W3CDTF">2020-08-03T09:44:14Z</dcterms:created>
  <dcterms:modified xsi:type="dcterms:W3CDTF">2013-04-02T23:09:05Z</dcterms:modified>
</cp:coreProperties>
</file>