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15" r:id="rId2"/>
    <p:sldId id="558" r:id="rId3"/>
    <p:sldId id="559" r:id="rId4"/>
    <p:sldId id="541" r:id="rId5"/>
    <p:sldId id="562" r:id="rId6"/>
    <p:sldId id="544" r:id="rId7"/>
    <p:sldId id="563" r:id="rId8"/>
    <p:sldId id="477" r:id="rId9"/>
    <p:sldId id="552" r:id="rId10"/>
    <p:sldId id="553" r:id="rId11"/>
    <p:sldId id="554" r:id="rId12"/>
    <p:sldId id="555" r:id="rId13"/>
    <p:sldId id="556" r:id="rId14"/>
    <p:sldId id="560" r:id="rId15"/>
    <p:sldId id="561" r:id="rId16"/>
    <p:sldId id="466" r:id="rId1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26" autoAdjust="0"/>
    <p:restoredTop sz="94364" autoAdjust="0"/>
  </p:normalViewPr>
  <p:slideViewPr>
    <p:cSldViewPr>
      <p:cViewPr varScale="1">
        <p:scale>
          <a:sx n="73" d="100"/>
          <a:sy n="73" d="100"/>
        </p:scale>
        <p:origin x="42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2B87DF-53E0-478B-9818-A8FEF2B79193}" type="doc">
      <dgm:prSet loTypeId="urn:microsoft.com/office/officeart/2005/8/layout/radial5" loCatId="cycle" qsTypeId="urn:microsoft.com/office/officeart/2005/8/quickstyle/simple5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08A34DC-3F3D-406A-85F6-1AEB0701B10D}">
      <dgm:prSet phldrT="[Текст]"/>
      <dgm:spPr>
        <a:solidFill>
          <a:schemeClr val="accent5">
            <a:lumMod val="75000"/>
          </a:schemeClr>
        </a:solidFill>
      </dgm:spPr>
      <dgm:t>
        <a:bodyPr/>
        <a:lstStyle/>
        <a:p>
          <a:r>
            <a:rPr lang="en-US" b="1" dirty="0" err="1" smtClean="0">
              <a:latin typeface="Times New Roman" pitchFamily="18" charset="0"/>
              <a:cs typeface="Times New Roman" pitchFamily="18" charset="0"/>
            </a:rPr>
            <a:t>Do‘stlik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B2CE99A0-2113-44F0-93F7-25EFD6B9D286}" type="parTrans" cxnId="{3AEBDC70-D723-44AF-AD11-CD7EF9063CD0}">
      <dgm:prSet/>
      <dgm:spPr/>
      <dgm:t>
        <a:bodyPr/>
        <a:lstStyle/>
        <a:p>
          <a:endParaRPr lang="ru-RU"/>
        </a:p>
      </dgm:t>
    </dgm:pt>
    <dgm:pt modelId="{5640D18E-56B7-4C7D-B1D3-FED769C44FEF}" type="sibTrans" cxnId="{3AEBDC70-D723-44AF-AD11-CD7EF9063CD0}">
      <dgm:prSet/>
      <dgm:spPr/>
      <dgm:t>
        <a:bodyPr/>
        <a:lstStyle/>
        <a:p>
          <a:endParaRPr lang="ru-RU"/>
        </a:p>
      </dgm:t>
    </dgm:pt>
    <dgm:pt modelId="{AD6EB309-74D9-44DE-B757-AB7933FF47EE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Insonlar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o‘rtasidagi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do‘stlik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DCC7A2C-BDCF-4CD6-9AB2-6FFAA22651E0}" type="parTrans" cxnId="{D4CAF082-8E28-410C-A08E-318205735BB6}">
      <dgm:prSet/>
      <dgm:spPr/>
      <dgm:t>
        <a:bodyPr/>
        <a:lstStyle/>
        <a:p>
          <a:endParaRPr lang="ru-RU"/>
        </a:p>
      </dgm:t>
    </dgm:pt>
    <dgm:pt modelId="{37E24121-66AF-42D8-9C9D-391B866C6782}" type="sibTrans" cxnId="{D4CAF082-8E28-410C-A08E-318205735BB6}">
      <dgm:prSet/>
      <dgm:spPr/>
      <dgm:t>
        <a:bodyPr/>
        <a:lstStyle/>
        <a:p>
          <a:endParaRPr lang="ru-RU"/>
        </a:p>
      </dgm:t>
    </dgm:pt>
    <dgm:pt modelId="{2F7640C9-C5BA-4311-9FD0-8A0AA6ECF8A9}">
      <dgm:prSet phldrT="[Текст]" custT="1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Oilalar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o‘rtasidagi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do‘stlik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0278B47D-9450-4E4F-998A-23EEAC51AD5A}" type="parTrans" cxnId="{F0B8B449-17AF-4FB5-9163-509FCB798195}">
      <dgm:prSet/>
      <dgm:spPr/>
      <dgm:t>
        <a:bodyPr/>
        <a:lstStyle/>
        <a:p>
          <a:endParaRPr lang="ru-RU"/>
        </a:p>
      </dgm:t>
    </dgm:pt>
    <dgm:pt modelId="{FB846377-5BA8-4F88-8AB0-E3EB4692CDB1}" type="sibTrans" cxnId="{F0B8B449-17AF-4FB5-9163-509FCB798195}">
      <dgm:prSet/>
      <dgm:spPr/>
      <dgm:t>
        <a:bodyPr/>
        <a:lstStyle/>
        <a:p>
          <a:endParaRPr lang="ru-RU"/>
        </a:p>
      </dgm:t>
    </dgm:pt>
    <dgm:pt modelId="{7595BC85-130A-40C9-AD52-DE3EA5B98642}">
      <dgm:prSet phldrT="[Текст]" custT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Millatlar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hamdo‘stligi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9A1A57D-B8D6-4AB2-B0E5-E5CA46698101}" type="parTrans" cxnId="{FD958BBE-E8FD-4CEB-BBD2-B5A88BB562F6}">
      <dgm:prSet/>
      <dgm:spPr/>
      <dgm:t>
        <a:bodyPr/>
        <a:lstStyle/>
        <a:p>
          <a:endParaRPr lang="ru-RU"/>
        </a:p>
      </dgm:t>
    </dgm:pt>
    <dgm:pt modelId="{0C68D5E0-3A78-4176-BE10-DC73C4105704}" type="sibTrans" cxnId="{FD958BBE-E8FD-4CEB-BBD2-B5A88BB562F6}">
      <dgm:prSet/>
      <dgm:spPr/>
      <dgm:t>
        <a:bodyPr/>
        <a:lstStyle/>
        <a:p>
          <a:endParaRPr lang="ru-RU"/>
        </a:p>
      </dgm:t>
    </dgm:pt>
    <dgm:pt modelId="{BB06F78E-8356-4BE8-A4C1-09C63C50ED04}">
      <dgm:prSet phldrT="[Текст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Mamlakatlar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o‘rtasidagi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do‘stlik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aloqalari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077C8CC-CAB2-4FC6-A892-7ABD272C89E9}" type="parTrans" cxnId="{840C5800-1850-4A72-9A0B-445317031ECE}">
      <dgm:prSet/>
      <dgm:spPr/>
      <dgm:t>
        <a:bodyPr/>
        <a:lstStyle/>
        <a:p>
          <a:endParaRPr lang="ru-RU"/>
        </a:p>
      </dgm:t>
    </dgm:pt>
    <dgm:pt modelId="{7D2598D0-1C2B-418C-978D-EF8BFF8F4B31}" type="sibTrans" cxnId="{840C5800-1850-4A72-9A0B-445317031ECE}">
      <dgm:prSet/>
      <dgm:spPr/>
      <dgm:t>
        <a:bodyPr/>
        <a:lstStyle/>
        <a:p>
          <a:endParaRPr lang="ru-RU"/>
        </a:p>
      </dgm:t>
    </dgm:pt>
    <dgm:pt modelId="{D1F25F38-DE64-4F9E-8A79-7FA29240ABDC}" type="pres">
      <dgm:prSet presAssocID="{E12B87DF-53E0-478B-9818-A8FEF2B7919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F5114C-7F52-492D-ADD2-BD29E91B121D}" type="pres">
      <dgm:prSet presAssocID="{308A34DC-3F3D-406A-85F6-1AEB0701B10D}" presName="centerShape" presStyleLbl="node0" presStyleIdx="0" presStyleCnt="1" custScaleX="192382"/>
      <dgm:spPr/>
      <dgm:t>
        <a:bodyPr/>
        <a:lstStyle/>
        <a:p>
          <a:endParaRPr lang="ru-RU"/>
        </a:p>
      </dgm:t>
    </dgm:pt>
    <dgm:pt modelId="{89B947AA-54C9-49E3-8B61-FA35FF9664B1}" type="pres">
      <dgm:prSet presAssocID="{9DCC7A2C-BDCF-4CD6-9AB2-6FFAA22651E0}" presName="parTrans" presStyleLbl="sibTrans2D1" presStyleIdx="0" presStyleCnt="4"/>
      <dgm:spPr/>
      <dgm:t>
        <a:bodyPr/>
        <a:lstStyle/>
        <a:p>
          <a:endParaRPr lang="ru-RU"/>
        </a:p>
      </dgm:t>
    </dgm:pt>
    <dgm:pt modelId="{BEFB49F6-83FA-4796-AF21-C0DAAF3085F8}" type="pres">
      <dgm:prSet presAssocID="{9DCC7A2C-BDCF-4CD6-9AB2-6FFAA22651E0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7C07732F-70A4-4710-85A7-42902AE1BC13}" type="pres">
      <dgm:prSet presAssocID="{AD6EB309-74D9-44DE-B757-AB7933FF47EE}" presName="node" presStyleLbl="node1" presStyleIdx="0" presStyleCnt="4" custScaleX="2346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F6B983-A0F5-4DFC-A319-9409B7DE4E0B}" type="pres">
      <dgm:prSet presAssocID="{0278B47D-9450-4E4F-998A-23EEAC51AD5A}" presName="parTrans" presStyleLbl="sibTrans2D1" presStyleIdx="1" presStyleCnt="4"/>
      <dgm:spPr/>
      <dgm:t>
        <a:bodyPr/>
        <a:lstStyle/>
        <a:p>
          <a:endParaRPr lang="ru-RU"/>
        </a:p>
      </dgm:t>
    </dgm:pt>
    <dgm:pt modelId="{EE610852-9FC3-4175-8C62-5D16A586CB10}" type="pres">
      <dgm:prSet presAssocID="{0278B47D-9450-4E4F-998A-23EEAC51AD5A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8E0AA52A-DA8D-4872-9674-A016216B5705}" type="pres">
      <dgm:prSet presAssocID="{2F7640C9-C5BA-4311-9FD0-8A0AA6ECF8A9}" presName="node" presStyleLbl="node1" presStyleIdx="1" presStyleCnt="4" custScaleX="229839" custScaleY="173972" custRadScaleRad="207603" custRadScaleInc="-12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386655-5E65-4F87-8506-AF18AF640C59}" type="pres">
      <dgm:prSet presAssocID="{39A1A57D-B8D6-4AB2-B0E5-E5CA46698101}" presName="parTrans" presStyleLbl="sibTrans2D1" presStyleIdx="2" presStyleCnt="4"/>
      <dgm:spPr/>
      <dgm:t>
        <a:bodyPr/>
        <a:lstStyle/>
        <a:p>
          <a:endParaRPr lang="ru-RU"/>
        </a:p>
      </dgm:t>
    </dgm:pt>
    <dgm:pt modelId="{8653C3D3-54AB-44FE-B15F-8E21260CEF42}" type="pres">
      <dgm:prSet presAssocID="{39A1A57D-B8D6-4AB2-B0E5-E5CA46698101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CD53E688-E572-4F62-A5AC-DE7E86007E31}" type="pres">
      <dgm:prSet presAssocID="{7595BC85-130A-40C9-AD52-DE3EA5B98642}" presName="node" presStyleLbl="node1" presStyleIdx="2" presStyleCnt="4" custScaleX="2346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78B506-264B-4550-AB66-5E03CC8395B9}" type="pres">
      <dgm:prSet presAssocID="{7077C8CC-CAB2-4FC6-A892-7ABD272C89E9}" presName="parTrans" presStyleLbl="sibTrans2D1" presStyleIdx="3" presStyleCnt="4"/>
      <dgm:spPr/>
      <dgm:t>
        <a:bodyPr/>
        <a:lstStyle/>
        <a:p>
          <a:endParaRPr lang="ru-RU"/>
        </a:p>
      </dgm:t>
    </dgm:pt>
    <dgm:pt modelId="{AD8C96D3-3BAE-4FBD-9D5A-0C65EE713FD3}" type="pres">
      <dgm:prSet presAssocID="{7077C8CC-CAB2-4FC6-A892-7ABD272C89E9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69A6241A-FB38-417E-8A41-6A1055394189}" type="pres">
      <dgm:prSet presAssocID="{BB06F78E-8356-4BE8-A4C1-09C63C50ED04}" presName="node" presStyleLbl="node1" presStyleIdx="3" presStyleCnt="4" custScaleX="225509" custScaleY="173973" custRadScaleRad="205790" custRadScaleInc="35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EFCC78F-3107-464D-B313-D65A690FFDD5}" type="presOf" srcId="{9DCC7A2C-BDCF-4CD6-9AB2-6FFAA22651E0}" destId="{BEFB49F6-83FA-4796-AF21-C0DAAF3085F8}" srcOrd="1" destOrd="0" presId="urn:microsoft.com/office/officeart/2005/8/layout/radial5"/>
    <dgm:cxn modelId="{350A1428-8965-491F-BDF6-BBC032A150D9}" type="presOf" srcId="{BB06F78E-8356-4BE8-A4C1-09C63C50ED04}" destId="{69A6241A-FB38-417E-8A41-6A1055394189}" srcOrd="0" destOrd="0" presId="urn:microsoft.com/office/officeart/2005/8/layout/radial5"/>
    <dgm:cxn modelId="{61CE7E25-FBF8-4E98-A4A0-0F0F02FE8C42}" type="presOf" srcId="{2F7640C9-C5BA-4311-9FD0-8A0AA6ECF8A9}" destId="{8E0AA52A-DA8D-4872-9674-A016216B5705}" srcOrd="0" destOrd="0" presId="urn:microsoft.com/office/officeart/2005/8/layout/radial5"/>
    <dgm:cxn modelId="{52AE2682-8D73-49D4-9488-A07F3AC848BD}" type="presOf" srcId="{AD6EB309-74D9-44DE-B757-AB7933FF47EE}" destId="{7C07732F-70A4-4710-85A7-42902AE1BC13}" srcOrd="0" destOrd="0" presId="urn:microsoft.com/office/officeart/2005/8/layout/radial5"/>
    <dgm:cxn modelId="{D4CAF082-8E28-410C-A08E-318205735BB6}" srcId="{308A34DC-3F3D-406A-85F6-1AEB0701B10D}" destId="{AD6EB309-74D9-44DE-B757-AB7933FF47EE}" srcOrd="0" destOrd="0" parTransId="{9DCC7A2C-BDCF-4CD6-9AB2-6FFAA22651E0}" sibTransId="{37E24121-66AF-42D8-9C9D-391B866C6782}"/>
    <dgm:cxn modelId="{0AC16A30-BCDB-4B24-B825-8EDE0D21BCC5}" type="presOf" srcId="{0278B47D-9450-4E4F-998A-23EEAC51AD5A}" destId="{EE610852-9FC3-4175-8C62-5D16A586CB10}" srcOrd="1" destOrd="0" presId="urn:microsoft.com/office/officeart/2005/8/layout/radial5"/>
    <dgm:cxn modelId="{8DB1A0C1-BC2A-49C8-92FD-9B1E66090E61}" type="presOf" srcId="{308A34DC-3F3D-406A-85F6-1AEB0701B10D}" destId="{3CF5114C-7F52-492D-ADD2-BD29E91B121D}" srcOrd="0" destOrd="0" presId="urn:microsoft.com/office/officeart/2005/8/layout/radial5"/>
    <dgm:cxn modelId="{3AEBDC70-D723-44AF-AD11-CD7EF9063CD0}" srcId="{E12B87DF-53E0-478B-9818-A8FEF2B79193}" destId="{308A34DC-3F3D-406A-85F6-1AEB0701B10D}" srcOrd="0" destOrd="0" parTransId="{B2CE99A0-2113-44F0-93F7-25EFD6B9D286}" sibTransId="{5640D18E-56B7-4C7D-B1D3-FED769C44FEF}"/>
    <dgm:cxn modelId="{840C5800-1850-4A72-9A0B-445317031ECE}" srcId="{308A34DC-3F3D-406A-85F6-1AEB0701B10D}" destId="{BB06F78E-8356-4BE8-A4C1-09C63C50ED04}" srcOrd="3" destOrd="0" parTransId="{7077C8CC-CAB2-4FC6-A892-7ABD272C89E9}" sibTransId="{7D2598D0-1C2B-418C-978D-EF8BFF8F4B31}"/>
    <dgm:cxn modelId="{C4EC9F6D-68AA-4BBF-8A9B-27FAA69AB751}" type="presOf" srcId="{9DCC7A2C-BDCF-4CD6-9AB2-6FFAA22651E0}" destId="{89B947AA-54C9-49E3-8B61-FA35FF9664B1}" srcOrd="0" destOrd="0" presId="urn:microsoft.com/office/officeart/2005/8/layout/radial5"/>
    <dgm:cxn modelId="{1DC7DEA6-39C4-405E-AB92-1583B9C638E5}" type="presOf" srcId="{E12B87DF-53E0-478B-9818-A8FEF2B79193}" destId="{D1F25F38-DE64-4F9E-8A79-7FA29240ABDC}" srcOrd="0" destOrd="0" presId="urn:microsoft.com/office/officeart/2005/8/layout/radial5"/>
    <dgm:cxn modelId="{27C3CA89-6975-4906-801A-ECD5E7590991}" type="presOf" srcId="{7595BC85-130A-40C9-AD52-DE3EA5B98642}" destId="{CD53E688-E572-4F62-A5AC-DE7E86007E31}" srcOrd="0" destOrd="0" presId="urn:microsoft.com/office/officeart/2005/8/layout/radial5"/>
    <dgm:cxn modelId="{D753D4A5-5A34-4821-9277-40B5D9C9F717}" type="presOf" srcId="{39A1A57D-B8D6-4AB2-B0E5-E5CA46698101}" destId="{5C386655-5E65-4F87-8506-AF18AF640C59}" srcOrd="0" destOrd="0" presId="urn:microsoft.com/office/officeart/2005/8/layout/radial5"/>
    <dgm:cxn modelId="{FD958BBE-E8FD-4CEB-BBD2-B5A88BB562F6}" srcId="{308A34DC-3F3D-406A-85F6-1AEB0701B10D}" destId="{7595BC85-130A-40C9-AD52-DE3EA5B98642}" srcOrd="2" destOrd="0" parTransId="{39A1A57D-B8D6-4AB2-B0E5-E5CA46698101}" sibTransId="{0C68D5E0-3A78-4176-BE10-DC73C4105704}"/>
    <dgm:cxn modelId="{F0B8B449-17AF-4FB5-9163-509FCB798195}" srcId="{308A34DC-3F3D-406A-85F6-1AEB0701B10D}" destId="{2F7640C9-C5BA-4311-9FD0-8A0AA6ECF8A9}" srcOrd="1" destOrd="0" parTransId="{0278B47D-9450-4E4F-998A-23EEAC51AD5A}" sibTransId="{FB846377-5BA8-4F88-8AB0-E3EB4692CDB1}"/>
    <dgm:cxn modelId="{E19FD3CA-ED45-4E25-805D-F7B1760A6173}" type="presOf" srcId="{0278B47D-9450-4E4F-998A-23EEAC51AD5A}" destId="{47F6B983-A0F5-4DFC-A319-9409B7DE4E0B}" srcOrd="0" destOrd="0" presId="urn:microsoft.com/office/officeart/2005/8/layout/radial5"/>
    <dgm:cxn modelId="{0ED6628A-7B83-46A9-9F48-2505D0E4960F}" type="presOf" srcId="{7077C8CC-CAB2-4FC6-A892-7ABD272C89E9}" destId="{AD8C96D3-3BAE-4FBD-9D5A-0C65EE713FD3}" srcOrd="1" destOrd="0" presId="urn:microsoft.com/office/officeart/2005/8/layout/radial5"/>
    <dgm:cxn modelId="{6D5583BE-83BD-486B-AE12-A34D5432C99F}" type="presOf" srcId="{7077C8CC-CAB2-4FC6-A892-7ABD272C89E9}" destId="{CD78B506-264B-4550-AB66-5E03CC8395B9}" srcOrd="0" destOrd="0" presId="urn:microsoft.com/office/officeart/2005/8/layout/radial5"/>
    <dgm:cxn modelId="{8C12A7B1-2D4E-4CFF-A433-793E297813B8}" type="presOf" srcId="{39A1A57D-B8D6-4AB2-B0E5-E5CA46698101}" destId="{8653C3D3-54AB-44FE-B15F-8E21260CEF42}" srcOrd="1" destOrd="0" presId="urn:microsoft.com/office/officeart/2005/8/layout/radial5"/>
    <dgm:cxn modelId="{D7B13E9A-E39B-45E4-9E49-B690842E6AD3}" type="presParOf" srcId="{D1F25F38-DE64-4F9E-8A79-7FA29240ABDC}" destId="{3CF5114C-7F52-492D-ADD2-BD29E91B121D}" srcOrd="0" destOrd="0" presId="urn:microsoft.com/office/officeart/2005/8/layout/radial5"/>
    <dgm:cxn modelId="{F17E41B3-4735-4D99-B038-A3AAAEE08993}" type="presParOf" srcId="{D1F25F38-DE64-4F9E-8A79-7FA29240ABDC}" destId="{89B947AA-54C9-49E3-8B61-FA35FF9664B1}" srcOrd="1" destOrd="0" presId="urn:microsoft.com/office/officeart/2005/8/layout/radial5"/>
    <dgm:cxn modelId="{71DDB79E-3693-4913-8A9E-82D93672C1F4}" type="presParOf" srcId="{89B947AA-54C9-49E3-8B61-FA35FF9664B1}" destId="{BEFB49F6-83FA-4796-AF21-C0DAAF3085F8}" srcOrd="0" destOrd="0" presId="urn:microsoft.com/office/officeart/2005/8/layout/radial5"/>
    <dgm:cxn modelId="{4B7653EE-7907-4C83-8F48-0599F706B287}" type="presParOf" srcId="{D1F25F38-DE64-4F9E-8A79-7FA29240ABDC}" destId="{7C07732F-70A4-4710-85A7-42902AE1BC13}" srcOrd="2" destOrd="0" presId="urn:microsoft.com/office/officeart/2005/8/layout/radial5"/>
    <dgm:cxn modelId="{0E9C21DA-949A-4401-9780-1F1D047C869E}" type="presParOf" srcId="{D1F25F38-DE64-4F9E-8A79-7FA29240ABDC}" destId="{47F6B983-A0F5-4DFC-A319-9409B7DE4E0B}" srcOrd="3" destOrd="0" presId="urn:microsoft.com/office/officeart/2005/8/layout/radial5"/>
    <dgm:cxn modelId="{09B53DDC-367D-4F84-AB8D-368C28A8BE30}" type="presParOf" srcId="{47F6B983-A0F5-4DFC-A319-9409B7DE4E0B}" destId="{EE610852-9FC3-4175-8C62-5D16A586CB10}" srcOrd="0" destOrd="0" presId="urn:microsoft.com/office/officeart/2005/8/layout/radial5"/>
    <dgm:cxn modelId="{A978FF21-93F8-4847-AD42-A695F0DD3159}" type="presParOf" srcId="{D1F25F38-DE64-4F9E-8A79-7FA29240ABDC}" destId="{8E0AA52A-DA8D-4872-9674-A016216B5705}" srcOrd="4" destOrd="0" presId="urn:microsoft.com/office/officeart/2005/8/layout/radial5"/>
    <dgm:cxn modelId="{4B81C4F1-B39D-43A8-B610-5916C38ADDB7}" type="presParOf" srcId="{D1F25F38-DE64-4F9E-8A79-7FA29240ABDC}" destId="{5C386655-5E65-4F87-8506-AF18AF640C59}" srcOrd="5" destOrd="0" presId="urn:microsoft.com/office/officeart/2005/8/layout/radial5"/>
    <dgm:cxn modelId="{496E6BBE-483F-4019-9222-9965B9CD303D}" type="presParOf" srcId="{5C386655-5E65-4F87-8506-AF18AF640C59}" destId="{8653C3D3-54AB-44FE-B15F-8E21260CEF42}" srcOrd="0" destOrd="0" presId="urn:microsoft.com/office/officeart/2005/8/layout/radial5"/>
    <dgm:cxn modelId="{9C345598-E360-4A26-A96C-BF62AC1C4438}" type="presParOf" srcId="{D1F25F38-DE64-4F9E-8A79-7FA29240ABDC}" destId="{CD53E688-E572-4F62-A5AC-DE7E86007E31}" srcOrd="6" destOrd="0" presId="urn:microsoft.com/office/officeart/2005/8/layout/radial5"/>
    <dgm:cxn modelId="{2FBA1C7F-C2F9-45EA-9E53-448B96F12D9D}" type="presParOf" srcId="{D1F25F38-DE64-4F9E-8A79-7FA29240ABDC}" destId="{CD78B506-264B-4550-AB66-5E03CC8395B9}" srcOrd="7" destOrd="0" presId="urn:microsoft.com/office/officeart/2005/8/layout/radial5"/>
    <dgm:cxn modelId="{DB0F920B-1830-434B-82F5-54BCB10A19F1}" type="presParOf" srcId="{CD78B506-264B-4550-AB66-5E03CC8395B9}" destId="{AD8C96D3-3BAE-4FBD-9D5A-0C65EE713FD3}" srcOrd="0" destOrd="0" presId="urn:microsoft.com/office/officeart/2005/8/layout/radial5"/>
    <dgm:cxn modelId="{2DAB5BB9-A263-40D2-BF86-F513FE583A93}" type="presParOf" srcId="{D1F25F38-DE64-4F9E-8A79-7FA29240ABDC}" destId="{69A6241A-FB38-417E-8A41-6A1055394189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F5114C-7F52-492D-ADD2-BD29E91B121D}">
      <dsp:nvSpPr>
        <dsp:cNvPr id="0" name=""/>
        <dsp:cNvSpPr/>
      </dsp:nvSpPr>
      <dsp:spPr>
        <a:xfrm>
          <a:off x="4398051" y="1963905"/>
          <a:ext cx="2694849" cy="1400780"/>
        </a:xfrm>
        <a:prstGeom prst="ellipse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Times New Roman" pitchFamily="18" charset="0"/>
              <a:cs typeface="Times New Roman" pitchFamily="18" charset="0"/>
            </a:rPr>
            <a:t>Do‘stlik</a:t>
          </a:r>
          <a:endParaRPr lang="ru-RU" sz="4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4792702" y="2169044"/>
        <a:ext cx="1905547" cy="990502"/>
      </dsp:txXfrm>
    </dsp:sp>
    <dsp:sp modelId="{89B947AA-54C9-49E3-8B61-FA35FF9664B1}">
      <dsp:nvSpPr>
        <dsp:cNvPr id="0" name=""/>
        <dsp:cNvSpPr/>
      </dsp:nvSpPr>
      <dsp:spPr>
        <a:xfrm rot="16200000">
          <a:off x="5597066" y="1454155"/>
          <a:ext cx="296819" cy="47626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5641589" y="1593931"/>
        <a:ext cx="207773" cy="285759"/>
      </dsp:txXfrm>
    </dsp:sp>
    <dsp:sp modelId="{7C07732F-70A4-4710-85A7-42902AE1BC13}">
      <dsp:nvSpPr>
        <dsp:cNvPr id="0" name=""/>
        <dsp:cNvSpPr/>
      </dsp:nvSpPr>
      <dsp:spPr>
        <a:xfrm>
          <a:off x="4101989" y="3088"/>
          <a:ext cx="3286973" cy="1400780"/>
        </a:xfrm>
        <a:prstGeom prst="ellipse">
          <a:avLst/>
        </a:prstGeom>
        <a:solidFill>
          <a:schemeClr val="accent1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Insonlar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o‘rtasidagi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do‘stlik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83355" y="208227"/>
        <a:ext cx="2324241" cy="990502"/>
      </dsp:txXfrm>
    </dsp:sp>
    <dsp:sp modelId="{47F6B983-A0F5-4DFC-A319-9409B7DE4E0B}">
      <dsp:nvSpPr>
        <dsp:cNvPr id="0" name=""/>
        <dsp:cNvSpPr/>
      </dsp:nvSpPr>
      <dsp:spPr>
        <a:xfrm rot="21566385">
          <a:off x="7337662" y="2407707"/>
          <a:ext cx="590288" cy="47626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7337665" y="2503659"/>
        <a:ext cx="447409" cy="285759"/>
      </dsp:txXfrm>
    </dsp:sp>
    <dsp:sp modelId="{8E0AA52A-DA8D-4872-9674-A016216B5705}">
      <dsp:nvSpPr>
        <dsp:cNvPr id="0" name=""/>
        <dsp:cNvSpPr/>
      </dsp:nvSpPr>
      <dsp:spPr>
        <a:xfrm>
          <a:off x="8206227" y="1406009"/>
          <a:ext cx="3219540" cy="2436966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Oilalar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o‘rtasidagi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do‘stlik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677718" y="1762894"/>
        <a:ext cx="2276558" cy="1723196"/>
      </dsp:txXfrm>
    </dsp:sp>
    <dsp:sp modelId="{5C386655-5E65-4F87-8506-AF18AF640C59}">
      <dsp:nvSpPr>
        <dsp:cNvPr id="0" name=""/>
        <dsp:cNvSpPr/>
      </dsp:nvSpPr>
      <dsp:spPr>
        <a:xfrm rot="5400000">
          <a:off x="5597066" y="3398171"/>
          <a:ext cx="296819" cy="47626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>
        <a:off x="5641589" y="3448901"/>
        <a:ext cx="207773" cy="285759"/>
      </dsp:txXfrm>
    </dsp:sp>
    <dsp:sp modelId="{CD53E688-E572-4F62-A5AC-DE7E86007E31}">
      <dsp:nvSpPr>
        <dsp:cNvPr id="0" name=""/>
        <dsp:cNvSpPr/>
      </dsp:nvSpPr>
      <dsp:spPr>
        <a:xfrm>
          <a:off x="4101989" y="3924722"/>
          <a:ext cx="3286973" cy="1400780"/>
        </a:xfrm>
        <a:prstGeom prst="ellipse">
          <a:avLst/>
        </a:prstGeom>
        <a:solidFill>
          <a:schemeClr val="accent5">
            <a:lumMod val="60000"/>
            <a:lumOff val="4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Millatlar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hamdo‘stligi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583355" y="4129861"/>
        <a:ext cx="2324241" cy="990502"/>
      </dsp:txXfrm>
    </dsp:sp>
    <dsp:sp modelId="{CD78B506-264B-4550-AB66-5E03CC8395B9}">
      <dsp:nvSpPr>
        <dsp:cNvPr id="0" name=""/>
        <dsp:cNvSpPr/>
      </dsp:nvSpPr>
      <dsp:spPr>
        <a:xfrm rot="10897011">
          <a:off x="3567619" y="2372993"/>
          <a:ext cx="588390" cy="47626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/>
        </a:p>
      </dsp:txBody>
      <dsp:txXfrm rot="10800000">
        <a:off x="3710470" y="2470262"/>
        <a:ext cx="445511" cy="285759"/>
      </dsp:txXfrm>
    </dsp:sp>
    <dsp:sp modelId="{69A6241A-FB38-417E-8A41-6A1055394189}">
      <dsp:nvSpPr>
        <dsp:cNvPr id="0" name=""/>
        <dsp:cNvSpPr/>
      </dsp:nvSpPr>
      <dsp:spPr>
        <a:xfrm>
          <a:off x="132474" y="1331951"/>
          <a:ext cx="3158886" cy="2436980"/>
        </a:xfrm>
        <a:prstGeom prst="ellipse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Mamlakatlar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o‘rtasidagi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do‘stlik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aloqalari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95082" y="1688838"/>
        <a:ext cx="2233670" cy="17232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506F07-6E57-4C17-B74C-283E69F897EB}" type="datetimeFigureOut">
              <a:rPr lang="ru-RU" smtClean="0"/>
              <a:pPr/>
              <a:t>16.11.2020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40FF3D-43ED-4881-B1B2-840FBF5767E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6547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017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139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71399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40FF3D-43ED-4881-B1B2-840FBF5767E6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C5B08-6D1C-4798-9161-9FBBDDFBCCB8}" type="datetimeFigureOut">
              <a:rPr lang="en-US"/>
              <a:pPr>
                <a:defRPr/>
              </a:pPr>
              <a:t>11/16/2020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26A6C5-50EF-4827-B29B-814043372E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68DCA8-3380-468C-8D32-FEE46D4CADA6}" type="datetimeFigureOut">
              <a:rPr lang="en-US"/>
              <a:pPr>
                <a:defRPr/>
              </a:pPr>
              <a:t>11/16/2020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F7EFD-C7CB-497A-AB45-CE24CF3E72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7C743-CD78-4750-95AD-59970C8E013A}" type="datetimeFigureOut">
              <a:rPr lang="en-US"/>
              <a:pPr>
                <a:defRPr/>
              </a:pPr>
              <a:t>11/16/2020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11EE0A-4885-4CA3-BF66-87A84325356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BFBBE-5C3D-4381-B405-A99E95D5671D}" type="datetimeFigureOut">
              <a:rPr lang="en-US"/>
              <a:pPr>
                <a:defRPr/>
              </a:pPr>
              <a:t>11/16/2020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DD2485-5F7C-4420-A748-27101B7B97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5677F3-ACA7-4DC6-AD38-D912D8C9A242}" type="datetimeFigureOut">
              <a:rPr lang="en-US"/>
              <a:pPr>
                <a:defRPr/>
              </a:pPr>
              <a:t>11/16/2020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C9CAC0-1CF7-4C57-973A-4914C55F75F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07C28840-11A4-4275-955E-872D2264A916}" type="datetimeFigureOut">
              <a:rPr lang="en-US"/>
              <a:pPr>
                <a:defRPr/>
              </a:pPr>
              <a:t>11/16/2020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760FC33-0D11-4365-AA94-1378492BA53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3" r:id="rId1"/>
    <p:sldLayoutId id="2147483774" r:id="rId2"/>
    <p:sldLayoutId id="2147483775" r:id="rId3"/>
    <p:sldLayoutId id="2147483776" r:id="rId4"/>
    <p:sldLayoutId id="2147483777" r:id="rId5"/>
    <p:sldLayoutId id="2147483778" r:id="rId6"/>
  </p:sldLayoutIdLst>
  <p:transition spd="med">
    <p:diamond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 dirty="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991544" y="2708920"/>
            <a:ext cx="5688632" cy="3963135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vzu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Xalq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og‘zaki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ijodi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Noahillik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oqibati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(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sharq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ertagi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)</a:t>
            </a:r>
            <a:endParaRPr lang="ru-RU" sz="4800" b="1" dirty="0" smtClean="0">
              <a:solidFill>
                <a:srgbClr val="2365C7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839416" y="3212975"/>
            <a:ext cx="576064" cy="2105693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12991" y="1172164"/>
            <a:ext cx="1040784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kesh-360x203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l="5524" r="5524"/>
          <a:stretch>
            <a:fillRect/>
          </a:stretch>
        </p:blipFill>
        <p:spPr bwMode="auto">
          <a:xfrm>
            <a:off x="7752184" y="2636912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Qutulish</a:t>
            </a: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yo‘li</a:t>
            </a:r>
            <a:endParaRPr lang="ru-RU" sz="44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407368" y="1196752"/>
            <a:ext cx="6264696" cy="5400600"/>
          </a:xfrm>
          <a:prstGeom prst="flowChartPunchedTap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Cyrl-UZ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Kelinglar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hammamiz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baravar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qanot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qoqib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uchib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ko‘raylik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Ehtimol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to‘rni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ko‘tarib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qutulib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ketarmiz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deyishdi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Darhaqiqat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qushlar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baravariga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qanot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qoqib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baravariga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ucha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boshlashibdi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qushlar_erta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8088" y="2348880"/>
            <a:ext cx="4954150" cy="309634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Qushlarning</a:t>
            </a: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janjali</a:t>
            </a:r>
            <a:endParaRPr lang="ru-RU" sz="44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4079776" y="1196752"/>
            <a:ext cx="7848872" cy="5400600"/>
          </a:xfrm>
          <a:prstGeom prst="flowChartPunchedTap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</a:t>
            </a:r>
            <a:endParaRPr lang="ru-RU" sz="3600" dirty="0" smtClean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Ovchi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qushlarning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ortidan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quvib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ketibdi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Ovchi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chopib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ketayotib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: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To‘rga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tushgan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qushlar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xil-ku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!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albatta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janjallashib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qolishadi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Janjallashdimi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–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tez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ucha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olishmaydi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to‘r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ularni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pastga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tortadi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”, -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deb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o‘ylabdi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Xuddi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shunday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bo‘libdi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ham.</a:t>
            </a:r>
          </a:p>
        </p:txBody>
      </p:sp>
      <p:pic>
        <p:nvPicPr>
          <p:cNvPr id="3074" name="Picture 2" descr="C:\Users\Maktab\Desktop\Ovchi-Ko’kcha-va-Dono-ertaklar.uz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2060848"/>
            <a:ext cx="3712764" cy="367240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Maqtanchoq</a:t>
            </a: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qarg‘alar</a:t>
            </a:r>
            <a:endParaRPr lang="ru-RU" sz="44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551384" y="1628800"/>
            <a:ext cx="5976664" cy="4320480"/>
          </a:xfrm>
          <a:prstGeom prst="flowChartPunchedTap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Qarg‘alar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qag‘illashib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:            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Hech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kim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bizdek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harakat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qilmayapti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Sizlar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sekin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harakat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qilyapsizlar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-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deyishibdi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</a:p>
        </p:txBody>
      </p:sp>
      <p:pic>
        <p:nvPicPr>
          <p:cNvPr id="1026" name="Picture 2" descr="C:\Users\Maktab\Desktop\osmondan_yogilga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88088" y="1916832"/>
            <a:ext cx="4860079" cy="367240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Qushlarning</a:t>
            </a: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noroziligi</a:t>
            </a:r>
            <a:endParaRPr lang="ru-RU" sz="44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4439816" y="1340768"/>
            <a:ext cx="7416824" cy="5184576"/>
          </a:xfrm>
          <a:prstGeom prst="flowChartPunchedTap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Qarg‘alarning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so‘zini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eshitgan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kaptarlarning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jahli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chiqib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: - Bas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endi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qarg‘alar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!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Maqtanchoqlikni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qo‘yinglar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! Biz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sizdan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kam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harakat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qilmayapmiz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! –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deyishibdi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Janjalga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boshqa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qushlar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ham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aralashibdilar</a:t>
            </a:r>
            <a:r>
              <a:rPr lang="en-US" sz="36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 </a:t>
            </a:r>
          </a:p>
        </p:txBody>
      </p:sp>
      <p:pic>
        <p:nvPicPr>
          <p:cNvPr id="1026" name="Picture 2" descr="C:\Users\Maktab\Desktop\cartoon-set-of-funny-pigeons-illustrations-of-birds_80590-274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988840"/>
            <a:ext cx="4104456" cy="392087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Noahillik</a:t>
            </a: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oqibati</a:t>
            </a:r>
            <a:endParaRPr lang="ru-RU" sz="44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335360" y="1268760"/>
            <a:ext cx="7200800" cy="5256584"/>
          </a:xfrm>
          <a:prstGeom prst="flowChartPunchedTap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Do‘stlik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buzilgach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yaxshi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yurishmabdi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Qushlar</a:t>
            </a:r>
            <a:r>
              <a:rPr lang="uz-Cyrl-UZ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janjallashganlari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arang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qanot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qoqishardi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Shunday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qilib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pastlay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boshlashibdi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oxir-oqibat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to‘rga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o‘ralib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yerga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qaytib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tushishibdi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pic>
        <p:nvPicPr>
          <p:cNvPr id="3" name="Picture 2" descr="C:\Users\Maktab\Desktop\unnamed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80176" y="2132856"/>
            <a:ext cx="4142026" cy="35283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Savol</a:t>
            </a: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topshiriqlar</a:t>
            </a:r>
            <a:endParaRPr lang="ru-RU" sz="44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9417" y="1772816"/>
            <a:ext cx="108732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uz-Cyrl-UZ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Qushlar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qilib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ovchining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to‘ridan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qutulmoqchi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bo‘lishdi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Ularga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xalaqit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berdi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3. Bu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voqea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boshqacha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tugashi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edimi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342900" indent="-342900"/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fikringizni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bunda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agar,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chunki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shuning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i="1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0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bog‘lovchilaridan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foydalaning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376" y="1844824"/>
            <a:ext cx="7920880" cy="1584176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Do‘stlik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haqida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hikmatli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endParaRPr lang="en-US" sz="3600" dirty="0" smtClean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9376" y="4005064"/>
            <a:ext cx="7920880" cy="1656184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2.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Do‘stlik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so‘ziga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ma’nodosh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qarama-qarshi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bo‘lgan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so‘zlarni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8288" y="1484784"/>
            <a:ext cx="2952328" cy="3092916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79376" y="1484784"/>
            <a:ext cx="7920880" cy="1440160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1.</a:t>
            </a: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“KLASTER”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usulida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do‘stlikning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turlarini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ko‘rsating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79376" y="3140968"/>
            <a:ext cx="7920880" cy="1368152"/>
          </a:xfrm>
          <a:prstGeom prst="roundRect">
            <a:avLst/>
          </a:prstGeom>
          <a:blipFill>
            <a:blip r:embed="rId2" cstate="print"/>
            <a:tile tx="0" ty="0" sx="100000" sy="100000" flip="none" algn="tl"/>
          </a:blip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2.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Berilgan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jadvalni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hayotingizdan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misollar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keltirib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to‘ldiring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pic>
        <p:nvPicPr>
          <p:cNvPr id="1026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88288" y="1484784"/>
            <a:ext cx="2952328" cy="3092916"/>
          </a:xfrm>
          <a:prstGeom prst="rect">
            <a:avLst/>
          </a:prstGeom>
          <a:noFill/>
        </p:spPr>
      </p:pic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35360" y="4797152"/>
          <a:ext cx="11449272" cy="172819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7246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246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64096">
                <a:tc>
                  <a:txBody>
                    <a:bodyPr/>
                    <a:lstStyle/>
                    <a:p>
                      <a:r>
                        <a:rPr lang="en-US" sz="36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Mening</a:t>
                      </a:r>
                      <a:r>
                        <a:rPr lang="en-US" sz="3600" b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lang="en-US" sz="3600" b="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do‘stim</a:t>
                      </a:r>
                      <a:endParaRPr lang="ru-RU" sz="3600" b="0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4096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Oilamizning</a:t>
                      </a:r>
                      <a:r>
                        <a:rPr lang="en-US" sz="36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Arial Unicode MS" pitchFamily="34" charset="-128"/>
                          <a:cs typeface="Times New Roman" pitchFamily="18" charset="0"/>
                        </a:rPr>
                        <a:t>do‘stlari</a:t>
                      </a:r>
                      <a:endParaRPr lang="ru-RU" sz="3600" dirty="0">
                        <a:solidFill>
                          <a:schemeClr val="tx1"/>
                        </a:solidFill>
                        <a:latin typeface="Times New Roman" pitchFamily="18" charset="0"/>
                        <a:ea typeface="Arial Unicode MS" pitchFamily="34" charset="-128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354722"/>
            <a:ext cx="10656887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MUSTAQIL BAJARISH UCHUN TOPSHIRIQLAR</a:t>
            </a:r>
            <a:endParaRPr lang="ru-RU" sz="36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479425" y="1341438"/>
            <a:ext cx="11347450" cy="5111750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35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uz-Cyrl-UZ" sz="4000" b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uz-Cyrl-UZ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4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47675" indent="0" eaLnBrk="1" fontAlgn="auto" hangingPunct="1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365424594"/>
              </p:ext>
            </p:extLst>
          </p:nvPr>
        </p:nvGraphicFramePr>
        <p:xfrm>
          <a:off x="335360" y="1268760"/>
          <a:ext cx="1152128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Mustaqil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ish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196752"/>
            <a:ext cx="11809312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gaplarga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zarur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bo‘lgan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bog‘lovchilarni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7368" y="2492896"/>
            <a:ext cx="11377264" cy="86409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1.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Kitob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–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bilim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xazinasi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…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asrab-avaylamog‘imiz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lozim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7368" y="3573016"/>
            <a:ext cx="11377264" cy="86409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2.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Shuhrat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maktabga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kelmadi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… u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betob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bo‘lib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edi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07368" y="4653136"/>
            <a:ext cx="11377264" cy="86409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3.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Bugun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dam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olish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kuni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…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maroqli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o‘tkazishimiz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kerak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7368" y="5733255"/>
            <a:ext cx="11377264" cy="81172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4.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Salima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kitob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o‘qiyapti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…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oxiriga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yetkazgani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yo‘q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52799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12" grpId="0" animBg="1"/>
      <p:bldP spid="13" grpId="0" animBg="1"/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Mustaqil</a:t>
            </a:r>
            <a:r>
              <a:rPr lang="en-US" sz="48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48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ish</a:t>
            </a:r>
            <a:endParaRPr lang="ru-RU" sz="4800" dirty="0"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91344" y="1196752"/>
            <a:ext cx="11809312" cy="10772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Berilgan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gaplarga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zarur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bo‘lgan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bog‘lovchilarni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qo‘yib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gaplarni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ko‘chiring</a:t>
            </a:r>
            <a:r>
              <a:rPr lang="en-US" sz="3200" dirty="0" smtClean="0"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7368" y="2348880"/>
            <a:ext cx="11377264" cy="100811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514350" indent="-514350"/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1.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Kitob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–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bilim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xazinasi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shuning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asrab-avaylamog‘imiz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lozim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7368" y="3573016"/>
            <a:ext cx="11377264" cy="86409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2.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Shuhrat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maktabga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kelmadi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chunki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betob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bo‘lib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qolgan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edi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07368" y="4653136"/>
            <a:ext cx="11377264" cy="93610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3.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Bugun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dam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olish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kuni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shuning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uchun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maroqli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o‘tkazishimiz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kerak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7368" y="5733255"/>
            <a:ext cx="11377264" cy="811727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4.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Salima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kitob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o‘qiyapti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biroq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uni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oxiriga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yetkazgani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yo‘q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ea typeface="Arial Unicode MS" panose="020B0604020202020204" pitchFamily="34" charset="-128"/>
                <a:cs typeface="Times New Roman" pitchFamily="18" charset="0"/>
              </a:rPr>
              <a:t>.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ea typeface="Arial Unicode MS" panose="020B0604020202020204" pitchFamily="34" charset="-128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952799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12" grpId="0" animBg="1"/>
      <p:bldP spid="13" grpId="0" animBg="1"/>
      <p:bldP spid="1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Maqollar</a:t>
            </a:r>
            <a:endParaRPr lang="ru-RU" sz="44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7" name="Волна 6"/>
          <p:cNvSpPr/>
          <p:nvPr/>
        </p:nvSpPr>
        <p:spPr>
          <a:xfrm>
            <a:off x="551384" y="1484784"/>
            <a:ext cx="4968552" cy="2354560"/>
          </a:xfrm>
          <a:prstGeom prst="wav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achitib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gapirar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Dushman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kuldirib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олна 7"/>
          <p:cNvSpPr/>
          <p:nvPr/>
        </p:nvSpPr>
        <p:spPr>
          <a:xfrm>
            <a:off x="6023992" y="4149080"/>
            <a:ext cx="5688632" cy="2210544"/>
          </a:xfrm>
          <a:prstGeom prst="wav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Dushman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siringni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o‘g‘irlar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xatoingni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to‘g‘irlar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Волна 9"/>
          <p:cNvSpPr/>
          <p:nvPr/>
        </p:nvSpPr>
        <p:spPr>
          <a:xfrm>
            <a:off x="5807968" y="1700808"/>
            <a:ext cx="6120680" cy="2282552"/>
          </a:xfrm>
          <a:prstGeom prst="wav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ming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oz,</a:t>
            </a:r>
          </a:p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Dushman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ham -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1" name="Волна 10"/>
          <p:cNvSpPr/>
          <p:nvPr/>
        </p:nvSpPr>
        <p:spPr>
          <a:xfrm>
            <a:off x="551384" y="4005064"/>
            <a:ext cx="4896544" cy="2282552"/>
          </a:xfrm>
          <a:prstGeom prst="wav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Daraxtni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tomiri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saqlar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Odamni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do‘sti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9035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  <p:bldP spid="8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O‘yla</a:t>
            </a: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izla</a:t>
            </a: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top!</a:t>
            </a:r>
            <a:endParaRPr lang="ru-RU" sz="44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91944" y="2060848"/>
            <a:ext cx="792088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o‘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591944" y="2780928"/>
            <a:ext cx="792088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176120" y="206084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91944" y="1340768"/>
            <a:ext cx="792088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760296" y="350100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591944" y="3501008"/>
            <a:ext cx="792088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384032" y="422108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591944" y="4941168"/>
            <a:ext cx="792088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591944" y="5661248"/>
            <a:ext cx="792088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384032" y="134076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176120" y="134076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215680" y="134076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007768" y="134076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799856" y="134076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g‘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7968208" y="350100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176120" y="350100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6384032" y="350100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968208" y="206084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384032" y="206084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9552384" y="350100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0344472" y="350100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1136560" y="350100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7968208" y="494116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4799856" y="422108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7176120" y="422108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591944" y="4221088"/>
            <a:ext cx="792088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176120" y="494116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6384032" y="494116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4799856" y="494116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6384032" y="566124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7176120" y="566124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968208" y="566124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8760296" y="566124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9552384" y="566124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0344472" y="566124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91344" y="2060848"/>
            <a:ext cx="496855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Rizq-ro‘zimiz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ne’mat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Cyrl-UZ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Mevaning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Cyrl-UZ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Bahoriy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Cyrl-UZ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Zargarlik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buyumi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Cyrl-UZ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Uy-ro‘zg‘or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buyumi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uz-Cyrl-UZ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Bilim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manbayi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7.</a:t>
            </a:r>
            <a:r>
              <a:rPr lang="uz-Cyrl-UZ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Yetti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namoyon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bo‘ladigan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tabiat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hodisasi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7968208" y="278092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176120" y="278092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6384032" y="278092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0344472" y="278092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9552384" y="278092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8760296" y="2780928"/>
            <a:ext cx="792088" cy="72008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9903584"/>
      </p:ext>
    </p:extLst>
  </p:cSld>
  <p:clrMapOvr>
    <a:masterClrMapping/>
  </p:clrMapOvr>
  <p:transition spd="med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9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8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2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5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7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1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6" dur="10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Noahillik</a:t>
            </a: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oqibati</a:t>
            </a:r>
            <a:endParaRPr lang="ru-RU" sz="44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935760" y="1196752"/>
            <a:ext cx="41764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Sharq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ertagi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5519936" y="1628800"/>
            <a:ext cx="6192688" cy="4752528"/>
          </a:xfrm>
          <a:prstGeom prst="flowChartPunchedTap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 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ovchi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to‘r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qoyib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qarg‘a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chumchuq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kaptar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va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boshqa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xil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qushlarni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tutib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oldi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To‘rga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tushgan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qushlar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hadeb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bir-birlariga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:</a:t>
            </a:r>
          </a:p>
        </p:txBody>
      </p:sp>
      <p:pic>
        <p:nvPicPr>
          <p:cNvPr id="1026" name="Picture 2" descr="C:\Users\Maktab\Desktop\Ovchi-va-qushlar-ertaklar.uz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3392" y="2132856"/>
            <a:ext cx="4680520" cy="4212468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731838" y="188640"/>
            <a:ext cx="10656887" cy="67710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Aldangan</a:t>
            </a:r>
            <a:r>
              <a:rPr lang="en-US" sz="4400" dirty="0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qushlar</a:t>
            </a:r>
            <a:endParaRPr lang="ru-RU" sz="4400" dirty="0">
              <a:latin typeface="Times New Roman" pitchFamily="18" charset="0"/>
              <a:ea typeface="Arial Unicode MS" pitchFamily="34" charset="-128"/>
              <a:cs typeface="Times New Roman" pitchFamily="18" charset="0"/>
            </a:endParaRPr>
          </a:p>
        </p:txBody>
      </p:sp>
      <p:sp>
        <p:nvSpPr>
          <p:cNvPr id="8" name="Блок-схема: перфолента 7"/>
          <p:cNvSpPr/>
          <p:nvPr/>
        </p:nvSpPr>
        <p:spPr>
          <a:xfrm>
            <a:off x="5447928" y="1340768"/>
            <a:ext cx="6408712" cy="5256584"/>
          </a:xfrm>
          <a:prstGeom prst="flowChartPunchedTap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z-Cyrl-UZ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  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-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Sochilgan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donga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aldanib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qo‘lga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tushdik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Endi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qanday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qilib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qutulish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yo‘lini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o‘ylaylik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, -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der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edilar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.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So‘ng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ular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o‘zaro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tillashib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ea typeface="Arial Unicode MS" pitchFamily="34" charset="-128"/>
                <a:cs typeface="Times New Roman" pitchFamily="18" charset="0"/>
              </a:rPr>
              <a:t>:</a:t>
            </a:r>
          </a:p>
        </p:txBody>
      </p:sp>
      <p:pic>
        <p:nvPicPr>
          <p:cNvPr id="2050" name="Picture 2" descr="C:\Users\Maktab\Desktop\unnamed (4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2276872"/>
            <a:ext cx="4876800" cy="32480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74054444</TotalTime>
  <Words>618</Words>
  <Application>Microsoft Office PowerPoint</Application>
  <PresentationFormat>Широкоэкранный</PresentationFormat>
  <Paragraphs>128</Paragraphs>
  <Slides>16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Arial Unicode MS</vt:lpstr>
      <vt:lpstr>Calibri</vt:lpstr>
      <vt:lpstr>Times New Roman</vt:lpstr>
      <vt:lpstr>Office Theme</vt:lpstr>
      <vt:lpstr>    O‘zbek tili</vt:lpstr>
      <vt:lpstr> MUSTAQIL BAJARISH UCHUN TOPSHIRIQLAR</vt:lpstr>
      <vt:lpstr> MUSTAQIL BAJARISH UCHUN TOPSHIRIQLAR</vt:lpstr>
      <vt:lpstr>Mustaqil ish</vt:lpstr>
      <vt:lpstr>Mustaqil ish</vt:lpstr>
      <vt:lpstr>Maqollar</vt:lpstr>
      <vt:lpstr>O‘yla, izla, top!</vt:lpstr>
      <vt:lpstr>Noahillik oqibati</vt:lpstr>
      <vt:lpstr>Aldangan qushlar</vt:lpstr>
      <vt:lpstr>Qutulish yo‘li</vt:lpstr>
      <vt:lpstr>Qushlarning janjali</vt:lpstr>
      <vt:lpstr>Maqtanchoq qarg‘alar</vt:lpstr>
      <vt:lpstr>Qushlarning noroziligi</vt:lpstr>
      <vt:lpstr>Noahillik oqibati</vt:lpstr>
      <vt:lpstr>Savol va topshiriqlar</vt:lpstr>
      <vt:lpstr> 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1649</cp:revision>
  <dcterms:created xsi:type="dcterms:W3CDTF">2020-08-03T09:44:14Z</dcterms:created>
  <dcterms:modified xsi:type="dcterms:W3CDTF">2020-11-16T06:25:32Z</dcterms:modified>
</cp:coreProperties>
</file>