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5" r:id="rId2"/>
    <p:sldId id="537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477" r:id="rId15"/>
    <p:sldId id="552" r:id="rId16"/>
    <p:sldId id="553" r:id="rId17"/>
    <p:sldId id="554" r:id="rId18"/>
    <p:sldId id="555" r:id="rId19"/>
    <p:sldId id="556" r:id="rId20"/>
    <p:sldId id="466" r:id="rId2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88" autoAdjust="0"/>
    <p:restoredTop sz="94461" autoAdjust="0"/>
  </p:normalViewPr>
  <p:slideViewPr>
    <p:cSldViewPr>
      <p:cViewPr varScale="1">
        <p:scale>
          <a:sx n="69" d="100"/>
          <a:sy n="69" d="100"/>
        </p:scale>
        <p:origin x="2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64" y="11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89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19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39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11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50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703512" y="2829335"/>
            <a:ext cx="6480720" cy="3840025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4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Ma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vzu</a:t>
            </a:r>
            <a:r>
              <a:rPr lang="en-US" sz="44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endParaRPr lang="ru-RU" sz="4400" b="1" dirty="0" smtClean="0">
              <a:solidFill>
                <a:srgbClr val="2365C7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Bog‘lovchilar</a:t>
            </a:r>
            <a:r>
              <a:rPr lang="en-US" sz="44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Ularning</a:t>
            </a:r>
            <a:r>
              <a:rPr lang="en-US" sz="48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turlari</a:t>
            </a:r>
            <a:r>
              <a:rPr lang="en-US" sz="48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va</a:t>
            </a:r>
            <a:r>
              <a:rPr lang="en-US" sz="48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qo‘llanishi</a:t>
            </a:r>
            <a:r>
              <a:rPr lang="en-US" sz="4800" b="1" dirty="0" smtClean="0">
                <a:solidFill>
                  <a:srgbClr val="2365C7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ru-RU" sz="4800" b="1" dirty="0" smtClean="0">
              <a:solidFill>
                <a:srgbClr val="2365C7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23392" y="3284984"/>
            <a:ext cx="576064" cy="2088232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0-0-119-1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6211" r="6211"/>
          <a:stretch>
            <a:fillRect/>
          </a:stretch>
        </p:blipFill>
        <p:spPr bwMode="auto">
          <a:xfrm>
            <a:off x="7392144" y="2636912"/>
            <a:ext cx="4244975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6-topshiriq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84219"/>
              </p:ext>
            </p:extLst>
          </p:nvPr>
        </p:nvGraphicFramePr>
        <p:xfrm>
          <a:off x="263352" y="2132856"/>
          <a:ext cx="11737304" cy="45765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7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6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Kimlarni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yaxshi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deb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hisoblash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gapingizni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tasdiqlab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turadigan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…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olmaydi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6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kuni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yuradigan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deyish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mumkinmi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Kamchiligimizni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ko‘rsatgan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…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to‘g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yo‘lga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boshlagan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52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Qanday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yetadilar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Kamtar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rostgo‘y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oladilar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…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maqtanchoq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yolg‘onchi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takabbur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yetmaydilar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6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Sizni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tanqid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qilgan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bilan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tutina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olasizmi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Qiynalganingizda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turgan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chinakam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…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xolis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ko‘maklashadigan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360" y="1124744"/>
            <a:ext cx="11665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Nuqtalar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o‘rniga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mos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bog‘lovchilarni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qo‘yib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savollarga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mos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javoblarni</a:t>
            </a:r>
            <a:r>
              <a:rPr lang="en-US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toping.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3871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6-topshiriq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02366"/>
              </p:ext>
            </p:extLst>
          </p:nvPr>
        </p:nvGraphicFramePr>
        <p:xfrm>
          <a:off x="263352" y="1196751"/>
          <a:ext cx="11737304" cy="54764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791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Kimlarni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yaxshi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deb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hisoblash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gapingizni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tasdiqlab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turadigan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shuning</a:t>
                      </a:r>
                      <a:r>
                        <a:rPr lang="en-US" sz="24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uchun</a:t>
                      </a:r>
                      <a:r>
                        <a:rPr lang="en-US" sz="24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olmaydi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59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kuni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yuradigan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deyish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mumkinmi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Kamchiligimizni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ko‘rsatgan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to‘g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yo‘lga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boshlagan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2771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Qanday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yetadilar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Kamtar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rostgo‘y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oladilar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b="1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biroq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maqtanchoq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yolg‘onchi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takabbur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yetmaydilar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959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</a:t>
                      </a:r>
                      <a:endParaRPr lang="ru-RU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Sizni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tanqid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qilgan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bilan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tutina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olasizmi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Qiynalganingizda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turgan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chinakam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hamda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xolis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ko‘maklashadigan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3503712" y="2636912"/>
            <a:ext cx="1584176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19736" y="4581128"/>
            <a:ext cx="1080120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719736" y="3429000"/>
            <a:ext cx="1152128" cy="2514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31704" y="2636912"/>
            <a:ext cx="1584176" cy="15121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3871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6-topshiriq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64736"/>
              </p:ext>
            </p:extLst>
          </p:nvPr>
        </p:nvGraphicFramePr>
        <p:xfrm>
          <a:off x="263352" y="1196750"/>
          <a:ext cx="11737304" cy="53647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6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75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Kimlarni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yaxshi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deb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hisoblash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Kamtar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rostgo‘y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odamlar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oladilar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b="1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biroq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maqtanchoq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yolg‘onchi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takabbur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yetmaydilar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923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kuni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yuradigan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insonni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deyish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mumkinmi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gapingizni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tasdiqlab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turadigan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laganbardor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shuning</a:t>
                      </a:r>
                      <a:r>
                        <a:rPr lang="en-US" sz="2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uchun</a:t>
                      </a:r>
                      <a:r>
                        <a:rPr lang="en-US" sz="2800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bo‘la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8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olmaydi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3871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6-topshiriq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64736"/>
              </p:ext>
            </p:extLst>
          </p:nvPr>
        </p:nvGraphicFramePr>
        <p:xfrm>
          <a:off x="263352" y="1196751"/>
          <a:ext cx="11737304" cy="54719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6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0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518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Qanday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do‘stlikning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qadriga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yetadilar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Qiynalganingizda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yoningizda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turgan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chinakam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hamda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ular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xolis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ko‘maklashadigan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samimiy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insonlardir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200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Sizni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tanqid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qilgan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odam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bilan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tutina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olasizmi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?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Kamchiligimizni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ko‘rsatgan</a:t>
                      </a:r>
                      <a:r>
                        <a:rPr lang="en-US" sz="3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b="1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to‘g</a:t>
                      </a:r>
                      <a:r>
                        <a:rPr lang="en-US" sz="3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‘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yo‘lga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boshlagan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insonlar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haqiqiy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do‘stlar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hisoblanadi</a:t>
                      </a:r>
                      <a:r>
                        <a:rPr lang="en-US" sz="3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3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38717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qudrati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68" y="1196752"/>
            <a:ext cx="11377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7-topshiriq.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Matnni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o‘qing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topshiriqlarni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bajaring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839416" y="2132856"/>
            <a:ext cx="4320480" cy="3600400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insonlar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o‘rtasida</a:t>
            </a:r>
            <a:r>
              <a:rPr lang="en-US" sz="36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3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Picture 2" descr="C:\Users\Maktab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8048" y="2132856"/>
            <a:ext cx="4303762" cy="37315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Oilalar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do‘stligi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744072" y="2276872"/>
            <a:ext cx="4536504" cy="324036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oilalar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o‘rtasida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endParaRPr lang="en-US" sz="3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C:\Users\Maktab\Desktop\1467945321_1n_30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1844824"/>
            <a:ext cx="5383219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Xalqlar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do‘stligi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23392" y="2132856"/>
            <a:ext cx="4752528" cy="3096344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xalqlar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o‘rtasida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bo‘lishi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mumkin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1027" name="Picture 3" descr="C:\Users\Maktab\Desktop\Nukusfest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988840"/>
            <a:ext cx="5283529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rishtalari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591944" y="1700808"/>
            <a:ext cx="6192688" cy="432048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insonning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bo‘ladi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Yaqin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munosabatdagi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oilalar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ham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rishtalari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bog‘langan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bo‘ladilar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2052" name="Picture 4" descr="C:\Users\Maktab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276872"/>
            <a:ext cx="4752528" cy="31683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Hamjihatlik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79376" y="1628800"/>
            <a:ext cx="6048672" cy="432048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Respublikamizda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turli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millatlar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xalqlar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ahil-inoq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hamjihatlikda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yashab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birgalikda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mehnat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qilishyapti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4" name="Picture 2" descr="C:\Users\Maktab\Desktop\1-В-день-независимости-стран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088" y="2132856"/>
            <a:ext cx="4824536" cy="339400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qudrati</a:t>
            </a:r>
            <a:endParaRPr lang="ru-RU" sz="4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75920" y="1340768"/>
            <a:ext cx="6408712" cy="5184576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siz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ham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sinfda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turli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millat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vakillari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birga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o‘qiyapsiz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Bunday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qudratli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bo‘ladi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mamlakatlar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o‘rtasidagi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tinchlikni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ta’minlaydi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3074" name="Picture 2" descr="C:\Users\Maktab\Desktop\200815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2132856"/>
            <a:ext cx="4735266" cy="324035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1384" y="1628800"/>
            <a:ext cx="7056784" cy="194421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</a:t>
            </a:r>
            <a:r>
              <a:rPr lang="ru-RU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i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3-topshiriqdagi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savollarga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javob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bering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(63-bet)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4149080"/>
            <a:ext cx="7128792" cy="216024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“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Do‘st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bilan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obod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uying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she’rini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yod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oling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4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1988840"/>
            <a:ext cx="3384376" cy="35455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MUSTAQIL BAJARISH UCHUN TOPSHIRIQLAR</a:t>
            </a:r>
            <a:endParaRPr lang="ru-RU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1484784"/>
            <a:ext cx="7920880" cy="14401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</a:t>
            </a:r>
            <a:r>
              <a:rPr lang="ru-RU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“KLASTER”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usulida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do‘stlikning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turlarini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ko‘rsating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(66-bet)</a:t>
            </a:r>
            <a:endParaRPr lang="en-US" sz="3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3140968"/>
            <a:ext cx="7920880" cy="13681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Berilgan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jadvalni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hayotingizdan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misollar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keltirib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to‘ldiring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60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(66-bet)</a:t>
            </a:r>
            <a:endParaRPr lang="ru-RU" sz="3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288" y="1484784"/>
            <a:ext cx="2952328" cy="3092916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360" y="4797152"/>
          <a:ext cx="11449272" cy="1728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Mening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do‘stim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Oilamizning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do‘stlari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Savollar</a:t>
            </a:r>
            <a:endParaRPr lang="ru-RU" sz="48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07368" y="1268760"/>
            <a:ext cx="11377264" cy="108012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Qanday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insonlarni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deb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hisoblash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mumkin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07368" y="2204864"/>
            <a:ext cx="11377264" cy="1637021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Qiziqishi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intilishi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didi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sizniki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xil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bo‘lgan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insonlar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hisoblanadi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Волна 9"/>
          <p:cNvSpPr/>
          <p:nvPr/>
        </p:nvSpPr>
        <p:spPr>
          <a:xfrm>
            <a:off x="407368" y="3717032"/>
            <a:ext cx="11377264" cy="108012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Haqiqiy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chin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deganda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kimlarni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tushunasiz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407368" y="4725144"/>
            <a:ext cx="11377264" cy="1882014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Qiyin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vaziyatlarda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sizga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yordam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bergan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inson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haqiqiy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chin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51143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Savollar</a:t>
            </a:r>
            <a:endParaRPr lang="ru-RU" sz="48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07368" y="2780928"/>
            <a:ext cx="11377264" cy="1182631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Do‘stlar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bir-biriga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samimiy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sadoqatli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bo‘lishi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lozim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07280" y="1263598"/>
            <a:ext cx="11377264" cy="1660150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Do‘stlar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bir-biriga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qanday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munosabatda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bo‘lishlari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kerak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Волна 9"/>
          <p:cNvSpPr/>
          <p:nvPr/>
        </p:nvSpPr>
        <p:spPr>
          <a:xfrm>
            <a:off x="407280" y="4797152"/>
            <a:ext cx="11377264" cy="1755532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O‘qishlarida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turli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ishlarida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muammolarini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hal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qilishda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407368" y="3861048"/>
            <a:ext cx="11377264" cy="969929"/>
          </a:xfrm>
          <a:prstGeom prst="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Do‘stingizga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nimalarda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yordam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berasiz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?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53548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5-</a:t>
            </a:r>
            <a:r>
              <a:rPr lang="en-US" sz="4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topshiriq</a:t>
            </a:r>
            <a:endParaRPr lang="ru-RU" sz="48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96752"/>
            <a:ext cx="11809312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Do‘stlik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haqida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donolarning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aytgan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fikrlarini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o‘qing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ularga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munosabatingizni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bildiring</a:t>
            </a:r>
            <a:r>
              <a:rPr lang="en-US" sz="32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1965" y="2377243"/>
            <a:ext cx="11467893" cy="11979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Yaxshi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dengiz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qoyasiga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o‘xshaydi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u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qanday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zarbalar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yetganda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ham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mustahkam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turaveradi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1965" y="3746436"/>
            <a:ext cx="11467893" cy="73885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Sodiq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yetti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xazinadan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qimmat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avaylash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kerak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1965" y="4624322"/>
            <a:ext cx="11467893" cy="6848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Haqiqiy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dardingga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hamdam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bo‘lgan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kishidir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1965" y="5480457"/>
            <a:ext cx="11467893" cy="10645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Sadoqatli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do‘stlar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ko‘zga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o‘xshaydi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ikkalasi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baravar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kulib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baravar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yig‘lashadi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2799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2354" y="1916832"/>
            <a:ext cx="11593288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Ergashtiruvchi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bog‘lovchilar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gaplarni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bir-biriga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tobe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munosabatda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bog‘laydi</a:t>
            </a:r>
            <a:r>
              <a:rPr lang="en-US" sz="40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sabab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shart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aniqlov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ma’nolarini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bildirib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keladi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Ulardan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oldin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doim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vergul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qo‘yiladi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Masalan</a:t>
            </a:r>
            <a:r>
              <a:rPr lang="en-US" sz="40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Ko‘chada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yurish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qiyinlashdi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chunki</a:t>
            </a:r>
            <a:r>
              <a:rPr lang="en-US" sz="4000" b="1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qorong‘i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tushib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qolgan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edi</a:t>
            </a:r>
            <a:r>
              <a:rPr lang="en-US" sz="40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10719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296275"/>
              </p:ext>
            </p:extLst>
          </p:nvPr>
        </p:nvGraphicFramePr>
        <p:xfrm>
          <a:off x="407368" y="1340768"/>
          <a:ext cx="11449272" cy="51125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1096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Sabab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ma’nosini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ifodalaydi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Shart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ma’nosini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ifodalaydi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Aniqlov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ma’nosini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ifodalaydi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472"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chunki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shuning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uchun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zero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agar,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agarda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garchi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ya’ni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4000" dirty="0" smtClean="0">
                          <a:latin typeface="Times New Roman" panose="02020603050405020304" pitchFamily="18" charset="0"/>
                          <a:ea typeface="Arial Unicode MS" pitchFamily="34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ru-RU" sz="4000" dirty="0">
                        <a:latin typeface="Times New Roman" panose="02020603050405020304" pitchFamily="18" charset="0"/>
                        <a:ea typeface="Arial Unicode MS" pitchFamily="34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6546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3-mashq</a:t>
            </a:r>
            <a:endParaRPr lang="ru-RU" sz="4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368" y="1196752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Juftlab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berilgan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sodda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gaplarni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mos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bog‘lovchilar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bilan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bog‘lab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qo‘shma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gaplar </a:t>
            </a:r>
            <a:r>
              <a:rPr lang="en-US" sz="32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yuzing</a:t>
            </a:r>
            <a:r>
              <a:rPr lang="en-US" sz="32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2319162"/>
            <a:ext cx="115932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1.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Qushlar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pastlab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uchdi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Yomg‘ir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yog‘adi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2.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Yo‘llar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loy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bo‘lib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ketdi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Yomg‘ir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yog‘di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3.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Yo‘l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ko‘rinmayapti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Atrofni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tuman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qoplagan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4.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Qor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yog‘di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Havo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sovib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ketdi</a:t>
            </a:r>
            <a:r>
              <a:rPr lang="en-US" sz="440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035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Mashqni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tekshiramiz</a:t>
            </a:r>
            <a:endParaRPr lang="ru-RU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4624" y="1606010"/>
            <a:ext cx="11305256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en-US" sz="4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Agar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qushlar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pastlab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uchsa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yomg‘ir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yog‘adi</a:t>
            </a:r>
            <a:r>
              <a:rPr lang="en-US" sz="40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4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2800734"/>
            <a:ext cx="11305256" cy="11106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Yomg‘ir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yog‘di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shuning</a:t>
            </a:r>
            <a:r>
              <a:rPr lang="en-US" sz="3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yo‘llar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loy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bo‘lib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ketdi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3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4191675"/>
            <a:ext cx="11305256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Yo‘l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ko‘rinmayapti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sz="3600" b="1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chunki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atrofni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tuman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qoplagan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ru-RU" sz="3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9376" y="5445224"/>
            <a:ext cx="11305256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Qor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yog‘di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</a:t>
            </a:r>
            <a:r>
              <a:rPr lang="en-US" sz="3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havo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sovib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ketdi</a:t>
            </a:r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sz="3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216685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70048922</TotalTime>
  <Words>828</Words>
  <Application>Microsoft Office PowerPoint</Application>
  <PresentationFormat>Широкоэкранный</PresentationFormat>
  <Paragraphs>131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Unicode MS</vt:lpstr>
      <vt:lpstr>Calibri</vt:lpstr>
      <vt:lpstr>Times New Roman</vt:lpstr>
      <vt:lpstr>Office Theme</vt:lpstr>
      <vt:lpstr>    O‘zbek tili</vt:lpstr>
      <vt:lpstr> MUSTAQIL BAJARISH UCHUN TOPSHIRIQLAR</vt:lpstr>
      <vt:lpstr>Savollar</vt:lpstr>
      <vt:lpstr>Savollar</vt:lpstr>
      <vt:lpstr>5-topshiriq</vt:lpstr>
      <vt:lpstr>Презентация PowerPoint</vt:lpstr>
      <vt:lpstr>Презентация PowerPoint</vt:lpstr>
      <vt:lpstr>3-mashq</vt:lpstr>
      <vt:lpstr>Mashqni tekshiramiz</vt:lpstr>
      <vt:lpstr>6-topshiriq</vt:lpstr>
      <vt:lpstr>6-topshiriq</vt:lpstr>
      <vt:lpstr>6-topshiriq</vt:lpstr>
      <vt:lpstr>6-topshiriq</vt:lpstr>
      <vt:lpstr>Do‘stlik qudrati</vt:lpstr>
      <vt:lpstr>Oilalar do‘stligi</vt:lpstr>
      <vt:lpstr>Xalqlar do‘stligi</vt:lpstr>
      <vt:lpstr>Do‘stlik rishtalari</vt:lpstr>
      <vt:lpstr>Hamjihatlik</vt:lpstr>
      <vt:lpstr>Do‘stlik qudrati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1564</cp:revision>
  <dcterms:created xsi:type="dcterms:W3CDTF">2020-08-03T09:44:14Z</dcterms:created>
  <dcterms:modified xsi:type="dcterms:W3CDTF">2020-11-12T05:32:01Z</dcterms:modified>
</cp:coreProperties>
</file>