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315" r:id="rId2"/>
    <p:sldId id="525" r:id="rId3"/>
    <p:sldId id="526" r:id="rId4"/>
    <p:sldId id="477" r:id="rId5"/>
    <p:sldId id="489" r:id="rId6"/>
    <p:sldId id="499" r:id="rId7"/>
    <p:sldId id="528" r:id="rId8"/>
    <p:sldId id="527" r:id="rId9"/>
    <p:sldId id="529" r:id="rId10"/>
    <p:sldId id="504" r:id="rId11"/>
    <p:sldId id="530" r:id="rId12"/>
    <p:sldId id="533" r:id="rId13"/>
    <p:sldId id="534" r:id="rId14"/>
    <p:sldId id="514" r:id="rId15"/>
    <p:sldId id="535" r:id="rId16"/>
    <p:sldId id="536" r:id="rId17"/>
    <p:sldId id="466" r:id="rId18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88" autoAdjust="0"/>
    <p:restoredTop sz="94461" autoAdjust="0"/>
  </p:normalViewPr>
  <p:slideViewPr>
    <p:cSldViewPr>
      <p:cViewPr varScale="1">
        <p:scale>
          <a:sx n="69" d="100"/>
          <a:sy n="69" d="100"/>
        </p:scale>
        <p:origin x="24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64" y="117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06F07-6E57-4C17-B74C-283E69F897EB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0FF3D-43ED-4881-B1B2-840FBF5767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654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0FF3D-43ED-4881-B1B2-840FBF5767E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407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407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500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500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407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407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407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C5B08-6D1C-4798-9161-9FBBDDFBCCB8}" type="datetimeFigureOut">
              <a:rPr lang="en-US"/>
              <a:pPr>
                <a:defRPr/>
              </a:pPr>
              <a:t>11/10/2020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6A6C5-50EF-4827-B29B-814043372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8DCA8-3380-468C-8D32-FEE46D4CADA6}" type="datetimeFigureOut">
              <a:rPr lang="en-US"/>
              <a:pPr>
                <a:defRPr/>
              </a:pPr>
              <a:t>11/10/2020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F7EFD-C7CB-497A-AB45-CE24CF3E7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7C743-CD78-4750-95AD-59970C8E013A}" type="datetimeFigureOut">
              <a:rPr lang="en-US"/>
              <a:pPr>
                <a:defRPr/>
              </a:pPr>
              <a:t>11/10/2020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1EE0A-4885-4CA3-BF66-87A843253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BFBBE-5C3D-4381-B405-A99E95D5671D}" type="datetimeFigureOut">
              <a:rPr lang="en-US"/>
              <a:pPr>
                <a:defRPr/>
              </a:pPr>
              <a:t>11/10/2020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D2485-5F7C-4420-A748-27101B7B9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677F3-ACA7-4DC6-AD38-D912D8C9A242}" type="datetimeFigureOut">
              <a:rPr lang="en-US"/>
              <a:pPr>
                <a:defRPr/>
              </a:pPr>
              <a:t>11/10/2020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9CAC0-1CF7-4C57-973A-4914C55F7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88" y="1133475"/>
            <a:ext cx="11949112" cy="559911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288" y="150813"/>
            <a:ext cx="11949112" cy="90646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588" y="215900"/>
            <a:ext cx="10918825" cy="3159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29" name="Holder 3"/>
          <p:cNvSpPr>
            <a:spLocks noGrp="1"/>
          </p:cNvSpPr>
          <p:nvPr>
            <p:ph type="body" idx="1"/>
          </p:nvPr>
        </p:nvSpPr>
        <p:spPr bwMode="auto">
          <a:xfrm>
            <a:off x="877888" y="2290763"/>
            <a:ext cx="104362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963" y="6378575"/>
            <a:ext cx="390207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8575"/>
            <a:ext cx="280352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07C28840-11A4-4275-955E-872D2264A916}" type="datetimeFigureOut">
              <a:rPr lang="en-US"/>
              <a:pPr>
                <a:defRPr/>
              </a:pPr>
              <a:t>11/10/2020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875" y="6378575"/>
            <a:ext cx="2803525" cy="2762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760FC33-0D11-4365-AA94-1378492BA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</p:sldLayoutIdLst>
  <p:transition spd="med">
    <p:diamond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8572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1714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30363" indent="-2587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173288" indent="-34448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2"/>
          <p:cNvSpPr>
            <a:spLocks noChangeArrowheads="1"/>
          </p:cNvSpPr>
          <p:nvPr/>
        </p:nvSpPr>
        <p:spPr bwMode="auto">
          <a:xfrm>
            <a:off x="1588" y="3175"/>
            <a:ext cx="12176125" cy="215741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 dirty="0"/>
          </a:p>
        </p:txBody>
      </p:sp>
      <p:sp>
        <p:nvSpPr>
          <p:cNvPr id="14" name="object 3">
            <a:extLst/>
          </p:cNvPr>
          <p:cNvSpPr txBox="1">
            <a:spLocks noGrp="1"/>
          </p:cNvSpPr>
          <p:nvPr>
            <p:ph type="title"/>
          </p:nvPr>
        </p:nvSpPr>
        <p:spPr>
          <a:xfrm>
            <a:off x="2087563" y="561975"/>
            <a:ext cx="6980237" cy="942975"/>
          </a:xfrm>
        </p:spPr>
        <p:txBody>
          <a:bodyPr vert="horz" tIns="30868" rtlCol="0" anchor="ctr"/>
          <a:lstStyle/>
          <a:p>
            <a:pPr marL="26842" algn="l">
              <a:spcBef>
                <a:spcPts val="241"/>
              </a:spcBef>
              <a:defRPr/>
            </a:pPr>
            <a:r>
              <a:rPr lang="ru-RU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5900" spc="1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900" spc="11" dirty="0" err="1"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endParaRPr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/>
          </p:cNvPr>
          <p:cNvSpPr txBox="1"/>
          <p:nvPr/>
        </p:nvSpPr>
        <p:spPr>
          <a:xfrm>
            <a:off x="1703512" y="2708920"/>
            <a:ext cx="6480720" cy="4438714"/>
          </a:xfrm>
          <a:prstGeom prst="rect">
            <a:avLst/>
          </a:prstGeom>
        </p:spPr>
        <p:txBody>
          <a:bodyPr wrap="square" lIns="0" tIns="29526" rIns="0" bIns="0">
            <a:spAutoFit/>
          </a:bodyPr>
          <a:lstStyle/>
          <a:p>
            <a:pPr marL="38920">
              <a:spcBef>
                <a:spcPts val="233"/>
              </a:spcBef>
              <a:defRPr/>
            </a:pPr>
            <a:r>
              <a:rPr sz="4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Ma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vzu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4400" b="1" dirty="0" smtClean="0">
              <a:solidFill>
                <a:srgbClr val="2365C7"/>
              </a:solidFill>
              <a:latin typeface="Times New Roman" pitchFamily="18" charset="0"/>
              <a:cs typeface="Times New Roman" pitchFamily="18" charset="0"/>
            </a:endParaRPr>
          </a:p>
          <a:p>
            <a:pPr marL="38920">
              <a:spcBef>
                <a:spcPts val="233"/>
              </a:spcBef>
              <a:defRPr/>
            </a:pP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Do‘stlik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qudrati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8920">
              <a:spcBef>
                <a:spcPts val="233"/>
              </a:spcBef>
              <a:defRPr/>
            </a:pP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Bog‘lovchilar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ularning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turlari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qo‘llanishi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 smtClean="0">
              <a:solidFill>
                <a:srgbClr val="2365C7"/>
              </a:solidFill>
              <a:latin typeface="Times New Roman" pitchFamily="18" charset="0"/>
              <a:cs typeface="Times New Roman" pitchFamily="18" charset="0"/>
            </a:endParaRPr>
          </a:p>
          <a:p>
            <a:pPr marL="38920">
              <a:spcBef>
                <a:spcPts val="233"/>
              </a:spcBef>
              <a:defRPr/>
            </a:pPr>
            <a:endParaRPr lang="ru-RU" sz="4800" b="1" dirty="0" smtClean="0">
              <a:solidFill>
                <a:srgbClr val="2365C7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443">
              <a:lnSpc>
                <a:spcPts val="4291"/>
              </a:lnSpc>
              <a:spcBef>
                <a:spcPts val="2599"/>
              </a:spcBef>
              <a:defRPr/>
            </a:pPr>
            <a:endParaRPr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object 5"/>
          <p:cNvSpPr>
            <a:spLocks noChangeArrowheads="1"/>
          </p:cNvSpPr>
          <p:nvPr/>
        </p:nvSpPr>
        <p:spPr bwMode="auto">
          <a:xfrm>
            <a:off x="623392" y="2852936"/>
            <a:ext cx="576064" cy="2088232"/>
          </a:xfrm>
          <a:custGeom>
            <a:avLst/>
            <a:gdLst>
              <a:gd name="T0" fmla="*/ 0 w 344170"/>
              <a:gd name="T1" fmla="*/ 0 h 680719"/>
              <a:gd name="T2" fmla="*/ 344170 w 344170"/>
              <a:gd name="T3" fmla="*/ 680719 h 680719"/>
            </a:gdLst>
            <a:ahLst/>
            <a:cxnLst/>
            <a:rect l="T0" t="T1" r="T2" b="T3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79" name="object 9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80" name="object 10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noFill/>
          <a:ln w="30481">
            <a:solidFill>
              <a:srgbClr val="FEFEFE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22" name="object 12">
            <a:extLst/>
          </p:cNvPr>
          <p:cNvSpPr txBox="1"/>
          <p:nvPr/>
        </p:nvSpPr>
        <p:spPr>
          <a:xfrm>
            <a:off x="10410825" y="527050"/>
            <a:ext cx="366713" cy="787400"/>
          </a:xfrm>
          <a:prstGeom prst="rect">
            <a:avLst/>
          </a:prstGeom>
        </p:spPr>
        <p:txBody>
          <a:bodyPr lIns="0" tIns="33554" rIns="0" bIns="0">
            <a:spAutoFit/>
          </a:bodyPr>
          <a:lstStyle/>
          <a:p>
            <a:pPr>
              <a:spcBef>
                <a:spcPts val="265"/>
              </a:spcBef>
              <a:defRPr/>
            </a:pPr>
            <a:r>
              <a:rPr lang="en-US" sz="4800" b="1" spc="21" dirty="0">
                <a:solidFill>
                  <a:srgbClr val="FEFEFE"/>
                </a:solidFill>
                <a:latin typeface="Arial"/>
                <a:cs typeface="Arial"/>
              </a:rPr>
              <a:t>8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23" name="object 13">
            <a:extLst/>
          </p:cNvPr>
          <p:cNvSpPr txBox="1"/>
          <p:nvPr/>
        </p:nvSpPr>
        <p:spPr>
          <a:xfrm>
            <a:off x="10112991" y="1172164"/>
            <a:ext cx="1040784" cy="456636"/>
          </a:xfrm>
          <a:prstGeom prst="rect">
            <a:avLst/>
          </a:prstGeom>
        </p:spPr>
        <p:txBody>
          <a:bodyPr wrap="square" lIns="0" tIns="25500" rIns="0" bIns="0">
            <a:spAutoFit/>
          </a:bodyPr>
          <a:lstStyle/>
          <a:p>
            <a:pPr algn="ctr">
              <a:spcBef>
                <a:spcPts val="201"/>
              </a:spcBef>
              <a:defRPr/>
            </a:pPr>
            <a:r>
              <a:rPr sz="2800" b="1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3083" name="object 31"/>
          <p:cNvSpPr>
            <a:spLocks noChangeArrowheads="1"/>
          </p:cNvSpPr>
          <p:nvPr/>
        </p:nvSpPr>
        <p:spPr bwMode="auto">
          <a:xfrm>
            <a:off x="742950" y="750888"/>
            <a:ext cx="269875" cy="404812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4" name="object 32"/>
          <p:cNvSpPr>
            <a:spLocks noChangeArrowheads="1"/>
          </p:cNvSpPr>
          <p:nvPr/>
        </p:nvSpPr>
        <p:spPr bwMode="auto">
          <a:xfrm>
            <a:off x="1071563" y="673100"/>
            <a:ext cx="269875" cy="48260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5" name="object 33"/>
          <p:cNvSpPr>
            <a:spLocks noChangeArrowheads="1"/>
          </p:cNvSpPr>
          <p:nvPr/>
        </p:nvSpPr>
        <p:spPr bwMode="auto">
          <a:xfrm>
            <a:off x="1398588" y="828675"/>
            <a:ext cx="269875" cy="327025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6" name="object 34"/>
          <p:cNvSpPr>
            <a:spLocks noChangeArrowheads="1"/>
          </p:cNvSpPr>
          <p:nvPr/>
        </p:nvSpPr>
        <p:spPr bwMode="auto">
          <a:xfrm>
            <a:off x="993775" y="1214438"/>
            <a:ext cx="520700" cy="346075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pic>
        <p:nvPicPr>
          <p:cNvPr id="1028" name="Picture 4" descr="Эндиликда мактаб синфларида ўқувчилар сони 35 нафардан ошмаслиги керак"/>
          <p:cNvPicPr>
            <a:picLocks noGrp="1" noChangeAspect="1" noChangeArrowheads="1"/>
          </p:cNvPicPr>
          <p:nvPr>
            <p:ph type="pic" sz="quarter" idx="12"/>
          </p:nvPr>
        </p:nvPicPr>
        <p:blipFill>
          <a:blip r:embed="rId7" cstate="print"/>
          <a:srcRect l="16626" r="16626"/>
          <a:stretch>
            <a:fillRect/>
          </a:stretch>
        </p:blipFill>
        <p:spPr bwMode="auto">
          <a:xfrm>
            <a:off x="7896200" y="2564904"/>
            <a:ext cx="3328416" cy="34074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1-mashq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344" y="1196752"/>
            <a:ext cx="1180931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Gaplarni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o‘qing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bog‘lovchilarni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ko‘rsating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9376" y="2060848"/>
            <a:ext cx="11161240" cy="10081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Bu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topshiriqni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Gulnora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yoki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Azizga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yuklash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mumkin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9376" y="3356992"/>
            <a:ext cx="11161240" cy="144016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Bu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kitoblardan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faqat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bittasini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olishingiz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mumkin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bunisini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yoki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unisini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9376" y="5085184"/>
            <a:ext cx="11161240" cy="15121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Bahor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havosiga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ishonib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bo‘lmaydi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goh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yomg‘ir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yog‘adi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goh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charaqlab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quyosh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chiqadi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303912" y="2924944"/>
            <a:ext cx="10081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0200456" y="4149080"/>
            <a:ext cx="5040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207568" y="4653136"/>
            <a:ext cx="10081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7608168" y="5877272"/>
            <a:ext cx="72008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207568" y="6453336"/>
            <a:ext cx="792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8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1-mashq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344" y="1196752"/>
            <a:ext cx="1180931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Gaplarni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o‘qing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bog‘lovchilarni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ko‘rsating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9376" y="2060848"/>
            <a:ext cx="11161240" cy="10081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Bahodir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Sardor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maktabga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birga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kelib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birga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ketishadi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9376" y="3501008"/>
            <a:ext cx="11161240" cy="129614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Og‘alarim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Vatan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posboni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shuning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tinchdir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osmonim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9376" y="5229200"/>
            <a:ext cx="11161240" cy="122413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Hayotda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nimalarnidir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yo‘qotdim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ammo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topganlarim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undan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ko‘p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bo‘ldi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567608" y="2852936"/>
            <a:ext cx="5040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240016" y="4221088"/>
            <a:ext cx="266429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248128" y="5877272"/>
            <a:ext cx="11521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8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07368" y="2492896"/>
            <a:ext cx="11449272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Imtihonlar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vaqti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yaqinlashdi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          …          biz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tayyorgarlikni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kuchaytirdik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7368" y="4149080"/>
            <a:ext cx="1144927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Qor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yog‘di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  …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unchalik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sovuq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bo‘lmadi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43872" y="188640"/>
            <a:ext cx="22541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2-mashq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368" y="5229200"/>
            <a:ext cx="11449272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Darsdan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keyin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to‘garakka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boradi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 …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kutubxonaga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boradi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360" y="1196752"/>
            <a:ext cx="11593288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Nuqtalar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o‘rniga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biroq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yo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yoki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shuning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bog‘lovchilaridan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mosini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qo‘yib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40016" y="2492896"/>
            <a:ext cx="288032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shuning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71664" y="4149080"/>
            <a:ext cx="115929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biroq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75720" y="5229200"/>
            <a:ext cx="646331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08168" y="5229200"/>
            <a:ext cx="1005403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yoki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248293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1" grpId="0" animBg="1"/>
      <p:bldP spid="13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07368" y="2492896"/>
            <a:ext cx="1144927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4. Bu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gaplardan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…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do‘stlarimning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xabarlari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yo‘q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7368" y="3933056"/>
            <a:ext cx="1144927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Inson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do‘st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o‘rtoqlarsiz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yashay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olmaydi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43872" y="188640"/>
            <a:ext cx="22541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2-mashq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368" y="5229200"/>
            <a:ext cx="11449272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Musobaqada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sakkizinchi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yettinchi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sinf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o‘quvchilari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qatnashishdi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360" y="1196752"/>
            <a:ext cx="11593288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Nuqtalar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o‘rniga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biroq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yo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yoki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shuning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bog‘lovchilaridan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mosini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qo‘yib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31704" y="2492896"/>
            <a:ext cx="62068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91944" y="2492896"/>
            <a:ext cx="62068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99656" y="3933056"/>
            <a:ext cx="620683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19936" y="5229200"/>
            <a:ext cx="620683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248293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1" grpId="0" animBg="1"/>
      <p:bldP spid="7" grpId="0" animBg="1"/>
      <p:bldP spid="9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Savollar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олна 6"/>
          <p:cNvSpPr/>
          <p:nvPr/>
        </p:nvSpPr>
        <p:spPr>
          <a:xfrm>
            <a:off x="407368" y="1268760"/>
            <a:ext cx="5544616" cy="2592288"/>
          </a:xfrm>
          <a:prstGeom prst="wav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insonlarni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do‘st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deb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hisoblash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mumkin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олна 7"/>
          <p:cNvSpPr/>
          <p:nvPr/>
        </p:nvSpPr>
        <p:spPr>
          <a:xfrm>
            <a:off x="479376" y="3501008"/>
            <a:ext cx="5472608" cy="3096344"/>
          </a:xfrm>
          <a:prstGeom prst="wav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Do‘stlar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bir-biriga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munosabatda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bo‘lishlari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Волна 9"/>
          <p:cNvSpPr/>
          <p:nvPr/>
        </p:nvSpPr>
        <p:spPr>
          <a:xfrm>
            <a:off x="6240016" y="1268760"/>
            <a:ext cx="5616624" cy="3168352"/>
          </a:xfrm>
          <a:prstGeom prst="wav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Haqiqiy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chin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do‘st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deganda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kimlarni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tushunasiz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" name="Волна 10"/>
          <p:cNvSpPr/>
          <p:nvPr/>
        </p:nvSpPr>
        <p:spPr>
          <a:xfrm>
            <a:off x="6240016" y="4005064"/>
            <a:ext cx="5544616" cy="2592288"/>
          </a:xfrm>
          <a:prstGeom prst="wav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Do‘stingizga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nimalarda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yordam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berasiz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Do‘st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obod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uying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3392" y="1556792"/>
            <a:ext cx="5096267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Do‘st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obod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uying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Gar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bo‘lsa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vayrona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ham.</a:t>
            </a: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Do‘st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qadam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qo‘ymas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esa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Vayronadir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koshona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ham.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0016" y="3933056"/>
            <a:ext cx="5450979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Yaxshi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do‘stlar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davrasida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Ochilursan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zamon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Ko‘rkni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shoda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ichra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topgay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Marvarid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durdona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ham.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Do‘st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obod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uying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9376" y="1412776"/>
            <a:ext cx="5731826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Do‘st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qidir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do‘st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top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jahonda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Do‘st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yuz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bo‘lsa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oz.</a:t>
            </a: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Ko‘p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erur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bisyor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dushman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Bo‘lsa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dona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ham.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63952" y="3933056"/>
            <a:ext cx="6019597" cy="23083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Do‘sti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sodiq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yo‘q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ekan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O‘rtanib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kuyma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lek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Mehr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uyin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ochsang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Erkin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Do‘st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bo‘lur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begona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ham.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MUSTAQIL BAJARISH UCHUN TOPSHIRIQLAR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79425" y="1341438"/>
            <a:ext cx="11347450" cy="51117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1384" y="1628800"/>
            <a:ext cx="7056784" cy="1944216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3-topshiriq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dagi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savollarga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javob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bering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(63-bet)</a:t>
            </a:r>
            <a:endParaRPr lang="en-US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9376" y="4149080"/>
            <a:ext cx="7128792" cy="216024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Do‘st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obod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uying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she’rini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yod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oling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Maktab\Desktop\Rasmlar\writing-icon-girl-vector-9177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00256" y="1988840"/>
            <a:ext cx="3384376" cy="354553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Topshiriqlarni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yodga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oling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600277"/>
              </p:ext>
            </p:extLst>
          </p:nvPr>
        </p:nvGraphicFramePr>
        <p:xfrm>
          <a:off x="263352" y="1340768"/>
          <a:ext cx="11665296" cy="51845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26698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Sof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fe</a:t>
                      </a:r>
                      <a:r>
                        <a:rPr lang="en-US" sz="36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‘</a:t>
                      </a:r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llar</a:t>
                      </a:r>
                      <a:endParaRPr lang="ru-RU" sz="3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Harakat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nomi</a:t>
                      </a:r>
                      <a:endParaRPr lang="ru-RU" sz="3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Ravishdosh</a:t>
                      </a:r>
                      <a:endParaRPr lang="ru-RU" sz="3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Sifatdosh</a:t>
                      </a:r>
                      <a:endParaRPr lang="ru-RU" sz="3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7878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nima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qildi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nima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qilish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?,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nima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qilmoq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qay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tarzda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?, </a:t>
                      </a:r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qanday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qilib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?,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qachon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?, </a:t>
                      </a:r>
                      <a:endParaRPr lang="ru-RU" sz="3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nima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maqsadda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qanday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?,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qaysi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Topshiriqlarni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yodga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oling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815775"/>
              </p:ext>
            </p:extLst>
          </p:nvPr>
        </p:nvGraphicFramePr>
        <p:xfrm>
          <a:off x="263352" y="1340768"/>
          <a:ext cx="11665296" cy="525658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7115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Sof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fe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‘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llar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Harakat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nomi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Ravishdosh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Sifatdosh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0603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</a:p>
                    <a:p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----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sh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, -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ish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moq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-b,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(-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ib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), -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ru-RU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(-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y), -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gach</a:t>
                      </a:r>
                      <a:endParaRPr lang="en-US" sz="3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(-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kach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-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qach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), -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guncha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(-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kuncha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-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quncha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), </a:t>
                      </a:r>
                    </a:p>
                    <a:p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gani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(-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kani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-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qani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gan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, (-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kan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, -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qan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),</a:t>
                      </a:r>
                    </a:p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yotgan</a:t>
                      </a:r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(-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ayotgan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), </a:t>
                      </a:r>
                    </a:p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adigan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(-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ydigan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),</a:t>
                      </a:r>
                    </a:p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-r</a:t>
                      </a:r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(-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ar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4824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keldi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oldi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so‘radi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yoz</a:t>
                      </a:r>
                      <a:r>
                        <a:rPr lang="en-US" sz="3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ish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sayla</a:t>
                      </a:r>
                      <a:r>
                        <a:rPr lang="en-US" sz="3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sh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ber</a:t>
                      </a:r>
                      <a:r>
                        <a:rPr lang="en-US" sz="3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moq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shoshil</a:t>
                      </a:r>
                      <a:r>
                        <a:rPr lang="en-US" sz="3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ib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kel</a:t>
                      </a:r>
                      <a:r>
                        <a:rPr lang="en-US" sz="3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guncha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</a:p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ko‘r</a:t>
                      </a:r>
                      <a:r>
                        <a:rPr lang="en-US" sz="3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gani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ket</a:t>
                      </a:r>
                      <a:r>
                        <a:rPr lang="en-US" sz="3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gach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</a:p>
                    <a:p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kul</a:t>
                      </a:r>
                      <a:r>
                        <a:rPr lang="en-US" sz="3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-kul</a:t>
                      </a:r>
                      <a:r>
                        <a:rPr lang="en-US" sz="3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kel</a:t>
                      </a:r>
                      <a:r>
                        <a:rPr lang="en-US" sz="3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gan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qurilayot</a:t>
                      </a:r>
                      <a:r>
                        <a:rPr lang="en-US" sz="3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gan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chizil</a:t>
                      </a:r>
                      <a:r>
                        <a:rPr lang="en-US" sz="3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adigan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188640"/>
            <a:ext cx="10656887" cy="67710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Do‘stlik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ahillik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1384" y="1844824"/>
            <a:ext cx="5688632" cy="129614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1.Rasmda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qaysi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millat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vakillari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tasvirlangan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7368" y="1196752"/>
            <a:ext cx="11377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1-topshiriq.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Rasm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savollar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asosida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suhbatlashing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9376" y="3284984"/>
            <a:ext cx="5760640" cy="324036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O‘zbekiston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ko‘p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millatli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davlat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Bugungi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kunda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mamlakatimizda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130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ortiq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millat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elat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vakillari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oila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farzandlaridek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ahil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inoq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yashamoqda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1026" name="Picture 2" descr="C:\Users\Maktab\Desktop\turli_millat_vakillari_yurtimizga_anday_sabablar_bilan_kelib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2064" y="2204864"/>
            <a:ext cx="5038315" cy="372363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9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188640"/>
            <a:ext cx="10656887" cy="67710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Haqiqiy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do‘stlik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63952" y="1340768"/>
            <a:ext cx="6264696" cy="165618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Haqiqiy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do‘stlik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qanday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bo‘ladi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663952" y="3573016"/>
            <a:ext cx="6264696" cy="252028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Haqiqiy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do‘stlik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sinovli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kunlarda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boshga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tashvish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tushganda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bilinadi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Maktab\Desktop\1594019124_1053213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368" y="2132856"/>
            <a:ext cx="5079013" cy="33843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188640"/>
            <a:ext cx="10656887" cy="67710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Do‘stlar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5360" y="1484784"/>
            <a:ext cx="6696744" cy="151216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Kiyimning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yangisi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do‘stning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eskisi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yaxshi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3352" y="3284984"/>
            <a:ext cx="6840760" cy="309634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U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sodiq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bo‘lmoq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xiyonat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qilmaslik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sirlarni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saqlay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bilish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C:\Users\Maktab\Desktop\2016-02-12_1247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76120" y="2204864"/>
            <a:ext cx="4710984" cy="324036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188640"/>
            <a:ext cx="10656887" cy="67710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Do‘stlik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haqida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360" y="1225689"/>
            <a:ext cx="1159328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Hech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inson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do‘st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o‘rtoqlarsiz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yashay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olmaydi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Qiziqishi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intilishi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sizniki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xil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insonlar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do‘st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hisoblanadi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Do‘st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o‘rtoqlaringiz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ko‘p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bo‘lgani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yaxshi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Do‘stlar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birga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bo‘lganingizda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o‘zingizni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dadil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tutasiz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chunki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birgalikda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barcha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qiyin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ishlarni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amalga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oshirasiz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Inson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do‘sti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hech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narsani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ayamaydi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do‘stidan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hech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narsani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sir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tutmaydi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Agar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sizning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shunday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do‘stingiz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bo‘lsa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qadrlang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Unga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yordam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bo‘lsa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doim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tayyor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turing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Sodiqlik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do‘stlikning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oliy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qonuni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/>
        </p:nvSpPr>
        <p:spPr>
          <a:xfrm>
            <a:off x="1546998" y="214290"/>
            <a:ext cx="9144000" cy="18466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Bilib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/>
              <a:t/>
            </a:r>
            <a:br>
              <a:rPr lang="en-US" sz="3600" dirty="0"/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:\Documents and Settings\User\Рабочий стол\онлайн дарс\1-дарсга расмлар\IMG_20200805_062549_4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79500" cy="1071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79376" y="1700808"/>
            <a:ext cx="11233248" cy="440120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So‘z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so‘z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birikmalari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gaplarni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tobe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munosabatda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bog‘lashga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qiluvchi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yordamchi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so‘zlar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bog‘lovchilar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deyiladi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Shunga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ko‘ra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ular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ergashtiruvchi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bog‘lovchilarga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bo‘linadi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Roziya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Zebo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qalin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do‘st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Ular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sinfda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o‘qishadi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shuning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maktabga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birga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borishadi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345124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/>
        </p:nvSpPr>
        <p:spPr>
          <a:xfrm>
            <a:off x="1546998" y="214290"/>
            <a:ext cx="9144000" cy="18466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Bilib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/>
              <a:t/>
            </a:r>
            <a:br>
              <a:rPr lang="en-US" sz="3600" dirty="0"/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:\Documents and Settings\User\Рабочий стол\онлайн дарс\1-дарсга расмлар\IMG_20200805_062549_4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79500" cy="1071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4007768" y="1268760"/>
            <a:ext cx="3960440" cy="10801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Bog‘lovchilar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176120" y="2780928"/>
            <a:ext cx="3960440" cy="10801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Ergashtiruvchi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bog‘lovchilar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55440" y="2708920"/>
            <a:ext cx="3960440" cy="10801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Teng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bog‘lovchilar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6240016" y="2420888"/>
            <a:ext cx="792088" cy="64807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5087888" y="2420888"/>
            <a:ext cx="792088" cy="72008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695400" y="4581128"/>
            <a:ext cx="4824536" cy="194421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ham, ammo,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lekin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biroq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goh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goho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ba’zan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yoki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600056" y="4581128"/>
            <a:ext cx="4968552" cy="194421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chunki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shuning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zero, agar,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agarda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garchi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ya’ni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9336360" y="3933056"/>
            <a:ext cx="864096" cy="57606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1919536" y="3861048"/>
            <a:ext cx="936104" cy="57606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345124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70048037</TotalTime>
  <Words>790</Words>
  <Application>Microsoft Office PowerPoint</Application>
  <PresentationFormat>Широкоэкранный</PresentationFormat>
  <Paragraphs>133</Paragraphs>
  <Slides>17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    O‘zbek tili</vt:lpstr>
      <vt:lpstr>Topshiriqlarni yodga oling</vt:lpstr>
      <vt:lpstr>Topshiriqlarni yodga oling</vt:lpstr>
      <vt:lpstr>Do‘stlik va ahillik</vt:lpstr>
      <vt:lpstr>Haqiqiy do‘stlik</vt:lpstr>
      <vt:lpstr>Do‘stlar</vt:lpstr>
      <vt:lpstr>Do‘stlik haqida</vt:lpstr>
      <vt:lpstr>Презентация PowerPoint</vt:lpstr>
      <vt:lpstr>Презентация PowerPoint</vt:lpstr>
      <vt:lpstr>1-mashq</vt:lpstr>
      <vt:lpstr>1-mashq</vt:lpstr>
      <vt:lpstr>Презентация PowerPoint</vt:lpstr>
      <vt:lpstr>Презентация PowerPoint</vt:lpstr>
      <vt:lpstr>Savollar</vt:lpstr>
      <vt:lpstr>Do‘st bilan obod uying</vt:lpstr>
      <vt:lpstr>Do‘st bilan obod uying</vt:lpstr>
      <vt:lpstr> 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Lenova 330 pro A6</cp:lastModifiedBy>
  <cp:revision>1462</cp:revision>
  <dcterms:created xsi:type="dcterms:W3CDTF">2020-08-03T09:44:14Z</dcterms:created>
  <dcterms:modified xsi:type="dcterms:W3CDTF">2020-11-10T11:04:53Z</dcterms:modified>
</cp:coreProperties>
</file>