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5" r:id="rId2"/>
    <p:sldId id="525" r:id="rId3"/>
    <p:sldId id="526" r:id="rId4"/>
    <p:sldId id="477" r:id="rId5"/>
    <p:sldId id="489" r:id="rId6"/>
    <p:sldId id="499" r:id="rId7"/>
    <p:sldId id="528" r:id="rId8"/>
    <p:sldId id="527" r:id="rId9"/>
    <p:sldId id="529" r:id="rId10"/>
    <p:sldId id="504" r:id="rId11"/>
    <p:sldId id="530" r:id="rId12"/>
    <p:sldId id="533" r:id="rId13"/>
    <p:sldId id="534" r:id="rId14"/>
    <p:sldId id="514" r:id="rId15"/>
    <p:sldId id="535" r:id="rId16"/>
    <p:sldId id="536" r:id="rId17"/>
    <p:sldId id="466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88" autoAdjust="0"/>
    <p:restoredTop sz="94461" autoAdjust="0"/>
  </p:normalViewPr>
  <p:slideViewPr>
    <p:cSldViewPr>
      <p:cViewPr varScale="1">
        <p:scale>
          <a:sx n="69" d="100"/>
          <a:sy n="69" d="100"/>
        </p:scale>
        <p:origin x="24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64" y="11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703512" y="2708920"/>
            <a:ext cx="6480720" cy="4438714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Do‘stlik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qudrati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Bog‘lovchilar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turlari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8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endParaRPr lang="ru-RU" sz="48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23392" y="2852936"/>
            <a:ext cx="576064" cy="208823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8" name="Picture 4" descr="Эндиликда мактаб синфларида ўқувчилар сони 35 нафардан ошмаслиги керак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l="16626" r="16626"/>
          <a:stretch>
            <a:fillRect/>
          </a:stretch>
        </p:blipFill>
        <p:spPr bwMode="auto">
          <a:xfrm>
            <a:off x="7896200" y="2564904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196752"/>
            <a:ext cx="1180931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bog‘lovchilarni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ko‘rsating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9376" y="2060848"/>
            <a:ext cx="11161240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Bu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topshiriqni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Gulnora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Azizga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yuklash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9376" y="3356992"/>
            <a:ext cx="11161240" cy="14401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Bu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kitoblardan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bittasini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olishingiz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bunisini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unisini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9376" y="5085184"/>
            <a:ext cx="11161240" cy="151216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havosiga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ishonib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yomg‘ir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yog‘adi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charaqlab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quyosh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303912" y="2924944"/>
            <a:ext cx="10081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200456" y="4149080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207568" y="4653136"/>
            <a:ext cx="10081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7608168" y="5877272"/>
            <a:ext cx="7200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207568" y="6453336"/>
            <a:ext cx="7920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196752"/>
            <a:ext cx="1180931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bog‘lovchilarni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ko‘rsating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9376" y="2060848"/>
            <a:ext cx="11161240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Bahodir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Sardor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ketishadi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9376" y="3501008"/>
            <a:ext cx="11161240" cy="129614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Og‘alarim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Vatan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posboni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tinchdir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osmonim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79376" y="5229200"/>
            <a:ext cx="11161240" cy="122413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Hayotda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nimalarnidir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yo‘qotdim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ammo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topganlarim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bo‘ldi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567608" y="2852936"/>
            <a:ext cx="50405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240016" y="4221088"/>
            <a:ext cx="266429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248128" y="5877272"/>
            <a:ext cx="11521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7368" y="2492896"/>
            <a:ext cx="11449272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Imtihonlar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yaqinlashdi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          …          biz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tayyorgarlikni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kuchaytirdik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7368" y="4149080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yog‘di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  …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unchalik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sovuq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368" y="5229200"/>
            <a:ext cx="114492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to‘garakka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 …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360" y="1196752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bog‘lovchilaridan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40016" y="2492896"/>
            <a:ext cx="288032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71664" y="4149080"/>
            <a:ext cx="115929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biroq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5720" y="5229200"/>
            <a:ext cx="646331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08168" y="5229200"/>
            <a:ext cx="1005403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7368" y="2492896"/>
            <a:ext cx="1144927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Bu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gaplardan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do‘stlarimning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xabarlari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7368" y="3933056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o‘rtoqlarsiz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368" y="5229200"/>
            <a:ext cx="1144927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Musobaqada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sakkizinchi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yettinchi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o‘quvchilari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qatnashishdi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360" y="1196752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bog‘lovchilaridan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31704" y="2492896"/>
            <a:ext cx="62068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91944" y="2492896"/>
            <a:ext cx="62068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99656" y="3933056"/>
            <a:ext cx="620683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19936" y="5229200"/>
            <a:ext cx="620683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1" grpId="0" animBg="1"/>
      <p:bldP spid="7" grpId="0" animBg="1"/>
      <p:bldP spid="9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407368" y="1268760"/>
            <a:ext cx="5544616" cy="2592288"/>
          </a:xfrm>
          <a:prstGeom prst="wav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insonlarni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hisoblash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479376" y="3501008"/>
            <a:ext cx="5472608" cy="3096344"/>
          </a:xfrm>
          <a:prstGeom prst="wav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Do‘stlar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bir-biriga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munosabatda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bo‘lishlari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Волна 9"/>
          <p:cNvSpPr/>
          <p:nvPr/>
        </p:nvSpPr>
        <p:spPr>
          <a:xfrm>
            <a:off x="6240016" y="1268760"/>
            <a:ext cx="5616624" cy="3168352"/>
          </a:xfrm>
          <a:prstGeom prst="wav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Haqiqiy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chin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deganda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kimlarni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tushunasiz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Волна 10"/>
          <p:cNvSpPr/>
          <p:nvPr/>
        </p:nvSpPr>
        <p:spPr>
          <a:xfrm>
            <a:off x="6240016" y="4005064"/>
            <a:ext cx="5544616" cy="2592288"/>
          </a:xfrm>
          <a:prstGeom prst="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Do‘stingizga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nimalarda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berasiz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obod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uying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392" y="1556792"/>
            <a:ext cx="5096267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obod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Gar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vayrona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ham.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qo‘ymas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Vayronadir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koshona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0016" y="3933056"/>
            <a:ext cx="5450979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davrasida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Ochilursan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zamon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Ko‘rkni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ichra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topgay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Marvarid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durdona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obod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uying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9376" y="1412776"/>
            <a:ext cx="5731826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qidir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top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jahonda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oz.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bisyor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dushman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63952" y="3933056"/>
            <a:ext cx="6019597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sodiq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O‘rtanib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kuyma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Mehr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ochsang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begona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4" y="1628800"/>
            <a:ext cx="7056784" cy="194421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3-topshiriq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dagi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savollarga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(63-bet)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4149080"/>
            <a:ext cx="7128792" cy="216024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Do‘st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obod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she’rini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yod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1988840"/>
            <a:ext cx="3384376" cy="354553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600277"/>
              </p:ext>
            </p:extLst>
          </p:nvPr>
        </p:nvGraphicFramePr>
        <p:xfrm>
          <a:off x="263352" y="1340768"/>
          <a:ext cx="11665296" cy="51845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2669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Sof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r>
                        <a:rPr lang="en-US" sz="36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‘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llar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Harakat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nomi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Ravishdosh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Sifatdosh</a:t>
                      </a:r>
                      <a:endParaRPr lang="ru-RU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787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qildi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qilish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?,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qilmoq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qay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tarzda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?, </a:t>
                      </a:r>
                      <a:endParaRPr lang="ru-RU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qanday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qilib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?,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qachon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?, </a:t>
                      </a:r>
                      <a:endParaRPr lang="ru-RU" sz="3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nima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maqsadda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qanday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qaysi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815775"/>
              </p:ext>
            </p:extLst>
          </p:nvPr>
        </p:nvGraphicFramePr>
        <p:xfrm>
          <a:off x="263352" y="1340768"/>
          <a:ext cx="11665296" cy="525658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71156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Sof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r>
                        <a:rPr lang="en-US" sz="3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‘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llar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Harakat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nomi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Ravishdosh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Sifatdosh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060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</a:p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----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moq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-b,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ib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), -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y), 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gach</a:t>
                      </a:r>
                      <a:endParaRPr lang="en-US" sz="3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kach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qach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), 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guncha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kuncha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quncha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</a:p>
                    <a:p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kani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-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qani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(-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yotgan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ayotgan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adigan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ydigan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</a:p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-r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(-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ar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4824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keldi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oldi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so‘radi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yoz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sayla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ber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moq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shoshil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ib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guncha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ko‘r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ket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gach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kul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en-US" sz="3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-kul</a:t>
                      </a:r>
                      <a:r>
                        <a:rPr lang="en-US" sz="32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qurilayot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chizil</a:t>
                      </a:r>
                      <a:r>
                        <a:rPr lang="en-US" sz="32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adigan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Do‘stlik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ahillik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4" y="1844824"/>
            <a:ext cx="5688632" cy="12961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1.Rasmda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qaysi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millat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vakillari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tasvirlangan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7368" y="1196752"/>
            <a:ext cx="11377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1-topshiriq.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suhbatlashing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9376" y="3284984"/>
            <a:ext cx="5760640" cy="324036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millatli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davlat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Bugungi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mamlakatimizda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130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ortiq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millat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vakillari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oila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farzandlaridek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ahil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yashamoqda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1026" name="Picture 2" descr="C:\Users\Maktab\Desktop\turli_millat_vakillari_yurtimizga_anday_sabablar_bilan_kelib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2064" y="2204864"/>
            <a:ext cx="5038315" cy="372363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9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do‘stlik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63952" y="1340768"/>
            <a:ext cx="6264696" cy="165618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do‘stlik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663952" y="3573016"/>
            <a:ext cx="6264696" cy="252028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do‘stlik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sinovli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kunlarda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boshga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tashvish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tushganda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bilinadi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Maktab\Desktop\1594019124_1053213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2132856"/>
            <a:ext cx="5079013" cy="33843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Do‘stlar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1484784"/>
            <a:ext cx="6696744" cy="151216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Kiyimning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yangisi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do‘stning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eskisi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3352" y="3284984"/>
            <a:ext cx="6840760" cy="309634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sz="4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sodiq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bo‘lmoq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xiyonat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qilmaslik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sirlarni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saqlay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C:\Users\Maktab\Desktop\2016-02-12_12473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6120" y="2204864"/>
            <a:ext cx="4710984" cy="324036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188640"/>
            <a:ext cx="10656887" cy="67710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Do‘stlik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360" y="1225689"/>
            <a:ext cx="1159328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o‘rtoqlarsiz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yashay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Qiziqishi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intilishi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sizniki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o‘rtoqlaringiz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bo‘lgani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bo‘lganingizda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o‘zingizni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dadil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birgalikda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qiyin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amalga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oshirasiz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narsani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ayamaydi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narsani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sir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tutmaydi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Agar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qadrlang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tayyor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Sodiqlik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do‘stlikning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qonuni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700808"/>
            <a:ext cx="11233248" cy="44012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birikmalari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gaplarni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tobe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munosabatda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bog‘lashga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qiluvchi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yordamchi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bog‘lovchilar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deyiladi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Shunga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ergashtiruvchi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bog‘lovchilarga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bo‘linadi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Roziya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Zebo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qalin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do‘st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sinfda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o‘qishadi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shuning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maktabga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borishadi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4007768" y="1268760"/>
            <a:ext cx="3960440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Bog‘lovchilar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76120" y="2780928"/>
            <a:ext cx="3960440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Ergashtiruvchi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bog‘lovchilar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55440" y="2708920"/>
            <a:ext cx="3960440" cy="10801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bog‘lovchilar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240016" y="2420888"/>
            <a:ext cx="792088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5087888" y="2420888"/>
            <a:ext cx="792088" cy="7200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695400" y="4581128"/>
            <a:ext cx="4824536" cy="19442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ham, ammo,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lekin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biroq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goh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goho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ba’zan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00056" y="4581128"/>
            <a:ext cx="4968552" cy="19442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zero, agar,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agarda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garchi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ya’ni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9336360" y="3933056"/>
            <a:ext cx="864096" cy="57606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1919536" y="3861048"/>
            <a:ext cx="936104" cy="57606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70048037</TotalTime>
  <Words>790</Words>
  <Application>Microsoft Office PowerPoint</Application>
  <PresentationFormat>Широкоэкранный</PresentationFormat>
  <Paragraphs>133</Paragraphs>
  <Slides>17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    O‘zbek tili</vt:lpstr>
      <vt:lpstr>Topshiriqlarni yodga oling</vt:lpstr>
      <vt:lpstr>Topshiriqlarni yodga oling</vt:lpstr>
      <vt:lpstr>Do‘stlik va ahillik</vt:lpstr>
      <vt:lpstr>Haqiqiy do‘stlik</vt:lpstr>
      <vt:lpstr>Do‘stlar</vt:lpstr>
      <vt:lpstr>Do‘stlik haqida</vt:lpstr>
      <vt:lpstr>Презентация PowerPoint</vt:lpstr>
      <vt:lpstr>Презентация PowerPoint</vt:lpstr>
      <vt:lpstr>1-mashq</vt:lpstr>
      <vt:lpstr>1-mashq</vt:lpstr>
      <vt:lpstr>Презентация PowerPoint</vt:lpstr>
      <vt:lpstr>Презентация PowerPoint</vt:lpstr>
      <vt:lpstr>Savollar</vt:lpstr>
      <vt:lpstr>Do‘st bilan obod uying</vt:lpstr>
      <vt:lpstr>Do‘st bilan obod uying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1462</cp:revision>
  <dcterms:created xsi:type="dcterms:W3CDTF">2020-08-03T09:44:14Z</dcterms:created>
  <dcterms:modified xsi:type="dcterms:W3CDTF">2020-11-10T11:04:53Z</dcterms:modified>
</cp:coreProperties>
</file>