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15" r:id="rId2"/>
    <p:sldId id="498" r:id="rId3"/>
    <p:sldId id="477" r:id="rId4"/>
    <p:sldId id="489" r:id="rId5"/>
    <p:sldId id="499" r:id="rId6"/>
    <p:sldId id="500" r:id="rId7"/>
    <p:sldId id="501" r:id="rId8"/>
    <p:sldId id="502" r:id="rId9"/>
    <p:sldId id="503" r:id="rId10"/>
    <p:sldId id="504" r:id="rId11"/>
    <p:sldId id="505" r:id="rId12"/>
    <p:sldId id="506" r:id="rId13"/>
    <p:sldId id="507" r:id="rId14"/>
    <p:sldId id="508" r:id="rId15"/>
    <p:sldId id="510" r:id="rId16"/>
    <p:sldId id="511" r:id="rId17"/>
    <p:sldId id="512" r:id="rId18"/>
    <p:sldId id="516" r:id="rId19"/>
    <p:sldId id="517" r:id="rId20"/>
    <p:sldId id="514" r:id="rId21"/>
    <p:sldId id="515" r:id="rId22"/>
    <p:sldId id="466" r:id="rId2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88" autoAdjust="0"/>
    <p:restoredTop sz="94461" autoAdjust="0"/>
  </p:normalViewPr>
  <p:slideViewPr>
    <p:cSldViewPr>
      <p:cViewPr varScale="1">
        <p:scale>
          <a:sx n="69" d="100"/>
          <a:sy n="69" d="100"/>
        </p:scale>
        <p:origin x="24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64" y="11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06F07-6E57-4C17-B74C-283E69F897EB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FF3D-43ED-4881-B1B2-840FBF576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5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5B08-6D1C-4798-9161-9FBBDDFBCCB8}" type="datetimeFigureOut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A6C5-50EF-4827-B29B-81404337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DCA8-3380-468C-8D32-FEE46D4CADA6}" type="datetimeFigureOut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7EFD-C7CB-497A-AB45-CE24CF3E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C743-CD78-4750-95AD-59970C8E013A}" type="datetimeFigureOut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EE0A-4885-4CA3-BF66-87A84325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FBBE-5C3D-4381-B405-A99E95D5671D}" type="datetimeFigureOut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2485-5F7C-4420-A748-27101B7B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77F3-ACA7-4DC6-AD38-D912D8C9A242}" type="datetimeFigureOut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CAC0-1CF7-4C57-973A-4914C55F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C28840-11A4-4275-955E-872D2264A916}" type="datetimeFigureOut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60FC33-0D11-4365-AA94-1378492B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 dirty="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559496" y="2832358"/>
            <a:ext cx="5760640" cy="4413066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Hunarmand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maktabi</a:t>
            </a:r>
            <a:endParaRPr lang="en-US" sz="44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Sifatdoshlarning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o‘rnida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qo‘llanishi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38920">
              <a:spcBef>
                <a:spcPts val="233"/>
              </a:spcBef>
              <a:defRPr/>
            </a:pPr>
            <a:endParaRPr lang="ru-RU" sz="48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631879" y="3068960"/>
            <a:ext cx="576064" cy="2304256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12991" y="1172164"/>
            <a:ext cx="1040784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6" name="Picture 2" descr="C:\Users\Maktab\Desktop\unnamed (3)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11428" r="11428"/>
          <a:stretch>
            <a:fillRect/>
          </a:stretch>
        </p:blipFill>
        <p:spPr bwMode="auto">
          <a:xfrm>
            <a:off x="7536160" y="2708920"/>
            <a:ext cx="3957637" cy="3406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1-mashq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1196752"/>
            <a:ext cx="1166529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2-topshiriqda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ajratib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ko‘rsatilgan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sifatdoshlarning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ifodalanishi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gapdagi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vazifasini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ko‘rsatib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7368" y="2420888"/>
            <a:ext cx="4680520" cy="7920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topilgan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haykallarda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28048" y="3429000"/>
            <a:ext cx="4896544" cy="11521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taqdim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qilayotgan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mehmonlar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28048" y="4797152"/>
            <a:ext cx="4896544" cy="7920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ishlangan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rasmlar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28048" y="2420888"/>
            <a:ext cx="4896544" cy="792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tasvirlangan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sozandalar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7368" y="3429000"/>
            <a:ext cx="4752528" cy="11521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sovg‘a-salom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ko‘tarib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ketayotgan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ayollar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7368" y="4797152"/>
            <a:ext cx="4752528" cy="7920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bezatilgan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saroylar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28048" y="5733256"/>
            <a:ext cx="4896544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ishlangan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miniatyuralar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7368" y="5733256"/>
            <a:ext cx="475252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tasvirlangan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miniatyura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  OLING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1344" y="1124744"/>
            <a:ext cx="11809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392" y="1348800"/>
            <a:ext cx="110892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Sifatdoshlar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sifatlar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o‘rnida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qo‘llanish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xususiyatiga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Gapda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sifatdosh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bog‘langan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tushib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qolganda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sifatdosh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so‘roqlariga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berib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gapdagi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vazifasini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bajarib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Masalan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o‘qigan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?,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narsani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biladi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34512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2-mashq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1196752"/>
            <a:ext cx="1166529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Sifatdoshlarni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aniqlang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3392" y="2060848"/>
            <a:ext cx="10801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Biz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yashayotgan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o‘lka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ikki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daryo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oralig‘ida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joylashgan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Bu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go‘zallikni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ko‘rmaganlar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armonda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Musobaqada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ishtirok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etayotgan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o‘quvchilar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sport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zaliga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to‘planishdi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Aytganing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kumush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aytmaganing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oltin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deydilar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063552" y="2780928"/>
            <a:ext cx="24482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295800" y="3933056"/>
            <a:ext cx="26642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935760" y="4581128"/>
            <a:ext cx="3600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271464" y="5805264"/>
            <a:ext cx="20162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03912" y="5805264"/>
            <a:ext cx="25922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2-mashq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1196752"/>
            <a:ext cx="1166529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Sifatdoshlarni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aniqlang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5400" y="1988840"/>
            <a:ext cx="10801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tug‘ilgan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yurtini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jonidan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ortiq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ko‘radi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Otni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ayagan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yo‘lda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qolmas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elni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siylagan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cho‘lda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Barvaqt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qilingan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harakat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hosilga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barakat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Qidirgan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topadi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intilgan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erishadi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Erta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ekkan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erta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o‘rar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007768" y="2708920"/>
            <a:ext cx="17281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351584" y="3861048"/>
            <a:ext cx="13681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896200" y="3933056"/>
            <a:ext cx="15841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999656" y="5085184"/>
            <a:ext cx="17281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343472" y="5733256"/>
            <a:ext cx="17281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015880" y="5733256"/>
            <a:ext cx="17281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207568" y="6309320"/>
            <a:ext cx="12241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Naqqoshlik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o‘ymakorlik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Maktab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736" y="1340768"/>
            <a:ext cx="3816424" cy="3816424"/>
          </a:xfrm>
          <a:prstGeom prst="rect">
            <a:avLst/>
          </a:prstGeom>
          <a:noFill/>
        </p:spPr>
      </p:pic>
      <p:pic>
        <p:nvPicPr>
          <p:cNvPr id="1030" name="Picture 6" descr="C:\Users\Maktab\Desktop\5355-2_a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8248" y="1268760"/>
            <a:ext cx="3312368" cy="3956273"/>
          </a:xfrm>
          <a:prstGeom prst="rect">
            <a:avLst/>
          </a:prstGeom>
          <a:noFill/>
        </p:spPr>
      </p:pic>
      <p:pic>
        <p:nvPicPr>
          <p:cNvPr id="1031" name="Picture 7" descr="C:\Users\Maktab\Desktop\4674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376" y="1268760"/>
            <a:ext cx="2562225" cy="381000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263351" y="5373216"/>
            <a:ext cx="11665123" cy="12241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z-Cyrl-U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Qadimiy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Sharqda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binolarni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naqshlar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bezash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tarqalgan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O‘sha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davrlarda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ustunlar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eshiklar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yog‘och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buyumlariga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o‘yib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naqsh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solish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rasm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Naqqoshlik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tasviriy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san’at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ktab\Desktop\unnamed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056" y="1340768"/>
            <a:ext cx="5092824" cy="3752081"/>
          </a:xfrm>
          <a:prstGeom prst="rect">
            <a:avLst/>
          </a:prstGeom>
          <a:noFill/>
        </p:spPr>
      </p:pic>
      <p:pic>
        <p:nvPicPr>
          <p:cNvPr id="2051" name="Picture 3" descr="C:\Users\Maktab\Desktop\6_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1412776"/>
            <a:ext cx="3096344" cy="3810000"/>
          </a:xfrm>
          <a:prstGeom prst="rect">
            <a:avLst/>
          </a:prstGeom>
          <a:noFill/>
        </p:spPr>
      </p:pic>
      <p:pic>
        <p:nvPicPr>
          <p:cNvPr id="3074" name="Picture 2" descr="C:\Users\Maktab\Desktop\images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1744" y="1412776"/>
            <a:ext cx="2448272" cy="3803129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551384" y="5445224"/>
            <a:ext cx="11089232" cy="10801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z-Cyrl-U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Bunday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naqshlar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devorlarga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idish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tovoqlarga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tushira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boshlangan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Binokorlik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368" y="5013176"/>
            <a:ext cx="11449272" cy="15841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z-Cyrl-U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Naqqoshlik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o‘ymakorlik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tasviriy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san’at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Sharqda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binokorlik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baravar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rivojlandi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Hozirgi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mamlakatimizda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saqlanib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qolgan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barcha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me’morchilik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obidalari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bundan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dalolat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beradi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C:\Users\Maktab\Desktop\samarqand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1" y="1268760"/>
            <a:ext cx="4392488" cy="2930417"/>
          </a:xfrm>
          <a:prstGeom prst="rect">
            <a:avLst/>
          </a:prstGeom>
          <a:noFill/>
        </p:spPr>
      </p:pic>
      <p:pic>
        <p:nvPicPr>
          <p:cNvPr id="4102" name="Picture 6" descr="C:\Users\Maktab\Desktop\920__95_28529348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8168" y="1988840"/>
            <a:ext cx="4207895" cy="2808312"/>
          </a:xfrm>
          <a:prstGeom prst="rect">
            <a:avLst/>
          </a:prstGeom>
          <a:noFill/>
        </p:spPr>
      </p:pic>
      <p:pic>
        <p:nvPicPr>
          <p:cNvPr id="4103" name="Picture 7" descr="C:\Users\Maktab\Desktop\загружено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5880" y="1628800"/>
            <a:ext cx="2292077" cy="30600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Zardo‘zlik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Maktab\Desktop\images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340768"/>
            <a:ext cx="4652976" cy="3384376"/>
          </a:xfrm>
          <a:prstGeom prst="rect">
            <a:avLst/>
          </a:prstGeom>
          <a:noFill/>
        </p:spPr>
      </p:pic>
      <p:pic>
        <p:nvPicPr>
          <p:cNvPr id="4099" name="Picture 3" descr="C:\Users\Maktab\Desktop\images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1904" y="1628800"/>
            <a:ext cx="4037644" cy="3456384"/>
          </a:xfrm>
          <a:prstGeom prst="rect">
            <a:avLst/>
          </a:prstGeom>
          <a:noFill/>
        </p:spPr>
      </p:pic>
      <p:pic>
        <p:nvPicPr>
          <p:cNvPr id="4100" name="Picture 4" descr="C:\Users\Maktab\Desktop\images (1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24392" y="1916832"/>
            <a:ext cx="2304256" cy="346268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551384" y="5589240"/>
            <a:ext cx="11233248" cy="8640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Naqsh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san’ati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zardo‘zlik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kasbiga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kirib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Sharq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me’morchiligi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durdonalari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5360" y="5085184"/>
            <a:ext cx="11449272" cy="136815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Sharq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me’morchiligining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durdonalari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Ulug‘bek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madrasasi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Go‘ri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Amir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maqbarasi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Sherdor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Tillakori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madrasalari</a:t>
            </a: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ktab\Desktop\Registan_Ulugbek_madrasah2014-0-0-0-0-1588077856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340768"/>
            <a:ext cx="3600400" cy="2700300"/>
          </a:xfrm>
          <a:prstGeom prst="rect">
            <a:avLst/>
          </a:prstGeom>
          <a:noFill/>
        </p:spPr>
      </p:pic>
      <p:pic>
        <p:nvPicPr>
          <p:cNvPr id="1027" name="Picture 3" descr="C:\Users\Maktab\Desktop\medrese sherdor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6240" y="2204864"/>
            <a:ext cx="3586958" cy="2664296"/>
          </a:xfrm>
          <a:prstGeom prst="rect">
            <a:avLst/>
          </a:prstGeom>
          <a:noFill/>
        </p:spPr>
      </p:pic>
      <p:pic>
        <p:nvPicPr>
          <p:cNvPr id="1029" name="Picture 5" descr="C:\Users\Maktab\Desktop\113.jpg"/>
          <p:cNvPicPr>
            <a:picLocks noChangeAspect="1" noChangeArrowheads="1"/>
          </p:cNvPicPr>
          <p:nvPr/>
        </p:nvPicPr>
        <p:blipFill>
          <a:blip r:embed="rId5" cstate="print"/>
          <a:srcRect b="5556"/>
          <a:stretch>
            <a:fillRect/>
          </a:stretch>
        </p:blipFill>
        <p:spPr bwMode="auto">
          <a:xfrm>
            <a:off x="4151784" y="1844824"/>
            <a:ext cx="3897309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Sharq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me’morchiligi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durdonalari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3351" y="5085184"/>
            <a:ext cx="11521281" cy="15121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z-Cyrl-U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Bibixonim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masjidi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Ko‘kaldosh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madrasasi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Xiva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obidalari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naqsh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o‘ymakorlik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san’ati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butun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jahonni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hayratga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solib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kelmoqda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ktab\Desktop\IMG_0538-0-0-0-0-15911829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1784" y="1700808"/>
            <a:ext cx="3782139" cy="2520280"/>
          </a:xfrm>
          <a:prstGeom prst="rect">
            <a:avLst/>
          </a:prstGeom>
          <a:noFill/>
        </p:spPr>
      </p:pic>
      <p:pic>
        <p:nvPicPr>
          <p:cNvPr id="2051" name="Picture 3" descr="C:\Users\Maktab\Desktop\aminxan-0-0-0-0-1587041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6240" y="2204864"/>
            <a:ext cx="3456384" cy="2579720"/>
          </a:xfrm>
          <a:prstGeom prst="rect">
            <a:avLst/>
          </a:prstGeom>
          <a:noFill/>
        </p:spPr>
      </p:pic>
      <p:pic>
        <p:nvPicPr>
          <p:cNvPr id="3" name="Picture 2" descr="C:\Users\Maktab\Desktop\27d479fd3205d4d77832057c14be57fe-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376" y="1340768"/>
            <a:ext cx="3463914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7368" y="1268760"/>
            <a:ext cx="7632848" cy="331236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“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hunar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tanla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she’rining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mazmunini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gapirib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9376" y="4797152"/>
            <a:ext cx="7560840" cy="171451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“Men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yoqtirgan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hunar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mavzusida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ijodiy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0256" y="1916832"/>
            <a:ext cx="3233012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Buxoro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zardo‘zligi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9376" y="5445224"/>
            <a:ext cx="11089232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Buxoro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zardo‘zlarining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do‘ppilari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kiyim-kechaklar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palaklarida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naqshlar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saqlanib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qolgan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Maktab\Desktop\unnamed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1412776"/>
            <a:ext cx="4118428" cy="2880320"/>
          </a:xfrm>
          <a:prstGeom prst="rect">
            <a:avLst/>
          </a:prstGeom>
          <a:noFill/>
        </p:spPr>
      </p:pic>
      <p:pic>
        <p:nvPicPr>
          <p:cNvPr id="5123" name="Picture 3" descr="C:\Users\Maktab\Desktop\загружен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2224" y="2636912"/>
            <a:ext cx="3465735" cy="2609337"/>
          </a:xfrm>
          <a:prstGeom prst="rect">
            <a:avLst/>
          </a:prstGeom>
          <a:noFill/>
        </p:spPr>
      </p:pic>
      <p:pic>
        <p:nvPicPr>
          <p:cNvPr id="5124" name="Picture 4" descr="C:\Users\Maktab\Desktop\unnamed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5880" y="1844824"/>
            <a:ext cx="2592288" cy="32014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Xiva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gilamlari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9376" y="5589240"/>
            <a:ext cx="11233248" cy="9361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Xiva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gilamlarida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qadimiy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naqsh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san’ati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hozirgacha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saqlanmoqda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Maktab\Desktop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416" y="1340768"/>
            <a:ext cx="4536504" cy="3906730"/>
          </a:xfrm>
          <a:prstGeom prst="rect">
            <a:avLst/>
          </a:prstGeom>
          <a:noFill/>
        </p:spPr>
      </p:pic>
      <p:pic>
        <p:nvPicPr>
          <p:cNvPr id="6148" name="Picture 4" descr="C:\Users\Maktab\Desktop\photo_2019-06-07_12-34-51_1_15722609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340768"/>
            <a:ext cx="5424978" cy="39604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7368" y="1340768"/>
            <a:ext cx="8280920" cy="194421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Bugungi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kunda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yoshlarning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xalq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amaliy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san’atiga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360" y="3573016"/>
            <a:ext cx="8424936" cy="280831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“KLASTER”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usulidan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foydalanib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naqsh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san’ati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hunarmandchilik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namunalarida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aksini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topganligi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ma’lumot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2304" y="1340768"/>
            <a:ext cx="3024336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188640"/>
            <a:ext cx="10656887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yoqtirgan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hunar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360" y="1340768"/>
            <a:ext cx="6192688" cy="504056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kulolchilik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hunariga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mehr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qo‘yganman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Oddiy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loydan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shunday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buyumlar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yasash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zavq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bag‘ishlaydi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Ustozim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“Loy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qancha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pishitilsa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sopolning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-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deydilar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Darhaqiqat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men ham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hunarimni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ishga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solib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shunday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san’at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asarlari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yaratmoqchiman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7" name="Picture 3" descr="C:\Users\Maktab\Desktop\unnamed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8088" y="1340768"/>
            <a:ext cx="4876800" cy="3095625"/>
          </a:xfrm>
          <a:prstGeom prst="rect">
            <a:avLst/>
          </a:prstGeom>
          <a:noFill/>
        </p:spPr>
      </p:pic>
      <p:pic>
        <p:nvPicPr>
          <p:cNvPr id="1028" name="Picture 4" descr="C:\Users\Maktab\Desktop\kuvshin-balkharskaya-kerami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0456" y="4653136"/>
            <a:ext cx="1800200" cy="1800200"/>
          </a:xfrm>
          <a:prstGeom prst="rect">
            <a:avLst/>
          </a:prstGeom>
          <a:noFill/>
        </p:spPr>
      </p:pic>
      <p:pic>
        <p:nvPicPr>
          <p:cNvPr id="1029" name="Picture 5" descr="C:\Users\Maktab\Desktop\images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0056" y="4509120"/>
            <a:ext cx="1685216" cy="2040433"/>
          </a:xfrm>
          <a:prstGeom prst="rect">
            <a:avLst/>
          </a:prstGeom>
          <a:noFill/>
        </p:spPr>
      </p:pic>
      <p:pic>
        <p:nvPicPr>
          <p:cNvPr id="1032" name="Picture 8" descr="C:\Users\Maktab\Desktop\83-kopi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72264" y="4509120"/>
            <a:ext cx="1587624" cy="20934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188640"/>
            <a:ext cx="10656887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Antik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rangtasvir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amaliy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san’ati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7888" y="1340768"/>
            <a:ext cx="6840760" cy="504056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Antik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davrda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rangtasvir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amaliy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san’atning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turlari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rivojlangan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O‘zbekistonning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janubidan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topilgan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haykallarda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Gandhara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haykaltaroshlik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maktabining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ta’siri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sezilib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turadi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Maktab\Desktop\images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52" y="1268760"/>
            <a:ext cx="2160240" cy="3051768"/>
          </a:xfrm>
          <a:prstGeom prst="rect">
            <a:avLst/>
          </a:prstGeom>
          <a:noFill/>
        </p:spPr>
      </p:pic>
      <p:pic>
        <p:nvPicPr>
          <p:cNvPr id="7171" name="Picture 3" descr="C:\Users\Maktab\Desktop\images (1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5600" y="3573016"/>
            <a:ext cx="2580287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188640"/>
            <a:ext cx="10656887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Topilma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tasvirlar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9376" y="4005064"/>
            <a:ext cx="11233248" cy="252028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Ayritom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piramonida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tasvirlangan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sozandalar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sovg‘a-salom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ko‘tarib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ketayotgan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ayollar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kushoniylar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kiyimini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kiygan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shohga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sovg‘a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taqdim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qilayotgan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mehmonlar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tasvirlangan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Maktab\Desktop\Айритом фризи. Айритом милодий 1-2 асрлар Айритамский фриз  1-2 вв. н.э Airtam freeze. Airtam. 1-2 cс. B.C.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408" y="1340768"/>
            <a:ext cx="6723747" cy="2592288"/>
          </a:xfrm>
          <a:prstGeom prst="rect">
            <a:avLst/>
          </a:prstGeom>
          <a:noFill/>
        </p:spPr>
      </p:pic>
      <p:pic>
        <p:nvPicPr>
          <p:cNvPr id="8195" name="Picture 3" descr="C:\Users\Maktab\Desktop\824_html_b07e5a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2264" y="1412776"/>
            <a:ext cx="2232248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188640"/>
            <a:ext cx="10656887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Uyg‘onish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davri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tasvirlari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84032" y="1484784"/>
            <a:ext cx="5472608" cy="504056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XIV-XVI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asrlar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tasviriy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san’atda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Uyg‘onish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davri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manzara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tasvirlari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Samarqanddagi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ayrim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maqbaralarda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saqlanib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qolgan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C:\Users\Maktab\Desktop\20d3ca2cca09854452d1f1e9c67e85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9616" y="3933056"/>
            <a:ext cx="3600400" cy="2592288"/>
          </a:xfrm>
          <a:prstGeom prst="rect">
            <a:avLst/>
          </a:prstGeom>
          <a:noFill/>
        </p:spPr>
      </p:pic>
      <p:pic>
        <p:nvPicPr>
          <p:cNvPr id="1026" name="Picture 2" descr="C:\Users\Maktab\Desktop\Шахи-Зинда-1024x6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1340768"/>
            <a:ext cx="3600400" cy="24118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188640"/>
            <a:ext cx="10656887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Amaliy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san’at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maktablari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7368" y="1340768"/>
            <a:ext cx="5616624" cy="511256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Amir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Temurning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rangli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rasmlar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bezatilgan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saroylarida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hukmdor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temuriy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malikalar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sohibqiron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safdoshlarining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ramziy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suratlari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tasvirlangan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 descr="C:\Users\Maktab\Desktop\загружено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016" y="1628800"/>
            <a:ext cx="5484865" cy="2160240"/>
          </a:xfrm>
          <a:prstGeom prst="rect">
            <a:avLst/>
          </a:prstGeom>
          <a:noFill/>
        </p:spPr>
      </p:pic>
      <p:pic>
        <p:nvPicPr>
          <p:cNvPr id="10244" name="Picture 4" descr="C:\Users\Maktab\Desktop\5e15c16b912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016" y="3933056"/>
            <a:ext cx="2656388" cy="2540893"/>
          </a:xfrm>
          <a:prstGeom prst="rect">
            <a:avLst/>
          </a:prstGeom>
          <a:noFill/>
        </p:spPr>
      </p:pic>
      <p:pic>
        <p:nvPicPr>
          <p:cNvPr id="10246" name="Picture 6" descr="C:\Users\Maktab\Desktop\images (1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20336" y="3933056"/>
            <a:ext cx="2592288" cy="25182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188640"/>
            <a:ext cx="10656887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Amaliy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san’at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maktablari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47928" y="1340768"/>
            <a:ext cx="6408712" cy="504056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XVI-XVII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asrlarda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O‘rta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Osiyo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miniatyura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maktablari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yuqori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darajada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rivojlangan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Xususan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Hirot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Samarqand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ayniqsa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Buxoroda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kitobat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muqovasozlik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san’atida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yutuqlarga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erishilgan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 descr="C:\Users\Maktab\Desktop\dsc_8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4149080"/>
            <a:ext cx="4824536" cy="2304255"/>
          </a:xfrm>
          <a:prstGeom prst="rect">
            <a:avLst/>
          </a:prstGeom>
          <a:noFill/>
        </p:spPr>
      </p:pic>
      <p:pic>
        <p:nvPicPr>
          <p:cNvPr id="11268" name="Picture 4" descr="C:\Users\Maktab\Desktop\Untitled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368" y="1412776"/>
            <a:ext cx="2212086" cy="2304256"/>
          </a:xfrm>
          <a:prstGeom prst="rect">
            <a:avLst/>
          </a:prstGeom>
          <a:noFill/>
        </p:spPr>
      </p:pic>
      <p:pic>
        <p:nvPicPr>
          <p:cNvPr id="11269" name="Picture 5" descr="C:\Users\Maktab\Desktop\Untitled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9656" y="1412776"/>
            <a:ext cx="2232248" cy="23252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188640"/>
            <a:ext cx="10656887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Amaliy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san’at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maktablari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360" y="1196752"/>
            <a:ext cx="8784976" cy="54006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Uslubiy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jihatidan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Hirot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maktabiga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yaqin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turgan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Samarqand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rangtasvir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maktabiga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mansub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asarlar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orasida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1437-yilda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yaratilgan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Sufiy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risolasi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qo‘lyozmasiga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ishlangan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rasmlar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Ulug‘bek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siymosi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tasvirlangan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miniatyura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Nizomiyning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Xamsa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asariga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ishlangan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miniatyuralar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bor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nodir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qo‘lyozma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asarlar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Parij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Vashington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Istanbul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kutubxonalarida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saqlanadi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aktab\Desktop\1514653_692020587484708_56942661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0336" y="1268760"/>
            <a:ext cx="2664296" cy="2435417"/>
          </a:xfrm>
          <a:prstGeom prst="rect">
            <a:avLst/>
          </a:prstGeom>
          <a:noFill/>
        </p:spPr>
      </p:pic>
      <p:pic>
        <p:nvPicPr>
          <p:cNvPr id="1027" name="Picture 3" descr="C:\Users\Maktab\Desktop\150724134048_ulugbek_976x549_bbc_nocred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0336" y="3861048"/>
            <a:ext cx="2664296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62048469</TotalTime>
  <Words>657</Words>
  <Application>Microsoft Office PowerPoint</Application>
  <PresentationFormat>Широкоэкранный</PresentationFormat>
  <Paragraphs>92</Paragraphs>
  <Slides>22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   O‘zbek tili</vt:lpstr>
      <vt:lpstr> MUSTAQIL BAJARISH UCHUN TOPSHIRIQLAR</vt:lpstr>
      <vt:lpstr>Men yoqtirgan hunar</vt:lpstr>
      <vt:lpstr>Antik davr rangtasvir va amaliy san’ati</vt:lpstr>
      <vt:lpstr>Topilma va tasvirlar</vt:lpstr>
      <vt:lpstr>Uyg‘onish davri tasvirlari</vt:lpstr>
      <vt:lpstr>Amaliy san’at maktablari</vt:lpstr>
      <vt:lpstr>Amaliy san’at maktablari</vt:lpstr>
      <vt:lpstr>Amaliy san’at maktablari</vt:lpstr>
      <vt:lpstr>1-mashq</vt:lpstr>
      <vt:lpstr>Презентация PowerPoint</vt:lpstr>
      <vt:lpstr>2-mashq</vt:lpstr>
      <vt:lpstr>2-mashq</vt:lpstr>
      <vt:lpstr>Naqqoshlik va o‘ymakorlik</vt:lpstr>
      <vt:lpstr>Naqqoshlik va tasviriy san’at</vt:lpstr>
      <vt:lpstr>Binokorlik</vt:lpstr>
      <vt:lpstr>Zardo‘zlik</vt:lpstr>
      <vt:lpstr>Sharq me’morchiligi durdonalari</vt:lpstr>
      <vt:lpstr>Sharq me’morchiligi durdonalari</vt:lpstr>
      <vt:lpstr>Buxoro  zardo‘zligi</vt:lpstr>
      <vt:lpstr>Xiva gilamlari</vt:lpstr>
      <vt:lpstr> 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Lenova 330 pro A6</cp:lastModifiedBy>
  <cp:revision>1352</cp:revision>
  <dcterms:created xsi:type="dcterms:W3CDTF">2020-08-03T09:44:14Z</dcterms:created>
  <dcterms:modified xsi:type="dcterms:W3CDTF">2020-11-04T06:46:18Z</dcterms:modified>
</cp:coreProperties>
</file>