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488" r:id="rId3"/>
    <p:sldId id="477" r:id="rId4"/>
    <p:sldId id="489" r:id="rId5"/>
    <p:sldId id="490" r:id="rId6"/>
    <p:sldId id="491" r:id="rId7"/>
    <p:sldId id="478" r:id="rId8"/>
    <p:sldId id="492" r:id="rId9"/>
    <p:sldId id="479" r:id="rId10"/>
    <p:sldId id="493" r:id="rId11"/>
    <p:sldId id="494" r:id="rId12"/>
    <p:sldId id="481" r:id="rId13"/>
    <p:sldId id="495" r:id="rId14"/>
    <p:sldId id="496" r:id="rId15"/>
    <p:sldId id="497" r:id="rId16"/>
    <p:sldId id="459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8" autoAdjust="0"/>
    <p:restoredTop sz="94364" autoAdjust="0"/>
  </p:normalViewPr>
  <p:slideViewPr>
    <p:cSldViewPr>
      <p:cViewPr varScale="1">
        <p:scale>
          <a:sx n="73" d="100"/>
          <a:sy n="73" d="100"/>
        </p:scale>
        <p:origin x="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3005411"/>
            <a:ext cx="5760640" cy="373595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Quddus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Muhammadiy</a:t>
            </a: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tanla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38920">
              <a:spcBef>
                <a:spcPts val="233"/>
              </a:spcBef>
              <a:defRPr/>
            </a:pPr>
            <a:endParaRPr lang="ru-RU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30436" y="3194702"/>
            <a:ext cx="576064" cy="189048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7" name="Picture 3" descr="C:\Users\Maktab\Desktop\6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6483" r="6483"/>
          <a:stretch>
            <a:fillRect/>
          </a:stretch>
        </p:blipFill>
        <p:spPr bwMode="auto">
          <a:xfrm>
            <a:off x="7680176" y="2695047"/>
            <a:ext cx="4042314" cy="3189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fe’llardan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bo‘lishsiz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shakldagi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07368" y="2420891"/>
          <a:ext cx="11449272" cy="41532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Bo‘lishli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sifatdoshlar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Bo‘lishsiz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sifatdoshlar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1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endParaRPr lang="ru-RU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1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oq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oq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1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ayotgan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yotgan</a:t>
                      </a:r>
                      <a:endParaRPr lang="ru-RU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1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ayt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adigan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ayt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ydigan</a:t>
                      </a:r>
                      <a:endParaRPr lang="ru-RU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1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ayotgan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yotgan</a:t>
                      </a:r>
                      <a:endParaRPr lang="ru-RU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qatnashtirib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gap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1424" y="1916832"/>
            <a:ext cx="10441160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o‘qiyotgan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sarguzasht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9416" y="3573016"/>
            <a:ext cx="10513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Shoshilib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kelayotgan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to‘xtadilar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9416" y="5949280"/>
            <a:ext cx="10513168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Uzoqdan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kelayotgan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olishdi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9416" y="4365104"/>
            <a:ext cx="1051316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aytmas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1424" y="2708920"/>
            <a:ext cx="1044116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Oqar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suvlar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ko‘lga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quyiladi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9416" y="5157192"/>
            <a:ext cx="1051316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Bajarilmagan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Adabiy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24744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35360" y="2060848"/>
            <a:ext cx="7200800" cy="4176464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Vataning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kutar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O‘g‘lim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Baxt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yo‘liga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boshlovchi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Kitobingga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190620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2636912"/>
            <a:ext cx="4720939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147732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tanla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583832" y="1700808"/>
            <a:ext cx="7344816" cy="417646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cho‘qqisiga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Sinchiklab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atrofga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boq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daryo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tog‘lar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Xazinam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o‘rtoq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3395-1024x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276872"/>
            <a:ext cx="4248472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147732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tanla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21281" y="1844824"/>
            <a:ext cx="7848872" cy="4176464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Muntazirlar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yo‘lingga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tikib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erta-yu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chiqar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chiqar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Go‘yo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nurimiz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1484784"/>
            <a:ext cx="3600400" cy="2232248"/>
          </a:xfrm>
          <a:prstGeom prst="rect">
            <a:avLst/>
          </a:prstGeom>
          <a:noFill/>
        </p:spPr>
      </p:pic>
      <p:pic>
        <p:nvPicPr>
          <p:cNvPr id="2051" name="Picture 3" descr="C:\Users\Maktab\Desktop\Xotin qizlar 56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3933056"/>
            <a:ext cx="3600400" cy="2483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147732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tanla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367809" y="1556792"/>
            <a:ext cx="7560839" cy="4608512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bilimdon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mard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tezroq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egalla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turgandek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endParaRPr lang="en-US" sz="3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Quddus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Muhammadiy</a:t>
            </a:r>
            <a:endParaRPr lang="en-US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Y0clGz15109176819348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4077072"/>
            <a:ext cx="3672408" cy="2448271"/>
          </a:xfrm>
          <a:prstGeom prst="rect">
            <a:avLst/>
          </a:prstGeom>
          <a:noFill/>
        </p:spPr>
      </p:pic>
      <p:pic>
        <p:nvPicPr>
          <p:cNvPr id="3075" name="Picture 3" descr="C:\Users\Maktab\Desktop\unname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1412776"/>
            <a:ext cx="3528392" cy="24946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topshiriqlar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4" y="1340768"/>
            <a:ext cx="11161240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milliylik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uyg‘unlashgan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O‘zingizga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yoqqan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hunarmandchilik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Tengdoshlaringizning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hunarmandchilik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sohasidagi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yutuqlari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268760"/>
            <a:ext cx="7632848" cy="33123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gapirib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4797152"/>
            <a:ext cx="7560840" cy="1714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“Men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yoqtirgan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1916832"/>
            <a:ext cx="323301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268760"/>
            <a:ext cx="7632848" cy="33123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yetkazar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ko‘kka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yetkazar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4797152"/>
            <a:ext cx="7560840" cy="1714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Yoshlikda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Qarigach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solgin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1916832"/>
            <a:ext cx="323301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Hunarmandlar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1340768"/>
            <a:ext cx="6048672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Chorsu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hunarmandlar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rastasi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U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beshikchilar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rastasidan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Beshikchilik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qadimdan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ktab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1" y="1412776"/>
            <a:ext cx="3857885" cy="2448272"/>
          </a:xfrm>
          <a:prstGeom prst="rect">
            <a:avLst/>
          </a:prstGeom>
          <a:noFill/>
        </p:spPr>
      </p:pic>
      <p:pic>
        <p:nvPicPr>
          <p:cNvPr id="2051" name="Picture 3" descr="C:\Users\Maktab\Desktop\79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216" y="4077072"/>
            <a:ext cx="3744416" cy="24271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Hunarmandlar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888" y="1340768"/>
            <a:ext cx="6840760" cy="50405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Beshikchilar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rastasidan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rastasi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turli-tuman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ziynatlarni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zirak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tillaqosh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bilakuzuklarni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xarid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ktab\Desktop\826__90_2209328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68760"/>
            <a:ext cx="4176464" cy="2546271"/>
          </a:xfrm>
          <a:prstGeom prst="rect">
            <a:avLst/>
          </a:prstGeom>
          <a:noFill/>
        </p:spPr>
      </p:pic>
      <p:pic>
        <p:nvPicPr>
          <p:cNvPr id="3075" name="Picture 3" descr="C:\Users\Maktab\Desktop\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16" y="4005064"/>
            <a:ext cx="414337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Hunarmandlar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3352" y="1268760"/>
            <a:ext cx="7704856" cy="525658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do‘konlaridan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miskarlik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temirchilik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rastalari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ketmon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belkurak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tesha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o‘roq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pichoq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chovli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hokandoz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uy-ro‘zg‘or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anjomlari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yasaladi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sotiladi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ktab\Desktop\1531924815_na-ulice-temirchilik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1340768"/>
            <a:ext cx="3744416" cy="2376264"/>
          </a:xfrm>
          <a:prstGeom prst="rect">
            <a:avLst/>
          </a:prstGeom>
          <a:noFill/>
        </p:spPr>
      </p:pic>
      <p:pic>
        <p:nvPicPr>
          <p:cNvPr id="4099" name="Picture 3" descr="C:\Users\Maktab\Desktop\40512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4005064"/>
            <a:ext cx="3672408" cy="24514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Hunarmandlar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1864" y="1196752"/>
            <a:ext cx="7056784" cy="5472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choponlari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zardo‘zlik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sotiladi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durdonalarini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mehmonlar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zo‘r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qiziqish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tomosha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yoqtirib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taqinchoqlarini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xarid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qilishadi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Maktab\Desktop\unnam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196752"/>
            <a:ext cx="4320480" cy="2886866"/>
          </a:xfrm>
          <a:prstGeom prst="rect">
            <a:avLst/>
          </a:prstGeom>
          <a:noFill/>
        </p:spPr>
      </p:pic>
      <p:pic>
        <p:nvPicPr>
          <p:cNvPr id="5126" name="Picture 6" descr="C:\Users\Maktab\Desktop\unname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4149080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“BLIS-SO‘ROVNOMA”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buyumlar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kirishini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“+”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ishorasi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3350" y="1916832"/>
          <a:ext cx="11665297" cy="46085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8573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pichoq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tillaqosh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ketmon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uzuk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zirak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belkurak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96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Uy-ro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‘zg‘or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buyumlari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96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Zargarlik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buyumlari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5640" y="32849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4511824" y="494116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6384032" y="32849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7824192" y="494116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ru-RU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9120336" y="486916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ru-RU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04512" y="32849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ru-RU" sz="72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1344" y="1124744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92" y="1204784"/>
            <a:ext cx="11737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-r, (-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qo‘shimchali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sifatdoshlarga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bo‘lishsizlik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sifatdosh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-ma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3068960"/>
            <a:ext cx="2664296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borgan-bor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3952" y="3068960"/>
            <a:ext cx="3240360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yotgan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ayotgan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o‘rganayotgan-o‘rgan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yotgan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8328" y="3068960"/>
            <a:ext cx="2880320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adigan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ydigan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biladigan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ydigan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3068960"/>
            <a:ext cx="2376264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-r, (-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boqar-boq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9-mashq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66529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fe’llardan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bo‘lishsiz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shakldagi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sifatdoshlar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qatnashtirib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gap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376" y="3068960"/>
            <a:ext cx="3168352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5640" y="5517232"/>
            <a:ext cx="3456384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24192" y="5517232"/>
            <a:ext cx="3672408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63952" y="3068960"/>
            <a:ext cx="302433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5520" y="4293096"/>
            <a:ext cx="331236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56040" y="4293096"/>
            <a:ext cx="3960440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54066372</TotalTime>
  <Words>597</Words>
  <Application>Microsoft Office PowerPoint</Application>
  <PresentationFormat>Широкоэкранный</PresentationFormat>
  <Paragraphs>140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O‘zbek tili</vt:lpstr>
      <vt:lpstr> MUSTAQIL BAJARISH UCHUN TOPSHIRIQLAR</vt:lpstr>
      <vt:lpstr>Hunarmandlar rastalari</vt:lpstr>
      <vt:lpstr>Hunarmandlar rastalari</vt:lpstr>
      <vt:lpstr>Hunarmandlar rastalari</vt:lpstr>
      <vt:lpstr>Hunarmandlar rastalari</vt:lpstr>
      <vt:lpstr>“BLIS-SO‘ROVNOMA”</vt:lpstr>
      <vt:lpstr>Презентация PowerPoint</vt:lpstr>
      <vt:lpstr>9-mashq</vt:lpstr>
      <vt:lpstr>Mashqni tekshiramiz</vt:lpstr>
      <vt:lpstr>Mashqni tekshiramiz</vt:lpstr>
      <vt:lpstr>Adabiy o‘qish</vt:lpstr>
      <vt:lpstr>Bilim ol, hunar tanla! </vt:lpstr>
      <vt:lpstr>Bilim ol, hunar tanla! </vt:lpstr>
      <vt:lpstr>Bilim ol, hunar tanla! </vt:lpstr>
      <vt:lpstr>Mavzu yuzasidan savol va topshiriqlar</vt:lpstr>
      <vt:lpstr>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1279</cp:revision>
  <dcterms:created xsi:type="dcterms:W3CDTF">2020-08-03T09:44:14Z</dcterms:created>
  <dcterms:modified xsi:type="dcterms:W3CDTF">2020-11-02T07:26:20Z</dcterms:modified>
</cp:coreProperties>
</file>