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5" r:id="rId2"/>
    <p:sldId id="476" r:id="rId3"/>
    <p:sldId id="477" r:id="rId4"/>
    <p:sldId id="460" r:id="rId5"/>
    <p:sldId id="478" r:id="rId6"/>
    <p:sldId id="479" r:id="rId7"/>
    <p:sldId id="458" r:id="rId8"/>
    <p:sldId id="480" r:id="rId9"/>
    <p:sldId id="481" r:id="rId10"/>
    <p:sldId id="459" r:id="rId11"/>
    <p:sldId id="462" r:id="rId12"/>
    <p:sldId id="482" r:id="rId13"/>
    <p:sldId id="483" r:id="rId14"/>
    <p:sldId id="484" r:id="rId15"/>
    <p:sldId id="485" r:id="rId16"/>
    <p:sldId id="486" r:id="rId17"/>
    <p:sldId id="487" r:id="rId18"/>
    <p:sldId id="466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86380" autoAdjust="0"/>
  </p:normalViewPr>
  <p:slideViewPr>
    <p:cSldViewPr>
      <p:cViewPr varScale="1">
        <p:scale>
          <a:sx n="63" d="100"/>
          <a:sy n="63" d="100"/>
        </p:scale>
        <p:origin x="48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703512" y="3449172"/>
            <a:ext cx="6264696" cy="2356092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san’ati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51384" y="3501008"/>
            <a:ext cx="576064" cy="165618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загружено (5)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7487" r="17487"/>
          <a:stretch>
            <a:fillRect/>
          </a:stretch>
        </p:blipFill>
        <p:spPr bwMode="auto">
          <a:xfrm>
            <a:off x="8040216" y="2640013"/>
            <a:ext cx="3528392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7-mashq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Sifatdoshlarni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zamonini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384" y="1916832"/>
            <a:ext cx="11161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tilidir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ko‘klarga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chiqaradigan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hunaridir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izzat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sharafga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yetkazadigan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vositadir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hunarni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chuqur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egallagan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bitmas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tuganmas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boylikka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qorong‘i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yoritadigan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nurdek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kelajagini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yoritib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san’ati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4-topshiriq.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916832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san’ati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turlaridan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yog‘och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o‘ymakorligidir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binolardagi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ustunlar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qirrali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xontaxtalar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moslamalar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yog‘och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o‘ymakorligining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namunalaridir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Maktab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1988840"/>
            <a:ext cx="2952328" cy="1944216"/>
          </a:xfrm>
          <a:prstGeom prst="rect">
            <a:avLst/>
          </a:prstGeom>
          <a:noFill/>
        </p:spPr>
      </p:pic>
      <p:pic>
        <p:nvPicPr>
          <p:cNvPr id="19458" name="Picture 2" descr="C:\Users\Maktab\Desktop\7416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4437112"/>
            <a:ext cx="3027363" cy="2016224"/>
          </a:xfrm>
          <a:prstGeom prst="rect">
            <a:avLst/>
          </a:prstGeom>
          <a:noFill/>
        </p:spPr>
      </p:pic>
      <p:pic>
        <p:nvPicPr>
          <p:cNvPr id="19459" name="Picture 3" descr="C:\Users\Maktab\Desktop\467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6400" y="2276872"/>
            <a:ext cx="2193032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Yog‘och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o‘ymakorligi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1744" y="1340768"/>
            <a:ext cx="475252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san’atning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yo‘nalish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856" y="4797152"/>
            <a:ext cx="2664296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44272" y="4797152"/>
            <a:ext cx="2880320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Qo‘qon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7408" y="4797152"/>
            <a:ext cx="295232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79976" y="3284984"/>
            <a:ext cx="484632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553019">
            <a:off x="8234158" y="3057637"/>
            <a:ext cx="484632" cy="147422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3236374">
            <a:off x="3459101" y="3015695"/>
            <a:ext cx="484632" cy="156144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maktabi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509120"/>
            <a:ext cx="5328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Toshkent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o‘ymakorligi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nozik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nafis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mayda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naqshlardan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загружено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340768"/>
            <a:ext cx="3673733" cy="1944216"/>
          </a:xfrm>
          <a:prstGeom prst="rect">
            <a:avLst/>
          </a:prstGeom>
          <a:noFill/>
        </p:spPr>
      </p:pic>
      <p:pic>
        <p:nvPicPr>
          <p:cNvPr id="1028" name="Picture 4" descr="C:\Users\Maktab\Desktop\загружено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800" y="2204864"/>
            <a:ext cx="3466148" cy="2160240"/>
          </a:xfrm>
          <a:prstGeom prst="rect">
            <a:avLst/>
          </a:prstGeom>
          <a:noFill/>
        </p:spPr>
      </p:pic>
      <p:pic>
        <p:nvPicPr>
          <p:cNvPr id="1029" name="Picture 5" descr="C:\Users\Maktab\Desktop\загружено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00" y="4221088"/>
            <a:ext cx="3857571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Qo‘qon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maktabi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4509120"/>
            <a:ext cx="5328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Qo‘qon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yirik-yirik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mahobatliligi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farq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Yog'och o'ymakorligi uchun eskizlarga qarang. Geometrik yog'och o'ymakorligi. Yog'och va asboblarni qanday tanlash kerak. Tarmoqli tex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2276872"/>
            <a:ext cx="3456384" cy="2160240"/>
          </a:xfrm>
          <a:prstGeom prst="rect">
            <a:avLst/>
          </a:prstGeom>
          <a:noFill/>
        </p:spPr>
      </p:pic>
      <p:pic>
        <p:nvPicPr>
          <p:cNvPr id="3077" name="Picture 5" descr="C:\Users\Maktab\Desktop\rezba-po-derevu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3429000"/>
            <a:ext cx="3096344" cy="3096344"/>
          </a:xfrm>
          <a:prstGeom prst="rect">
            <a:avLst/>
          </a:prstGeom>
          <a:noFill/>
        </p:spPr>
      </p:pic>
      <p:pic>
        <p:nvPicPr>
          <p:cNvPr id="1026" name="Picture 2" descr="C:\Users\Maktab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408" y="1556792"/>
            <a:ext cx="3172435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maktabi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4546863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o‘ynoqi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sho‘xchanligi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ajralib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1412776"/>
            <a:ext cx="2736304" cy="2736304"/>
          </a:xfrm>
          <a:prstGeom prst="rect">
            <a:avLst/>
          </a:prstGeom>
          <a:noFill/>
        </p:spPr>
      </p:pic>
      <p:pic>
        <p:nvPicPr>
          <p:cNvPr id="2051" name="Picture 3" descr="C:\Users\Maktab\Desktop\загружен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864" y="2054032"/>
            <a:ext cx="2952328" cy="2527096"/>
          </a:xfrm>
          <a:prstGeom prst="rect">
            <a:avLst/>
          </a:prstGeom>
          <a:noFill/>
        </p:spPr>
      </p:pic>
      <p:pic>
        <p:nvPicPr>
          <p:cNvPr id="2052" name="Picture 4" descr="C:\Users\Maktab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272" y="350100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hunarmandchilik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1412776"/>
            <a:ext cx="6696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hunarmandchiligining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mohir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o‘rgatilmoqda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ijodiyoti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uylaridagi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to‘garaklarda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yog‘och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o‘ymakorligining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nozik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sirlari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o‘rgatilmoqda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Maktab\Desktop\1fd61eda8b41dec19c0315a7c6295d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104" y="2204864"/>
            <a:ext cx="4771166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Yog‘och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o‘ymakorligining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namunalari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1628800"/>
            <a:ext cx="4968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Muzey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teatr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sharqona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uslubda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qurilayotgan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choyxonalar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yog‘och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o‘ymakorligining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namunalari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bezatilmoqda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3933056"/>
            <a:ext cx="4896544" cy="2554854"/>
          </a:xfrm>
          <a:prstGeom prst="rect">
            <a:avLst/>
          </a:prstGeom>
          <a:noFill/>
        </p:spPr>
      </p:pic>
      <p:pic>
        <p:nvPicPr>
          <p:cNvPr id="1028" name="Picture 4" descr="C:\Users\Maktab\Desktop\viloyat-hokim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1412776"/>
            <a:ext cx="3600400" cy="2363129"/>
          </a:xfrm>
          <a:prstGeom prst="rect">
            <a:avLst/>
          </a:prstGeom>
          <a:noFill/>
        </p:spPr>
      </p:pic>
      <p:pic>
        <p:nvPicPr>
          <p:cNvPr id="2050" name="Picture 2" descr="C:\Users\Maktab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6360" y="141277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268760"/>
            <a:ext cx="7632848" cy="33123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Maqollarni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yetkazar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ko‘kka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yetkazar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376" y="4797152"/>
            <a:ext cx="7560840" cy="17145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Yoshlikda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olgin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Qarigach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solgin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1916832"/>
            <a:ext cx="323301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268760"/>
            <a:ext cx="7704856" cy="33123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Zargarlik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guzari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zargarlik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buyumlarining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376" y="4797152"/>
            <a:ext cx="7560840" cy="17145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Zargarlik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guzari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248" y="1988840"/>
            <a:ext cx="323301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5680" y="1556792"/>
            <a:ext cx="6048672" cy="22322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Zargarlik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guzari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zargarlik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buyumlarining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ktab\Desktop\images (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484784"/>
            <a:ext cx="2143125" cy="2287141"/>
          </a:xfrm>
          <a:prstGeom prst="rect">
            <a:avLst/>
          </a:prstGeom>
          <a:noFill/>
        </p:spPr>
      </p:pic>
      <p:pic>
        <p:nvPicPr>
          <p:cNvPr id="2051" name="Picture 3" descr="C:\Users\Maktab\Desktop\загружено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4392" y="1484784"/>
            <a:ext cx="2016224" cy="2304256"/>
          </a:xfrm>
          <a:prstGeom prst="rect">
            <a:avLst/>
          </a:prstGeom>
          <a:noFill/>
        </p:spPr>
      </p:pic>
      <p:pic>
        <p:nvPicPr>
          <p:cNvPr id="2052" name="Picture 4" descr="C:\Users\Maktab\Desktop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0376" y="4149080"/>
            <a:ext cx="2160240" cy="2189609"/>
          </a:xfrm>
          <a:prstGeom prst="rect">
            <a:avLst/>
          </a:prstGeom>
          <a:noFill/>
        </p:spPr>
      </p:pic>
      <p:pic>
        <p:nvPicPr>
          <p:cNvPr id="2053" name="Picture 5" descr="C:\Users\Maktab\Desktop\images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5720" y="4221088"/>
            <a:ext cx="2453672" cy="2088232"/>
          </a:xfrm>
          <a:prstGeom prst="rect">
            <a:avLst/>
          </a:prstGeom>
          <a:noFill/>
        </p:spPr>
      </p:pic>
      <p:pic>
        <p:nvPicPr>
          <p:cNvPr id="2054" name="Picture 6" descr="C:\Users\Maktab\Desktop\images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8048" y="4221088"/>
            <a:ext cx="2466975" cy="2063874"/>
          </a:xfrm>
          <a:prstGeom prst="rect">
            <a:avLst/>
          </a:prstGeom>
          <a:noFill/>
        </p:spPr>
      </p:pic>
      <p:pic>
        <p:nvPicPr>
          <p:cNvPr id="2055" name="Picture 7" descr="C:\Users\Maktab\Desktop\images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408" y="414908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QADIMIY VA ZAMONAVIY ME’MORCHILIK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360" y="1340768"/>
            <a:ext cx="11521280" cy="511256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772816"/>
            <a:ext cx="2436271" cy="2088232"/>
          </a:xfrm>
          <a:prstGeom prst="rect">
            <a:avLst/>
          </a:prstGeom>
          <a:noFill/>
        </p:spPr>
      </p:pic>
      <p:pic>
        <p:nvPicPr>
          <p:cNvPr id="3075" name="Picture 3" descr="C:\Users\Maktab\Desktop\загружено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4221088"/>
            <a:ext cx="2448271" cy="2016224"/>
          </a:xfrm>
          <a:prstGeom prst="rect">
            <a:avLst/>
          </a:prstGeom>
          <a:noFill/>
        </p:spPr>
      </p:pic>
      <p:pic>
        <p:nvPicPr>
          <p:cNvPr id="3076" name="Picture 4" descr="C:\Users\Maktab\Desktop\загружено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664" y="1772816"/>
            <a:ext cx="2523621" cy="2088232"/>
          </a:xfrm>
          <a:prstGeom prst="rect">
            <a:avLst/>
          </a:prstGeom>
          <a:noFill/>
        </p:spPr>
      </p:pic>
      <p:pic>
        <p:nvPicPr>
          <p:cNvPr id="3077" name="Picture 5" descr="C:\Users\Maktab\Desktop\Rasmlar\55814_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664" y="4221088"/>
            <a:ext cx="2520280" cy="2016224"/>
          </a:xfrm>
          <a:prstGeom prst="rect">
            <a:avLst/>
          </a:prstGeom>
          <a:noFill/>
        </p:spPr>
      </p:pic>
      <p:pic>
        <p:nvPicPr>
          <p:cNvPr id="3078" name="Picture 6" descr="C:\Users\Maktab\Desktop\загружено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056" y="1844824"/>
            <a:ext cx="2428875" cy="2016224"/>
          </a:xfrm>
          <a:prstGeom prst="rect">
            <a:avLst/>
          </a:prstGeom>
          <a:noFill/>
        </p:spPr>
      </p:pic>
      <p:pic>
        <p:nvPicPr>
          <p:cNvPr id="3079" name="Picture 7" descr="C:\Users\Maktab\Desktop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92344" y="1844824"/>
            <a:ext cx="2552700" cy="2016224"/>
          </a:xfrm>
          <a:prstGeom prst="rect">
            <a:avLst/>
          </a:prstGeom>
          <a:noFill/>
        </p:spPr>
      </p:pic>
      <p:pic>
        <p:nvPicPr>
          <p:cNvPr id="3080" name="Picture 8" descr="C:\Users\Maktab\Desktop\images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0056" y="4149080"/>
            <a:ext cx="2520280" cy="2016224"/>
          </a:xfrm>
          <a:prstGeom prst="rect">
            <a:avLst/>
          </a:prstGeom>
          <a:noFill/>
        </p:spPr>
      </p:pic>
      <p:pic>
        <p:nvPicPr>
          <p:cNvPr id="3083" name="Picture 11" descr="C:\Users\Maktab\Desktop\загружено (1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4352" y="4149080"/>
            <a:ext cx="2448272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sifatdoshlarni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bog‘lanib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kelayotgan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Maktab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376" y="3429000"/>
            <a:ext cx="2304256" cy="311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Maktab\Desktop\m_4Dk0OoBWdyix69JQmwBn2nxcvZGg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6" y="263691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Maktab\Desktop\280px-Registan_Ulugbek_madrasah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19888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sifatdoshlarni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kelayotgan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384" y="2060848"/>
            <a:ext cx="11089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yaratil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me’moriy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yodgorliklar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Yunesko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ro‘yxatiga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kiritil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me’moriy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obidalar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rangini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yo‘qotmay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ayotgan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bo‘yoqlar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1344" y="1124744"/>
            <a:ext cx="1180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204784"/>
            <a:ext cx="1166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Sifatdoshlar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fe’llar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76" y="1988840"/>
            <a:ext cx="3528392" cy="4536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zamonni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borgan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joy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7808" y="1988840"/>
            <a:ext cx="3528392" cy="4464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yotgan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ayotgan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zamonni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kelayotgan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mehmon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6240" y="1988840"/>
            <a:ext cx="3528392" cy="4464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adigan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ydigan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-r (-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kelasi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zamonni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oqar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o‘qiydigan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bola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268760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asoslaridan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zamon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sifatdoshlarini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qo‘shilishiga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2636912"/>
            <a:ext cx="19442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1384" y="4005064"/>
            <a:ext cx="194421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5640" y="5373216"/>
            <a:ext cx="194421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5640" y="4005064"/>
            <a:ext cx="1944216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qo‘rq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5640" y="2636912"/>
            <a:ext cx="1944216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31904" y="5373216"/>
            <a:ext cx="19442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ko‘nik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31904" y="4005064"/>
            <a:ext cx="1944216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31904" y="2636912"/>
            <a:ext cx="1944216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8408" y="5301208"/>
            <a:ext cx="194421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68408" y="4005064"/>
            <a:ext cx="194421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eshit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68408" y="2636912"/>
            <a:ext cx="19442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1384" y="5373216"/>
            <a:ext cx="1944216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kechik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36160" y="5373216"/>
            <a:ext cx="1944216" cy="7920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36160" y="4005064"/>
            <a:ext cx="1944216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36160" y="2636912"/>
            <a:ext cx="194421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268760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asoslaridan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zamon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sifatdoshlarini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qo‘shilishiga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86568"/>
              </p:ext>
            </p:extLst>
          </p:nvPr>
        </p:nvGraphicFramePr>
        <p:xfrm>
          <a:off x="335360" y="2348880"/>
          <a:ext cx="11593290" cy="426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6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1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O‘tgan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zamon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sifatdoshlari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Hozirgi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zamon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sifatdoshlari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Kelasi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zamon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sifatdoshlari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66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aytgan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ketayotgan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yig‘adigan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66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ekkan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o‘tayotgan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eshitadigan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66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chiqqan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qo‘rqayotgan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yoqadigan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66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kechikkan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bukayotgan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chiqar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66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uqqan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ko‘nikayotgan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ekar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50079223</TotalTime>
  <Words>504</Words>
  <Application>Microsoft Office PowerPoint</Application>
  <PresentationFormat>Широкоэкранный</PresentationFormat>
  <Paragraphs>122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O‘zbek tili</vt:lpstr>
      <vt:lpstr> MUSTAQIL BAJARISH UCHUN TOPSHIRIQLAR</vt:lpstr>
      <vt:lpstr> MUSTAQIL BAJARISH UCHUN TOPSHIRIQLAR</vt:lpstr>
      <vt:lpstr>QADIMIY VA ZAMONAVIY ME’MORCHILIK</vt:lpstr>
      <vt:lpstr>5-mashq</vt:lpstr>
      <vt:lpstr>5-mashq</vt:lpstr>
      <vt:lpstr>Презентация PowerPoint</vt:lpstr>
      <vt:lpstr>6-mashq</vt:lpstr>
      <vt:lpstr>Mashqni tekshiramiz</vt:lpstr>
      <vt:lpstr>7-mashq</vt:lpstr>
      <vt:lpstr>Xalq amaliy san’ati</vt:lpstr>
      <vt:lpstr>Yog‘och o‘ymakorligi</vt:lpstr>
      <vt:lpstr>Toshkent maktabi</vt:lpstr>
      <vt:lpstr>Qo‘qon maktabi</vt:lpstr>
      <vt:lpstr>Xiva maktabi</vt:lpstr>
      <vt:lpstr>Milliy hunarmandchilik</vt:lpstr>
      <vt:lpstr>Yog‘och o‘ymakorligining nodir namunalari</vt:lpstr>
      <vt:lpstr>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1216</cp:revision>
  <dcterms:created xsi:type="dcterms:W3CDTF">2020-08-03T09:44:14Z</dcterms:created>
  <dcterms:modified xsi:type="dcterms:W3CDTF">2020-10-30T10:23:13Z</dcterms:modified>
</cp:coreProperties>
</file>