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5" r:id="rId2"/>
    <p:sldId id="475" r:id="rId3"/>
    <p:sldId id="468" r:id="rId4"/>
    <p:sldId id="469" r:id="rId5"/>
    <p:sldId id="460" r:id="rId6"/>
    <p:sldId id="470" r:id="rId7"/>
    <p:sldId id="458" r:id="rId8"/>
    <p:sldId id="471" r:id="rId9"/>
    <p:sldId id="459" r:id="rId10"/>
    <p:sldId id="472" r:id="rId11"/>
    <p:sldId id="462" r:id="rId12"/>
    <p:sldId id="473" r:id="rId13"/>
    <p:sldId id="451" r:id="rId14"/>
    <p:sldId id="474" r:id="rId15"/>
    <p:sldId id="453" r:id="rId16"/>
    <p:sldId id="449" r:id="rId17"/>
    <p:sldId id="454" r:id="rId18"/>
    <p:sldId id="465" r:id="rId19"/>
    <p:sldId id="466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88" autoAdjust="0"/>
    <p:restoredTop sz="95963" autoAdjust="0"/>
  </p:normalViewPr>
  <p:slideViewPr>
    <p:cSldViewPr>
      <p:cViewPr>
        <p:scale>
          <a:sx n="67" d="100"/>
          <a:sy n="67" d="100"/>
        </p:scale>
        <p:origin x="-366" y="-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3C7B6C-3F27-473E-9E5B-EAC65D70CCF1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 phldr="1"/>
      <dgm:spPr/>
    </dgm:pt>
    <dgm:pt modelId="{12D3F9F2-40EF-46AB-B0A7-338235A20780}">
      <dgm:prSet phldrT="[Текст]" custT="1"/>
      <dgm:spPr/>
      <dgm:t>
        <a:bodyPr/>
        <a:lstStyle/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00000"/>
            </a:lnSpc>
          </a:pPr>
          <a:r>
            <a:rPr lang="en-US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RAVISH</a:t>
          </a:r>
        </a:p>
        <a:p>
          <a:pPr algn="l">
            <a:lnSpc>
              <a:spcPct val="100000"/>
            </a:lnSpc>
          </a:pP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Harakat-holatning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bajarilish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tarzi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payti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o‘rni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daraja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miqdori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kabi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belgilarini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bildiruvchi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so‘zlar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ravish </a:t>
          </a: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deyiladi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>
            <a:lnSpc>
              <a:spcPct val="10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F5ECDFD3-B5E6-49ED-87C7-5E3818CB36F3}" type="parTrans" cxnId="{F32B13FB-568A-4691-BA3C-D24C3D4682FF}">
      <dgm:prSet/>
      <dgm:spPr/>
      <dgm:t>
        <a:bodyPr/>
        <a:lstStyle/>
        <a:p>
          <a:endParaRPr lang="ru-RU"/>
        </a:p>
      </dgm:t>
    </dgm:pt>
    <dgm:pt modelId="{520805E2-610B-4AA0-B273-0F15A1E8A6AD}" type="sibTrans" cxnId="{F32B13FB-568A-4691-BA3C-D24C3D4682FF}">
      <dgm:prSet/>
      <dgm:spPr/>
      <dgm:t>
        <a:bodyPr/>
        <a:lstStyle/>
        <a:p>
          <a:endParaRPr lang="ru-RU"/>
        </a:p>
      </dgm:t>
    </dgm:pt>
    <dgm:pt modelId="{BEEAE06C-2763-4218-A324-0456C969D60E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endParaRPr lang="en-US" sz="2800" b="1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00000"/>
            </a:lnSpc>
          </a:pPr>
          <a:r>
            <a:rPr lang="en-US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RAVISHDOSH</a:t>
          </a:r>
        </a:p>
        <a:p>
          <a:pPr algn="l">
            <a:lnSpc>
              <a:spcPct val="10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en-US" sz="3200" b="0" dirty="0" err="1" smtClean="0">
              <a:latin typeface="Times New Roman" pitchFamily="18" charset="0"/>
              <a:cs typeface="Times New Roman" pitchFamily="18" charset="0"/>
            </a:rPr>
            <a:t>Fe’lning</a:t>
          </a: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dirty="0" err="1" smtClean="0">
              <a:latin typeface="Times New Roman" pitchFamily="18" charset="0"/>
              <a:cs typeface="Times New Roman" pitchFamily="18" charset="0"/>
            </a:rPr>
            <a:t>ravishga</a:t>
          </a: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         </a:t>
          </a:r>
        </a:p>
        <a:p>
          <a:pPr algn="l">
            <a:lnSpc>
              <a:spcPct val="100000"/>
            </a:lnSpc>
          </a:pP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en-US" sz="3200" b="0" dirty="0" err="1" smtClean="0">
              <a:latin typeface="Times New Roman" pitchFamily="18" charset="0"/>
              <a:cs typeface="Times New Roman" pitchFamily="18" charset="0"/>
            </a:rPr>
            <a:t>xoslangan</a:t>
          </a: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dirty="0" err="1" smtClean="0">
              <a:latin typeface="Times New Roman" pitchFamily="18" charset="0"/>
              <a:cs typeface="Times New Roman" pitchFamily="18" charset="0"/>
            </a:rPr>
            <a:t>shakli</a:t>
          </a: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l">
            <a:lnSpc>
              <a:spcPct val="100000"/>
            </a:lnSpc>
          </a:pP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en-US" sz="3200" b="0" dirty="0" err="1" smtClean="0">
              <a:latin typeface="Times New Roman" pitchFamily="18" charset="0"/>
              <a:cs typeface="Times New Roman" pitchFamily="18" charset="0"/>
            </a:rPr>
            <a:t>Ravishdosh</a:t>
          </a: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dirty="0" err="1" smtClean="0">
              <a:latin typeface="Times New Roman" pitchFamily="18" charset="0"/>
              <a:cs typeface="Times New Roman" pitchFamily="18" charset="0"/>
            </a:rPr>
            <a:t>o‘ziga</a:t>
          </a: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    </a:t>
          </a:r>
        </a:p>
        <a:p>
          <a:pPr algn="l">
            <a:lnSpc>
              <a:spcPct val="100000"/>
            </a:lnSpc>
          </a:pP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en-US" sz="3200" b="0" dirty="0" err="1" smtClean="0">
              <a:latin typeface="Times New Roman" pitchFamily="18" charset="0"/>
              <a:cs typeface="Times New Roman" pitchFamily="18" charset="0"/>
            </a:rPr>
            <a:t>xos</a:t>
          </a: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dirty="0" err="1" smtClean="0">
              <a:latin typeface="Times New Roman" pitchFamily="18" charset="0"/>
              <a:cs typeface="Times New Roman" pitchFamily="18" charset="0"/>
            </a:rPr>
            <a:t>qo‘shimchalarga</a:t>
          </a: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l">
            <a:lnSpc>
              <a:spcPct val="100000"/>
            </a:lnSpc>
          </a:pP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en-US" sz="3200" b="0" dirty="0" err="1" smtClean="0">
              <a:latin typeface="Times New Roman" pitchFamily="18" charset="0"/>
              <a:cs typeface="Times New Roman" pitchFamily="18" charset="0"/>
            </a:rPr>
            <a:t>ega</a:t>
          </a:r>
          <a:r>
            <a:rPr lang="en-US" sz="3200" b="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l">
            <a:lnSpc>
              <a:spcPct val="10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l">
            <a:lnSpc>
              <a:spcPct val="10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87C9942A-B556-415C-B9B5-4655F8731998}" type="parTrans" cxnId="{1D05C4F9-8C46-4D62-AF05-2C41400F40D1}">
      <dgm:prSet/>
      <dgm:spPr/>
      <dgm:t>
        <a:bodyPr/>
        <a:lstStyle/>
        <a:p>
          <a:endParaRPr lang="ru-RU"/>
        </a:p>
      </dgm:t>
    </dgm:pt>
    <dgm:pt modelId="{09D8E8AF-BB00-4A92-88ED-D3A2DF1C3D99}" type="sibTrans" cxnId="{1D05C4F9-8C46-4D62-AF05-2C41400F40D1}">
      <dgm:prSet/>
      <dgm:spPr/>
      <dgm:t>
        <a:bodyPr/>
        <a:lstStyle/>
        <a:p>
          <a:endParaRPr lang="ru-RU"/>
        </a:p>
      </dgm:t>
    </dgm:pt>
    <dgm:pt modelId="{B6AFFFFB-DFE0-46F0-B009-77CDBBFD0BD7}" type="pres">
      <dgm:prSet presAssocID="{683C7B6C-3F27-473E-9E5B-EAC65D70CCF1}" presName="compositeShape" presStyleCnt="0">
        <dgm:presLayoutVars>
          <dgm:chMax val="7"/>
          <dgm:dir/>
          <dgm:resizeHandles val="exact"/>
        </dgm:presLayoutVars>
      </dgm:prSet>
      <dgm:spPr/>
    </dgm:pt>
    <dgm:pt modelId="{0E1A7BB6-20A2-40FB-AF24-3D85E0432587}" type="pres">
      <dgm:prSet presAssocID="{12D3F9F2-40EF-46AB-B0A7-338235A20780}" presName="circ1" presStyleLbl="vennNode1" presStyleIdx="0" presStyleCnt="2" custScaleX="133359" custScaleY="100547" custLinFactNeighborX="-10899"/>
      <dgm:spPr/>
      <dgm:t>
        <a:bodyPr/>
        <a:lstStyle/>
        <a:p>
          <a:endParaRPr lang="ru-RU"/>
        </a:p>
      </dgm:t>
    </dgm:pt>
    <dgm:pt modelId="{6F91596E-68F2-4072-A9E3-B55F64BD21E8}" type="pres">
      <dgm:prSet presAssocID="{12D3F9F2-40EF-46AB-B0A7-338235A2078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F239FC-8F19-46D6-A0B4-8E72EE6A9A1B}" type="pres">
      <dgm:prSet presAssocID="{BEEAE06C-2763-4218-A324-0456C969D60E}" presName="circ2" presStyleLbl="vennNode1" presStyleIdx="1" presStyleCnt="2" custAng="0" custScaleX="127395" custScaleY="100547" custLinFactNeighborX="6615"/>
      <dgm:spPr/>
      <dgm:t>
        <a:bodyPr/>
        <a:lstStyle/>
        <a:p>
          <a:endParaRPr lang="ru-RU"/>
        </a:p>
      </dgm:t>
    </dgm:pt>
    <dgm:pt modelId="{ACB1276B-D04E-4BB7-A1B3-A31F03C250B6}" type="pres">
      <dgm:prSet presAssocID="{BEEAE06C-2763-4218-A324-0456C969D60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75DF2E-1743-4D4F-9368-FEF581FD0F22}" type="presOf" srcId="{12D3F9F2-40EF-46AB-B0A7-338235A20780}" destId="{0E1A7BB6-20A2-40FB-AF24-3D85E0432587}" srcOrd="0" destOrd="0" presId="urn:microsoft.com/office/officeart/2005/8/layout/venn1"/>
    <dgm:cxn modelId="{1D05C4F9-8C46-4D62-AF05-2C41400F40D1}" srcId="{683C7B6C-3F27-473E-9E5B-EAC65D70CCF1}" destId="{BEEAE06C-2763-4218-A324-0456C969D60E}" srcOrd="1" destOrd="0" parTransId="{87C9942A-B556-415C-B9B5-4655F8731998}" sibTransId="{09D8E8AF-BB00-4A92-88ED-D3A2DF1C3D99}"/>
    <dgm:cxn modelId="{946A5119-2B46-4D3A-9ECC-2153BE8CF6A7}" type="presOf" srcId="{BEEAE06C-2763-4218-A324-0456C969D60E}" destId="{23F239FC-8F19-46D6-A0B4-8E72EE6A9A1B}" srcOrd="0" destOrd="0" presId="urn:microsoft.com/office/officeart/2005/8/layout/venn1"/>
    <dgm:cxn modelId="{11A97A08-780C-471C-82D9-D75E877A93B7}" type="presOf" srcId="{683C7B6C-3F27-473E-9E5B-EAC65D70CCF1}" destId="{B6AFFFFB-DFE0-46F0-B009-77CDBBFD0BD7}" srcOrd="0" destOrd="0" presId="urn:microsoft.com/office/officeart/2005/8/layout/venn1"/>
    <dgm:cxn modelId="{9D475778-E466-43DC-80FB-332C70621366}" type="presOf" srcId="{12D3F9F2-40EF-46AB-B0A7-338235A20780}" destId="{6F91596E-68F2-4072-A9E3-B55F64BD21E8}" srcOrd="1" destOrd="0" presId="urn:microsoft.com/office/officeart/2005/8/layout/venn1"/>
    <dgm:cxn modelId="{1FAE3659-19FD-434C-890D-8026715BAF68}" type="presOf" srcId="{BEEAE06C-2763-4218-A324-0456C969D60E}" destId="{ACB1276B-D04E-4BB7-A1B3-A31F03C250B6}" srcOrd="1" destOrd="0" presId="urn:microsoft.com/office/officeart/2005/8/layout/venn1"/>
    <dgm:cxn modelId="{F32B13FB-568A-4691-BA3C-D24C3D4682FF}" srcId="{683C7B6C-3F27-473E-9E5B-EAC65D70CCF1}" destId="{12D3F9F2-40EF-46AB-B0A7-338235A20780}" srcOrd="0" destOrd="0" parTransId="{F5ECDFD3-B5E6-49ED-87C7-5E3818CB36F3}" sibTransId="{520805E2-610B-4AA0-B273-0F15A1E8A6AD}"/>
    <dgm:cxn modelId="{6A0D379E-C75E-4F46-BB37-74775F69FA3D}" type="presParOf" srcId="{B6AFFFFB-DFE0-46F0-B009-77CDBBFD0BD7}" destId="{0E1A7BB6-20A2-40FB-AF24-3D85E0432587}" srcOrd="0" destOrd="0" presId="urn:microsoft.com/office/officeart/2005/8/layout/venn1"/>
    <dgm:cxn modelId="{5B1E9BF2-391C-4629-8AA5-924A4CC13759}" type="presParOf" srcId="{B6AFFFFB-DFE0-46F0-B009-77CDBBFD0BD7}" destId="{6F91596E-68F2-4072-A9E3-B55F64BD21E8}" srcOrd="1" destOrd="0" presId="urn:microsoft.com/office/officeart/2005/8/layout/venn1"/>
    <dgm:cxn modelId="{2320D566-63FC-4562-8DBF-D31C304E2050}" type="presParOf" srcId="{B6AFFFFB-DFE0-46F0-B009-77CDBBFD0BD7}" destId="{23F239FC-8F19-46D6-A0B4-8E72EE6A9A1B}" srcOrd="2" destOrd="0" presId="urn:microsoft.com/office/officeart/2005/8/layout/venn1"/>
    <dgm:cxn modelId="{15419B7B-B9C4-4797-BCF6-EABAB2925020}" type="presParOf" srcId="{B6AFFFFB-DFE0-46F0-B009-77CDBBFD0BD7}" destId="{ACB1276B-D04E-4BB7-A1B3-A31F03C250B6}" srcOrd="3" destOrd="0" presId="urn:microsoft.com/office/officeart/2005/8/layout/venn1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A7BB6-20A2-40FB-AF24-3D85E0432587}">
      <dsp:nvSpPr>
        <dsp:cNvPr id="0" name=""/>
        <dsp:cNvSpPr/>
      </dsp:nvSpPr>
      <dsp:spPr>
        <a:xfrm>
          <a:off x="0" y="0"/>
          <a:ext cx="7047249" cy="531332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RAVISH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Harakat-holatning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bajarilish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tarzi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payti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o‘rni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daraja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miqdori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kabi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belgilarini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bildiruvchi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so‘zlar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ravish </a:t>
          </a: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deyiladi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984075" y="626554"/>
        <a:ext cx="4063278" cy="4060214"/>
      </dsp:txXfrm>
    </dsp:sp>
    <dsp:sp modelId="{23F239FC-8F19-46D6-A0B4-8E72EE6A9A1B}">
      <dsp:nvSpPr>
        <dsp:cNvPr id="0" name=""/>
        <dsp:cNvSpPr/>
      </dsp:nvSpPr>
      <dsp:spPr>
        <a:xfrm>
          <a:off x="4824523" y="0"/>
          <a:ext cx="6732086" cy="5313325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RAVISHDOSH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en-US" sz="3200" b="0" kern="1200" dirty="0" err="1" smtClean="0">
              <a:latin typeface="Times New Roman" pitchFamily="18" charset="0"/>
              <a:cs typeface="Times New Roman" pitchFamily="18" charset="0"/>
            </a:rPr>
            <a:t>Fe’lning</a:t>
          </a: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kern="1200" dirty="0" err="1" smtClean="0">
              <a:latin typeface="Times New Roman" pitchFamily="18" charset="0"/>
              <a:cs typeface="Times New Roman" pitchFamily="18" charset="0"/>
            </a:rPr>
            <a:t>ravishga</a:t>
          </a: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         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en-US" sz="3200" b="0" kern="1200" dirty="0" err="1" smtClean="0">
              <a:latin typeface="Times New Roman" pitchFamily="18" charset="0"/>
              <a:cs typeface="Times New Roman" pitchFamily="18" charset="0"/>
            </a:rPr>
            <a:t>xoslangan</a:t>
          </a: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kern="1200" dirty="0" err="1" smtClean="0">
              <a:latin typeface="Times New Roman" pitchFamily="18" charset="0"/>
              <a:cs typeface="Times New Roman" pitchFamily="18" charset="0"/>
            </a:rPr>
            <a:t>shakli</a:t>
          </a: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en-US" sz="3200" b="0" kern="1200" dirty="0" err="1" smtClean="0">
              <a:latin typeface="Times New Roman" pitchFamily="18" charset="0"/>
              <a:cs typeface="Times New Roman" pitchFamily="18" charset="0"/>
            </a:rPr>
            <a:t>Ravishdosh</a:t>
          </a: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kern="1200" dirty="0" err="1" smtClean="0">
              <a:latin typeface="Times New Roman" pitchFamily="18" charset="0"/>
              <a:cs typeface="Times New Roman" pitchFamily="18" charset="0"/>
            </a:rPr>
            <a:t>o‘ziga</a:t>
          </a: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    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en-US" sz="3200" b="0" kern="1200" dirty="0" err="1" smtClean="0">
              <a:latin typeface="Times New Roman" pitchFamily="18" charset="0"/>
              <a:cs typeface="Times New Roman" pitchFamily="18" charset="0"/>
            </a:rPr>
            <a:t>xos</a:t>
          </a: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kern="1200" dirty="0" err="1" smtClean="0">
              <a:latin typeface="Times New Roman" pitchFamily="18" charset="0"/>
              <a:cs typeface="Times New Roman" pitchFamily="18" charset="0"/>
            </a:rPr>
            <a:t>qo‘shimchalarga</a:t>
          </a: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     </a:t>
          </a:r>
          <a:r>
            <a:rPr lang="en-US" sz="3200" b="0" kern="1200" dirty="0" err="1" smtClean="0">
              <a:latin typeface="Times New Roman" pitchFamily="18" charset="0"/>
              <a:cs typeface="Times New Roman" pitchFamily="18" charset="0"/>
            </a:rPr>
            <a:t>ega</a:t>
          </a:r>
          <a:r>
            <a:rPr lang="en-US" sz="3200" b="0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6734980" y="626554"/>
        <a:ext cx="3881563" cy="4060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991544" y="2564904"/>
            <a:ext cx="5184576" cy="364875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hunarmandchilik</a:t>
            </a:r>
            <a:endParaRPr lang="en-US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Sifatdosh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imlosi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04824" y="2852936"/>
            <a:ext cx="682664" cy="244827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images (14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3408" r="3408"/>
          <a:stretch>
            <a:fillRect/>
          </a:stretch>
        </p:blipFill>
        <p:spPr bwMode="auto">
          <a:xfrm>
            <a:off x="7752184" y="263691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479376" y="2132856"/>
            <a:ext cx="5688632" cy="57606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ko‘ylak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72064" y="2132856"/>
            <a:ext cx="5040560" cy="5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Tikil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ayotgan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ko‘ylak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479376" y="2924944"/>
            <a:ext cx="5688632" cy="57606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archani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yasatdi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479376" y="3645024"/>
            <a:ext cx="5688632" cy="57606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Malika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chizdi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479376" y="4437112"/>
            <a:ext cx="5688632" cy="57606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To‘plangan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suvlar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oqizildi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479376" y="5229200"/>
            <a:ext cx="5688632" cy="57606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Tolib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o‘rgandi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479376" y="5949280"/>
            <a:ext cx="5688632" cy="57606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ta’mirlandi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672064" y="2924944"/>
            <a:ext cx="5040560" cy="5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Yasatil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672064" y="3645024"/>
            <a:ext cx="5040560" cy="5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Chizil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672064" y="4437112"/>
            <a:ext cx="5040560" cy="5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Oqizil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suvlar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72064" y="5229200"/>
            <a:ext cx="5040560" cy="5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O‘rganil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ayotgan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672064" y="5949280"/>
            <a:ext cx="5040560" cy="5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Ta’mirlan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39416" y="1340768"/>
            <a:ext cx="10513168" cy="576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                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3-mashq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1344" y="2333685"/>
            <a:ext cx="120006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G‘ir-g‘ir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shabada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Osmonda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to‘lishib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nurlari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kumushdek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jilvalanadi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Barvaqt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sayohatchilar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manzilga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egala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shoxlarini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qattiq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jazolanadi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parvarishla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ko‘pchilikning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duosini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35360" y="1340768"/>
            <a:ext cx="11521280" cy="720080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G‘ir-g‘ir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shabada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kishiga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35360" y="5805264"/>
            <a:ext cx="11593288" cy="720080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parvarishla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ko‘pchilikning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duosini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35360" y="4941168"/>
            <a:ext cx="11521280" cy="720080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shoxlarini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buk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sindir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qattiq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jazolanadi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35360" y="4077072"/>
            <a:ext cx="11521280" cy="720080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egalla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35360" y="3140968"/>
            <a:ext cx="11521280" cy="720080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Barvaqt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yo‘lga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sayohatchilar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manzilga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35360" y="2204864"/>
            <a:ext cx="11521280" cy="720080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Osmonda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to‘lishib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nurlari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kumushdek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jilvalanadi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Zargarlik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san’ati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images (1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4365104"/>
            <a:ext cx="2376264" cy="2160240"/>
          </a:xfrm>
          <a:prstGeom prst="rect">
            <a:avLst/>
          </a:prstGeom>
          <a:noFill/>
        </p:spPr>
      </p:pic>
      <p:pic>
        <p:nvPicPr>
          <p:cNvPr id="1027" name="Picture 3" descr="C:\Users\Maktab\Desktop\images 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64352" y="4365104"/>
            <a:ext cx="2304256" cy="2160240"/>
          </a:xfrm>
          <a:prstGeom prst="rect">
            <a:avLst/>
          </a:prstGeom>
          <a:noFill/>
        </p:spPr>
      </p:pic>
      <p:pic>
        <p:nvPicPr>
          <p:cNvPr id="1028" name="Picture 4" descr="C:\Users\Maktab\Desktop\images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31704" y="2132856"/>
            <a:ext cx="2304256" cy="2071117"/>
          </a:xfrm>
          <a:prstGeom prst="rect">
            <a:avLst/>
          </a:prstGeom>
          <a:noFill/>
        </p:spPr>
      </p:pic>
      <p:pic>
        <p:nvPicPr>
          <p:cNvPr id="1029" name="Picture 5" descr="C:\Users\Maktab\Desktop\images (6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3392" y="2132856"/>
            <a:ext cx="2376264" cy="2059310"/>
          </a:xfrm>
          <a:prstGeom prst="rect">
            <a:avLst/>
          </a:prstGeom>
          <a:noFill/>
        </p:spPr>
      </p:pic>
      <p:pic>
        <p:nvPicPr>
          <p:cNvPr id="1030" name="Picture 6" descr="C:\Users\Maktab\Desktop\images (10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64352" y="2060848"/>
            <a:ext cx="2324100" cy="2088232"/>
          </a:xfrm>
          <a:prstGeom prst="rect">
            <a:avLst/>
          </a:prstGeom>
          <a:noFill/>
        </p:spPr>
      </p:pic>
      <p:pic>
        <p:nvPicPr>
          <p:cNvPr id="1031" name="Picture 7" descr="C:\Users\Maktab\Desktop\images (9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12024" y="4437112"/>
            <a:ext cx="2376264" cy="2088232"/>
          </a:xfrm>
          <a:prstGeom prst="rect">
            <a:avLst/>
          </a:prstGeom>
          <a:noFill/>
        </p:spPr>
      </p:pic>
      <p:pic>
        <p:nvPicPr>
          <p:cNvPr id="1032" name="Picture 8" descr="C:\Users\Maktab\Desktop\images (4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31704" y="4437112"/>
            <a:ext cx="2304256" cy="2088232"/>
          </a:xfrm>
          <a:prstGeom prst="rect">
            <a:avLst/>
          </a:prstGeom>
          <a:noFill/>
        </p:spPr>
      </p:pic>
      <p:pic>
        <p:nvPicPr>
          <p:cNvPr id="1033" name="Picture 9" descr="C:\Users\Maktab\Desktop\images (8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12024" y="2132856"/>
            <a:ext cx="2295525" cy="208823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35360" y="1124744"/>
            <a:ext cx="11521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4-mashq.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Sifatdoshlarni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Zargarlik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san’ati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352" y="2132856"/>
            <a:ext cx="1173730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Zargarlar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barchaning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e’tiborini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qozon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Zargarlik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buyumlarini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chiqar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adigan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fabrikalar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Zargarlik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buyumlarining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yo‘qolib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ayotgan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Matolarimizdan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tikil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ayotgan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liboslar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Zargarlik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kasb-hunar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kollejlarida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tahsil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Zargarlik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hunarini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o‘rgan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49709" y="1196752"/>
            <a:ext cx="107420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4-mashq.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Sifatdoshlarni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Zargarlar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guzari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59896" y="1844824"/>
            <a:ext cx="672337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yasagan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tillaqosh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Taqsa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qalamqosh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usniga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chiroy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Nur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taratar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go‘yo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загружено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340768"/>
            <a:ext cx="4536504" cy="2376264"/>
          </a:xfrm>
          <a:prstGeom prst="rect">
            <a:avLst/>
          </a:prstGeom>
          <a:noFill/>
        </p:spPr>
      </p:pic>
      <p:pic>
        <p:nvPicPr>
          <p:cNvPr id="4100" name="Picture 4" descr="C:\Users\Maktab\Desktop\загружено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3933056"/>
            <a:ext cx="4536504" cy="257271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Zebigardon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916832"/>
            <a:ext cx="683571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Raqqosalar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o‘yinda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Zebigardon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bo‘ynida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Kuy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ohangi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sirg‘alar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Yalt-yult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qilar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sirg‘alar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26121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2144" y="1484784"/>
            <a:ext cx="3816424" cy="46355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Turli-tuman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taqinchoq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99856" y="1412776"/>
            <a:ext cx="69847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Kelinchaklar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uzugi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Ko‘zsizi-yu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ko‘zligi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Turli-tuman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taqinchoq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Bilaguzuk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zarmunchoq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загружен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412776"/>
            <a:ext cx="3986157" cy="2448272"/>
          </a:xfrm>
          <a:prstGeom prst="rect">
            <a:avLst/>
          </a:prstGeom>
          <a:noFill/>
        </p:spPr>
      </p:pic>
      <p:pic>
        <p:nvPicPr>
          <p:cNvPr id="3075" name="Picture 3" descr="C:\Users\Maktab\Desktop\загружено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7968" y="4797152"/>
            <a:ext cx="3744416" cy="1800200"/>
          </a:xfrm>
          <a:prstGeom prst="rect">
            <a:avLst/>
          </a:prstGeom>
          <a:noFill/>
        </p:spPr>
      </p:pic>
      <p:pic>
        <p:nvPicPr>
          <p:cNvPr id="3080" name="Picture 8" descr="C:\Users\Maktab\Desktop\загружено (6)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360" y="4005064"/>
            <a:ext cx="4114743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Zargarlik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guzari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91944" y="2204864"/>
            <a:ext cx="630172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to‘lar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rastamiz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tanlang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asta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Sizdangina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yoqtirish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Bizdangina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taqtirish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images (1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2204864"/>
            <a:ext cx="4680520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1268760"/>
            <a:ext cx="7704856" cy="331236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Zargarlik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guzari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zargarlik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buyumlarining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4797152"/>
            <a:ext cx="7560840" cy="17145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Zargarlik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guzari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8248" y="1988840"/>
            <a:ext cx="3233012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0960" y="1340768"/>
            <a:ext cx="11430080" cy="518457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“T-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chizmasi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ravishdoshlar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o‘rtasidagi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farqlarni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Veen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diagrammasi”asosida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ravish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ravishdoshlarning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farqli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TOPSHIRIQLARNI  TEKSHIRAMIZ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3392" y="1340768"/>
            <a:ext cx="11089232" cy="5040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Sof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shakli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Ravishdosh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shakli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91944" y="1844824"/>
            <a:ext cx="360040" cy="4680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23392" y="1988840"/>
            <a:ext cx="51845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Fe’lning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kesim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vazifasini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shakli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Birgina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fe’ldan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3.O‘ziga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qo‘shimchaga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56040" y="1988840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168008" y="1988840"/>
            <a:ext cx="58326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Fe’lning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ravishga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xoslangan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shakli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Ravishdoshlarning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-b(-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a(-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y) </a:t>
            </a:r>
          </a:p>
          <a:p>
            <a:pPr marL="342900" indent="-34290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qo‘shimchali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shakllari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ko‘makchi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fe’lli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qo‘shilmalari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tarkibida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yetakchi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vazifasini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qo‘shimchalarga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07679925"/>
              </p:ext>
            </p:extLst>
          </p:nvPr>
        </p:nvGraphicFramePr>
        <p:xfrm>
          <a:off x="263352" y="1268760"/>
          <a:ext cx="11715832" cy="5313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5087888" y="1988840"/>
            <a:ext cx="223224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Holat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payt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ma’nolarini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O‘xshash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so‘roqlarga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ru-RU" dirty="0"/>
          </a:p>
        </p:txBody>
      </p:sp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263352" y="285750"/>
            <a:ext cx="117373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TOPSHIRIQLARNI  TEKSHIRAMIZ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MILLIY  HUNARMADCHILIK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35360" y="1340768"/>
            <a:ext cx="11521280" cy="5112568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3352" y="1628800"/>
            <a:ext cx="117373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hunarmandchilikning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naqqoshlik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ganchkorlik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zardo‘zlik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gilamdo‘zlik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chinnisozlik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kulolchilik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rivojlangan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hunarlar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kungacha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kelyapti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Jahonda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me’morchiligi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nihoyatda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hashamdorligi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ajralib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me’morchiligi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an’analarni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unsurlar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uyg‘unlikda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ishlatilmoqda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Mamlakatimizda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hunarmandchilikni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rivojlantirishga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qaratilmoqda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hunarni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anglatishi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95400" y="332656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MILLIY  HUNARMADCHILIK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35360" y="1340768"/>
            <a:ext cx="11521280" cy="5112568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загружено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7688" y="1340768"/>
            <a:ext cx="2619375" cy="1743075"/>
          </a:xfrm>
          <a:prstGeom prst="rect">
            <a:avLst/>
          </a:prstGeom>
          <a:noFill/>
        </p:spPr>
      </p:pic>
      <p:pic>
        <p:nvPicPr>
          <p:cNvPr id="1027" name="Picture 3" descr="C:\Users\Maktab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1340768"/>
            <a:ext cx="2686050" cy="1695450"/>
          </a:xfrm>
          <a:prstGeom prst="rect">
            <a:avLst/>
          </a:prstGeom>
          <a:noFill/>
        </p:spPr>
      </p:pic>
      <p:pic>
        <p:nvPicPr>
          <p:cNvPr id="1028" name="Picture 4" descr="C:\Users\Maktab\Desktop\images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0016" y="1340768"/>
            <a:ext cx="2581275" cy="1771650"/>
          </a:xfrm>
          <a:prstGeom prst="rect">
            <a:avLst/>
          </a:prstGeom>
          <a:noFill/>
        </p:spPr>
      </p:pic>
      <p:pic>
        <p:nvPicPr>
          <p:cNvPr id="1030" name="Picture 6" descr="C:\Users\Maktab\Desktop\загружено (5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376" y="4005064"/>
            <a:ext cx="2628900" cy="1743075"/>
          </a:xfrm>
          <a:prstGeom prst="rect">
            <a:avLst/>
          </a:prstGeom>
          <a:noFill/>
        </p:spPr>
      </p:pic>
      <p:pic>
        <p:nvPicPr>
          <p:cNvPr id="1031" name="Picture 7" descr="C:\Users\Maktab\Desktop\images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9696" y="4077072"/>
            <a:ext cx="2647950" cy="1724025"/>
          </a:xfrm>
          <a:prstGeom prst="rect">
            <a:avLst/>
          </a:prstGeom>
          <a:noFill/>
        </p:spPr>
      </p:pic>
      <p:pic>
        <p:nvPicPr>
          <p:cNvPr id="1032" name="Picture 8" descr="C:\Users\Maktab\Desktop\images (3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12024" y="4077072"/>
            <a:ext cx="2619375" cy="1743075"/>
          </a:xfrm>
          <a:prstGeom prst="rect">
            <a:avLst/>
          </a:prstGeom>
          <a:noFill/>
        </p:spPr>
      </p:pic>
      <p:pic>
        <p:nvPicPr>
          <p:cNvPr id="5" name="Picture 3" descr="C:\Users\Maktab\Desktop\загружено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120336" y="1340768"/>
            <a:ext cx="2609850" cy="1752600"/>
          </a:xfrm>
          <a:prstGeom prst="rect">
            <a:avLst/>
          </a:prstGeom>
          <a:noFill/>
        </p:spPr>
      </p:pic>
      <p:pic>
        <p:nvPicPr>
          <p:cNvPr id="6" name="Picture 4" descr="C:\Users\Maktab\Desktop\images (6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192344" y="4077072"/>
            <a:ext cx="2609850" cy="17526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07368" y="3212976"/>
            <a:ext cx="2664296" cy="6480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zardo‘zlik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87688" y="3212976"/>
            <a:ext cx="2664296" cy="6480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zargarlik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5360" y="5805264"/>
            <a:ext cx="2808312" cy="7920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yog‘och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o‘ymakorligi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59696" y="5949280"/>
            <a:ext cx="2664296" cy="6480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gilamdo‘zlik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40016" y="5949280"/>
            <a:ext cx="2664296" cy="6480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kashtachilik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192344" y="5949280"/>
            <a:ext cx="2664296" cy="6480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naqqoshlik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240016" y="3212976"/>
            <a:ext cx="2664296" cy="6480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kulolchilik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120336" y="3212976"/>
            <a:ext cx="2664296" cy="6480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misgarlik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1344" y="1124744"/>
            <a:ext cx="11809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52" y="1204784"/>
            <a:ext cx="11665296" cy="5653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Fe’lning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sifatga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xoslangan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shakli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sifatdosh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Sifatdosh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asoslariga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), -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yotgan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(-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ayotgan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), -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adigan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(-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ydigan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), -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r (-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qo‘shimchalarini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yasaladi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otga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bog‘lanib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so‘roqlariga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mehmon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quril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ayotgan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bino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chizil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adigan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1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1344" y="1124744"/>
            <a:ext cx="11809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35359" y="1268760"/>
          <a:ext cx="11593290" cy="525658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64430"/>
                <a:gridCol w="3864430"/>
                <a:gridCol w="3864430"/>
              </a:tblGrid>
              <a:tr h="131414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Qanday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Qanday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Qaysi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Kim? (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)?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4146"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yaxshi</a:t>
                      </a:r>
                      <a:endParaRPr lang="ru-RU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</a:t>
                      </a:r>
                      <a:r>
                        <a:rPr lang="en-US" sz="4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ydigan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bola</a:t>
                      </a:r>
                      <a:endParaRPr lang="ru-RU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4146"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hashamatli</a:t>
                      </a:r>
                      <a:endParaRPr lang="ru-RU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quril</a:t>
                      </a:r>
                      <a:r>
                        <a:rPr lang="en-US" sz="4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bino</a:t>
                      </a:r>
                      <a:endParaRPr lang="ru-RU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4146"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tiniq</a:t>
                      </a:r>
                      <a:endParaRPr lang="ru-RU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oq</a:t>
                      </a:r>
                      <a:r>
                        <a:rPr lang="en-US" sz="4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endParaRPr lang="ru-RU" sz="4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suv</a:t>
                      </a:r>
                      <a:endParaRPr lang="ru-RU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sifatdoshlar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so‘ngra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ятиугольник 5"/>
          <p:cNvSpPr/>
          <p:nvPr/>
        </p:nvSpPr>
        <p:spPr>
          <a:xfrm>
            <a:off x="1127448" y="5877272"/>
            <a:ext cx="2808312" cy="648072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79376" y="4941168"/>
            <a:ext cx="2808312" cy="628648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ko‘rsatmoq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4223792" y="4941168"/>
            <a:ext cx="2808312" cy="628648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gapirmoq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4943872" y="5877272"/>
            <a:ext cx="2808312" cy="62864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8256240" y="4941168"/>
            <a:ext cx="2808312" cy="628648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8976320" y="5877272"/>
            <a:ext cx="2808312" cy="648072"/>
          </a:xfrm>
          <a:prstGeom prst="homePlat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kelmoq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360" y="2420888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351584" y="2420888"/>
          <a:ext cx="9433048" cy="1800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16524"/>
                <a:gridCol w="4716524"/>
              </a:tblGrid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Nima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qiladi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Qanday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Binokor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uy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quradi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Qurilayotgan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uy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50079000</TotalTime>
  <Words>767</Words>
  <Application>Microsoft Office PowerPoint</Application>
  <PresentationFormat>Произвольный</PresentationFormat>
  <Paragraphs>192</Paragraphs>
  <Slides>19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O‘zbek tili</vt:lpstr>
      <vt:lpstr> MUSTAQIL BAJARISH UCHUN TOPSHIRIQLAR</vt:lpstr>
      <vt:lpstr> TOPSHIRIQLARNI  TEKSHIRAMIZ</vt:lpstr>
      <vt:lpstr>    </vt:lpstr>
      <vt:lpstr>MILLIY  HUNARMADCHILIK</vt:lpstr>
      <vt:lpstr>MILLIY  HUNARMADCHILIK</vt:lpstr>
      <vt:lpstr>Презентация PowerPoint</vt:lpstr>
      <vt:lpstr>Презентация PowerPoint</vt:lpstr>
      <vt:lpstr>2-mashq</vt:lpstr>
      <vt:lpstr>2-mashq</vt:lpstr>
      <vt:lpstr>3-mashq</vt:lpstr>
      <vt:lpstr>Mashqni tekshiramiz</vt:lpstr>
      <vt:lpstr>Zargarlik san’ati</vt:lpstr>
      <vt:lpstr>Zargarlik san’ati</vt:lpstr>
      <vt:lpstr>Zargarlar guzari</vt:lpstr>
      <vt:lpstr>Zebigardon</vt:lpstr>
      <vt:lpstr>Turli-tuman taqinchoq</vt:lpstr>
      <vt:lpstr>Zargarlik guzari</vt:lpstr>
      <vt:lpstr> 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1177</cp:revision>
  <dcterms:created xsi:type="dcterms:W3CDTF">2020-08-03T09:44:14Z</dcterms:created>
  <dcterms:modified xsi:type="dcterms:W3CDTF">2020-10-29T08:59:34Z</dcterms:modified>
</cp:coreProperties>
</file>