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15" r:id="rId2"/>
    <p:sldId id="457" r:id="rId3"/>
    <p:sldId id="460" r:id="rId4"/>
    <p:sldId id="446" r:id="rId5"/>
    <p:sldId id="458" r:id="rId6"/>
    <p:sldId id="459" r:id="rId7"/>
    <p:sldId id="461" r:id="rId8"/>
    <p:sldId id="462" r:id="rId9"/>
    <p:sldId id="463" r:id="rId10"/>
    <p:sldId id="451" r:id="rId11"/>
    <p:sldId id="453" r:id="rId12"/>
    <p:sldId id="449" r:id="rId13"/>
    <p:sldId id="454" r:id="rId14"/>
    <p:sldId id="465" r:id="rId15"/>
    <p:sldId id="435" r:id="rId16"/>
    <p:sldId id="456" r:id="rId17"/>
    <p:sldId id="466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88" autoAdjust="0"/>
    <p:restoredTop sz="86380" autoAdjust="0"/>
  </p:normalViewPr>
  <p:slideViewPr>
    <p:cSldViewPr>
      <p:cViewPr>
        <p:scale>
          <a:sx n="67" d="100"/>
          <a:sy n="67" d="100"/>
        </p:scale>
        <p:origin x="-366" y="-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64" y="11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10/28/2020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10/28/2020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10/28/2020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631504" y="2681278"/>
            <a:ext cx="6336704" cy="3700050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Xudoyberdi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To‘xtaboyev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Sariq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devni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minib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asaridan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parcha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551384" y="2924944"/>
            <a:ext cx="682664" cy="2232248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>
              <a:ext uri="{FF2B5EF4-FFF2-40B4-BE49-F238E27FC236}"/>
            </a:extLst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/>
            </a:extLst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1027" name="Picture 3" descr="C:\Users\Maktab\Desktop\загружено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 cstate="print"/>
          <a:srcRect l="3291" r="3291"/>
          <a:stretch>
            <a:fillRect/>
          </a:stretch>
        </p:blipFill>
        <p:spPr bwMode="auto">
          <a:xfrm>
            <a:off x="7792442" y="2564904"/>
            <a:ext cx="4054249" cy="3093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Adabiy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o‘qish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352" y="1164134"/>
            <a:ext cx="71287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aldab-suldab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ko‘chaga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haydab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chiqarishdi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ha,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qilishdi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teatrda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eshik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oldida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chipta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yirtay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desam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O‘shanga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ma’lumot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deyishdi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Gapni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-a!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ekanman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1026" name="Picture 2" descr="C:\Users\Maktab\Desktop\загружено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4152" y="1340768"/>
            <a:ext cx="3899079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Qayerdasan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maktabim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1824" y="1124744"/>
            <a:ext cx="741682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To‘xtang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endi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ishim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orqaga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ketaveradi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Agronom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bo‘ldim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quvildim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Shoir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bo‘ldim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nomim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chiqmadi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Muhandis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bo‘ldim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qochib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qutuldim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Safarga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chiqqanimdan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buyon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ajoyibotlarni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ko‘rdim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g‘aroyibotlarning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guvohi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bo‘ldim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Xursand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kunlarim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Xafa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kunlarim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Ammo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qachon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bugungidek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ko‘nglim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o‘ksimagan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aktab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1340768"/>
            <a:ext cx="4032448" cy="2258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Maktab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360" y="4005064"/>
            <a:ext cx="4064762" cy="2448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Mashaqqatli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yo‘l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60" y="1340768"/>
            <a:ext cx="59766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o‘qimasdan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agronom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bo‘lmoqchi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azoblarga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mashaqqatlarga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tishimni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tishimga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chidagan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maqsadimga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erisha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Sharmanda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Ho‘ngrab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yig‘lab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yubordim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Maktab\Desktop\s52205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0056" y="1484784"/>
            <a:ext cx="5132953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uchu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5800" y="1268760"/>
            <a:ext cx="76328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Qalpoqcham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safarlarda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hamisha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yo‘ldoshim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maslahatgo‘yim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aytchi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maqsadga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erisha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sehrli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qalpoqcham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O‘qishing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Maktab\Desktop\загружено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352" y="4005064"/>
            <a:ext cx="3857082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Users\Maktab\Desktop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360" y="1484784"/>
            <a:ext cx="3800583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3912" y="1124744"/>
            <a:ext cx="66247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Ha, ha,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o‘qituvching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Qobilboy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sevimli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direktoring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Otajon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Azizovichlarning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gapiga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quloq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solishing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Demak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chalg‘itgan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ekansan-da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aldabsan-da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aldamadim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chalg‘itmadim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Fikrlaring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ekanligini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tushunib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olgin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qo‘limdan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kelgancha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ko‘maklashdim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Maktab\Desktop\загружено (5)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1268760"/>
            <a:ext cx="4896544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Users\Maktab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1624" y="4221088"/>
            <a:ext cx="2520280" cy="2248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3" name="Picture 3" descr="C:\Users\Maktab\Desktop\s52205419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360" y="4221088"/>
            <a:ext cx="2278609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238084" y="214290"/>
            <a:ext cx="1178727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5520" y="188640"/>
            <a:ext cx="9498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yuzasidan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392" y="1556792"/>
            <a:ext cx="110172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Hoshimjonning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ishlaridan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xulosa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chiqardingiz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Ayting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-chi,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o‘qimay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egallamay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biror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egasi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bo‘lish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mumkinmi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kelajakdagi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rejalaringiz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Orzu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kasbingizni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egallash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nimalar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qilishni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o‘ylab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qo‘ydingizmi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2676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0960" y="1340768"/>
            <a:ext cx="11430080" cy="51845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“T-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chizmasi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tahlilni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bajaring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fe’llar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ravishdoshlar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o‘rtasidagi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farqlarni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aniqlang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“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diagrammasi”asosida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ravish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ravishdoshlarning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o‘xshash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farqli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368" y="1484784"/>
            <a:ext cx="11430080" cy="17145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O‘qigan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o‘qimoqchi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kitoblaringiz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yozib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jadvalni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to‘ldiring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51384" y="3501008"/>
          <a:ext cx="11168176" cy="26642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84088"/>
                <a:gridCol w="5584088"/>
              </a:tblGrid>
              <a:tr h="133214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4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‘qiganman</a:t>
                      </a:r>
                      <a:endParaRPr lang="ru-RU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Endi</a:t>
                      </a:r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o‘qimoqchiman</a:t>
                      </a:r>
                      <a:endParaRPr lang="ru-RU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???</a:t>
                      </a:r>
                      <a:endParaRPr lang="ru-RU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???</a:t>
                      </a:r>
                      <a:endParaRPr lang="ru-RU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0960" y="1857364"/>
            <a:ext cx="11430080" cy="17145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“Mening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sevimli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qahramonim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mavzusida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0960" y="3857628"/>
            <a:ext cx="11430080" cy="17145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O‘qigan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asarlaringiz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asar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qahramonlarining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nomlarini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yozib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chiqing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91744" y="1412776"/>
            <a:ext cx="4032448" cy="15121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sevimli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qahramonim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aktab\Desktop\загружено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1628800"/>
            <a:ext cx="2160240" cy="2658616"/>
          </a:xfrm>
          <a:prstGeom prst="rect">
            <a:avLst/>
          </a:prstGeom>
          <a:noFill/>
        </p:spPr>
      </p:pic>
      <p:pic>
        <p:nvPicPr>
          <p:cNvPr id="1027" name="Picture 3" descr="C:\Users\Maktab\Desktop\331160-6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664" y="3356992"/>
            <a:ext cx="2304256" cy="3056943"/>
          </a:xfrm>
          <a:prstGeom prst="rect">
            <a:avLst/>
          </a:prstGeom>
          <a:noFill/>
        </p:spPr>
      </p:pic>
      <p:pic>
        <p:nvPicPr>
          <p:cNvPr id="1029" name="Picture 5" descr="C:\Users\Maktab\Desktop\загружено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08368" y="1628800"/>
            <a:ext cx="2232248" cy="2808312"/>
          </a:xfrm>
          <a:prstGeom prst="rect">
            <a:avLst/>
          </a:prstGeom>
          <a:noFill/>
        </p:spPr>
      </p:pic>
      <p:pic>
        <p:nvPicPr>
          <p:cNvPr id="1030" name="Picture 6" descr="C:\Users\Maktab\Desktop\загружено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6040" y="3356992"/>
            <a:ext cx="2265333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KITOBNI  QANDAY  O‘QISH  KERAK?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загружено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888" y="1268760"/>
            <a:ext cx="2370634" cy="2880320"/>
          </a:xfrm>
          <a:prstGeom prst="rect">
            <a:avLst/>
          </a:prstGeom>
          <a:noFill/>
        </p:spPr>
      </p:pic>
      <p:pic>
        <p:nvPicPr>
          <p:cNvPr id="1027" name="Picture 3" descr="C:\Users\Maktab\Desktop\загружено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82" y="1340768"/>
            <a:ext cx="2262546" cy="3312368"/>
          </a:xfrm>
          <a:prstGeom prst="rect">
            <a:avLst/>
          </a:prstGeom>
          <a:noFill/>
        </p:spPr>
      </p:pic>
      <p:pic>
        <p:nvPicPr>
          <p:cNvPr id="1028" name="Picture 4" descr="C:\Users\Maktab\Desktop\загружено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7608" y="3425409"/>
            <a:ext cx="2376264" cy="2922805"/>
          </a:xfrm>
          <a:prstGeom prst="rect">
            <a:avLst/>
          </a:prstGeom>
          <a:noFill/>
        </p:spPr>
      </p:pic>
      <p:pic>
        <p:nvPicPr>
          <p:cNvPr id="1029" name="Picture 5" descr="C:\Users\Maktab\Desktop\загружено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4152" y="3573016"/>
            <a:ext cx="2201329" cy="2674615"/>
          </a:xfrm>
          <a:prstGeom prst="rect">
            <a:avLst/>
          </a:prstGeom>
          <a:noFill/>
        </p:spPr>
      </p:pic>
      <p:pic>
        <p:nvPicPr>
          <p:cNvPr id="1030" name="Picture 6" descr="C:\Users\Maktab\Desktop\загружено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96400" y="1340768"/>
            <a:ext cx="2252149" cy="33843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1344" y="1124744"/>
            <a:ext cx="11809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9376" y="1412776"/>
            <a:ext cx="11449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Ravishdoshlarning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-b (-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), -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y)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qo‘shimchali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shakllari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ko‘makchi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fe’lli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qo‘shilmalari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tarkibida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yetakchi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fe’l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vazifasini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bajarib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o‘qiy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boshlamoq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chiqmoq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bo‘lmoq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bermoq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qo‘shimchali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ravishdoshlarga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bo‘lishsizlik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-may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shaklida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shakllariga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-ma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shaklida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qo‘shiladi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o‘qi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o‘qi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tur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tur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3451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4-mashq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1268760"/>
            <a:ext cx="12000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fe’llardan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-b (-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), -a (-y)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ravishdosh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shakllarini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yasang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919536" y="2852936"/>
            <a:ext cx="2808312" cy="57606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07368" y="2132856"/>
            <a:ext cx="2808312" cy="55664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ko‘rsatmoq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647728" y="3645024"/>
            <a:ext cx="2808312" cy="62864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gapirmoq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5015880" y="4437112"/>
            <a:ext cx="2808312" cy="62864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6600056" y="5229200"/>
            <a:ext cx="2808312" cy="62864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8904312" y="5949280"/>
            <a:ext cx="2808312" cy="576064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4-mashq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1268760"/>
            <a:ext cx="12000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fe’llardan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-b (-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), -a (-y)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ravishdosh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shakllarini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yasang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407368" y="2924944"/>
            <a:ext cx="2808312" cy="57606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07368" y="2204864"/>
            <a:ext cx="2808312" cy="55664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ko‘rsatmoq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407368" y="3645024"/>
            <a:ext cx="2808312" cy="62864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gapirmoq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407368" y="4437112"/>
            <a:ext cx="2808312" cy="62864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407368" y="5229200"/>
            <a:ext cx="2808312" cy="62864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407368" y="6021288"/>
            <a:ext cx="2808312" cy="5566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28248" y="2204864"/>
            <a:ext cx="3456384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ko‘rsat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3575720" y="3645024"/>
            <a:ext cx="4320480" cy="57606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gapir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3575720" y="4437112"/>
            <a:ext cx="4320480" cy="57606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3647728" y="5229200"/>
            <a:ext cx="4320480" cy="576064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3647728" y="6021288"/>
            <a:ext cx="4248472" cy="576064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ketmoq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575720" y="2924944"/>
            <a:ext cx="4320480" cy="57606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yubormoq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3575720" y="2204864"/>
            <a:ext cx="4248472" cy="57606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ko‘rsat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bermoq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28248" y="2924944"/>
            <a:ext cx="3456384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turing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328248" y="3645024"/>
            <a:ext cx="3456384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gapir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ketdi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28248" y="4437112"/>
            <a:ext cx="345638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olmadi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28248" y="5229200"/>
            <a:ext cx="3456384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bura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boshladi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328248" y="6021288"/>
            <a:ext cx="3456384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boshladi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Avval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bo‘lishli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so‘ngra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bo‘lishsiz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shaklidagi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ravishdoshlar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ifodalanishini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tushuntiring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352" y="2276873"/>
            <a:ext cx="119286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kitobni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shunchalik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berilib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o‘qidiki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hatto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biz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kelganimizni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sezmay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qoldi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narsaga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aralashmay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jimgina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yur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radiodan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berilayotgan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qo‘shiqni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ta’sirlanib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tinglab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borardi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Gapni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oxirigacha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eshitmay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biror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xulosa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qilma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Ko‘rmayin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bosdim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tikanni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tortadurman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zahrini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Tog‘am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xolamni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ko‘rib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keldik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yangiliklarni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bilib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olamiz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mashqni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370821"/>
              </p:ext>
            </p:extLst>
          </p:nvPr>
        </p:nvGraphicFramePr>
        <p:xfrm>
          <a:off x="263352" y="1268759"/>
          <a:ext cx="11665296" cy="53083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34144"/>
                <a:gridCol w="6231152"/>
              </a:tblGrid>
              <a:tr h="104886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Bo‘lishli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shakldagi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ravishdoshlar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Bo‘lishsiz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shakldagi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ravishdoshlar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3843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U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radiodan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berilayotgan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qo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‘shiqni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ta’sirlanib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tinglab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borardi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U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kitobni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shunchalik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berilib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o‘qidiki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hatto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biz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kelganimizni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sez</a:t>
                      </a:r>
                      <a:r>
                        <a:rPr lang="en-US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may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qoldi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1436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Tog‘am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xolamni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ko‘rib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keldik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narsaga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aralsh</a:t>
                      </a:r>
                      <a:r>
                        <a:rPr lang="en-US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may</a:t>
                      </a:r>
                      <a:r>
                        <a:rPr lang="en-US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jimgina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yur</a:t>
                      </a:r>
                      <a:r>
                        <a:rPr lang="ru-RU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8926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Kitoblar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orqali</a:t>
                      </a:r>
                      <a:r>
                        <a:rPr lang="ru-RU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hamma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yangiliklarni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bilib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olamiz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Gapni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oxirigacha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eshit</a:t>
                      </a:r>
                      <a:r>
                        <a:rPr lang="en-US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may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biror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xulosa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qilma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8926">
                <a:tc>
                  <a:txBody>
                    <a:bodyPr/>
                    <a:lstStyle/>
                    <a:p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Ko‘r</a:t>
                      </a:r>
                      <a:r>
                        <a:rPr lang="en-US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may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bosdim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tikanni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tortadurman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zahrini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46098048</TotalTime>
  <Words>737</Words>
  <Application>Microsoft Office PowerPoint</Application>
  <PresentationFormat>Произвольный</PresentationFormat>
  <Paragraphs>128</Paragraphs>
  <Slides>17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O‘zbek tili</vt:lpstr>
      <vt:lpstr> MUSTAQIL BAJARISH UCHUN TOPSHIRIQLAR</vt:lpstr>
      <vt:lpstr> MUSTAQIL BAJARISH UCHUN TOPSHIRIQLAR</vt:lpstr>
      <vt:lpstr>KITOBNI  QANDAY  O‘QISH  KERAK?</vt:lpstr>
      <vt:lpstr>Презентация PowerPoint</vt:lpstr>
      <vt:lpstr>4-mashq</vt:lpstr>
      <vt:lpstr>4-mashq</vt:lpstr>
      <vt:lpstr>5-mashq</vt:lpstr>
      <vt:lpstr>5-mashqni tekshiramiz</vt:lpstr>
      <vt:lpstr>Adabiy o‘qish</vt:lpstr>
      <vt:lpstr>Qayerdasan, maktabim?</vt:lpstr>
      <vt:lpstr>Mashaqqatli yo‘l</vt:lpstr>
      <vt:lpstr>Ilm olish uchu nima qilish kerak?</vt:lpstr>
      <vt:lpstr>Презентация PowerPoint</vt:lpstr>
      <vt:lpstr>Презентация PowerPoint</vt:lpstr>
      <vt:lpstr> MUSTAQIL BAJARISH UCHUN TOPSHIRIQLAR</vt:lpstr>
      <vt:lpstr> MUSTAQIL BAJARISH UCHUN TOPSHIRIQLAR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User</cp:lastModifiedBy>
  <cp:revision>1110</cp:revision>
  <dcterms:created xsi:type="dcterms:W3CDTF">2020-08-03T09:44:14Z</dcterms:created>
  <dcterms:modified xsi:type="dcterms:W3CDTF">2020-10-28T09:42:37Z</dcterms:modified>
</cp:coreProperties>
</file>