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15" r:id="rId2"/>
    <p:sldId id="445" r:id="rId3"/>
    <p:sldId id="446" r:id="rId4"/>
    <p:sldId id="447" r:id="rId5"/>
    <p:sldId id="451" r:id="rId6"/>
    <p:sldId id="453" r:id="rId7"/>
    <p:sldId id="449" r:id="rId8"/>
    <p:sldId id="454" r:id="rId9"/>
    <p:sldId id="426" r:id="rId10"/>
    <p:sldId id="439" r:id="rId11"/>
    <p:sldId id="440" r:id="rId12"/>
    <p:sldId id="441" r:id="rId13"/>
    <p:sldId id="455" r:id="rId14"/>
    <p:sldId id="435" r:id="rId15"/>
    <p:sldId id="456" r:id="rId16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86201" autoAdjust="0"/>
  </p:normalViewPr>
  <p:slideViewPr>
    <p:cSldViewPr>
      <p:cViewPr>
        <p:scale>
          <a:sx n="58" d="100"/>
          <a:sy n="58" d="100"/>
        </p:scale>
        <p:origin x="-684" y="-1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1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395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46D7DF-68EC-4700-8A3E-D13F9F0E9C0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0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ru-RU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2008075" y="2852936"/>
            <a:ext cx="6752221" cy="3094756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spcBef>
                <a:spcPts val="233"/>
              </a:spcBef>
              <a:defRPr/>
            </a:pP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Ravishdosh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imlosi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800" b="1" dirty="0" smtClean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04824" y="3216396"/>
            <a:ext cx="682664" cy="1796780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26" name="Picture 2" descr="C:\Users\Maktab\Desktop\ENwwA_xW4AICzM4.pn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 cstate="print"/>
          <a:srcRect l="14501" r="14501"/>
          <a:stretch>
            <a:fillRect/>
          </a:stretch>
        </p:blipFill>
        <p:spPr bwMode="auto">
          <a:xfrm>
            <a:off x="7968208" y="2594233"/>
            <a:ext cx="3528392" cy="36121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91344" y="1124744"/>
            <a:ext cx="11809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352" y="1412776"/>
            <a:ext cx="11665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Unli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jarangli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tovushlar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tugashiga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tovushi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asoslariga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guncha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gancha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gani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tovushi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asoslariga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kach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kuncha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kancha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kani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tovushi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tugagan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asoslariga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qach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quncha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qancha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qo‘shimchalari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qo‘shiladi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1546998" y="214290"/>
            <a:ext cx="9144000" cy="17235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79500" cy="107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692896"/>
              </p:ext>
            </p:extLst>
          </p:nvPr>
        </p:nvGraphicFramePr>
        <p:xfrm>
          <a:off x="335359" y="1876937"/>
          <a:ext cx="11593287" cy="470797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64429"/>
                <a:gridCol w="3864429"/>
                <a:gridCol w="3864429"/>
              </a:tblGrid>
              <a:tr h="1995251"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4000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tovushi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tugagan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asoslariga</a:t>
                      </a:r>
                      <a:endParaRPr lang="en-US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tovushi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tugagan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asoslariga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tovushi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bilan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tugagan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fe’l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asoslariga</a:t>
                      </a:r>
                      <a:endParaRPr lang="en-US" sz="4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6191"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gach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guncha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gancha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kach</a:t>
                      </a:r>
                      <a:r>
                        <a:rPr lang="en-US" sz="4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4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kuncha</a:t>
                      </a:r>
                      <a:r>
                        <a:rPr lang="en-US" sz="4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r>
                        <a:rPr lang="en-US" sz="4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kancha</a:t>
                      </a:r>
                      <a:r>
                        <a:rPr lang="en-US" sz="40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40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kani</a:t>
                      </a:r>
                      <a:endParaRPr lang="ru-RU" sz="4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qach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quncha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qancha</a:t>
                      </a:r>
                      <a:r>
                        <a:rPr lang="en-US" sz="4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4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qani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8482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tuggach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to‘kkach</a:t>
                      </a:r>
                      <a:endParaRPr lang="ru-RU" sz="4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qirqqancha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8482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kelgancha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ekkani</a:t>
                      </a:r>
                      <a:endParaRPr lang="ru-RU" sz="40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siqqancha</a:t>
                      </a:r>
                      <a:endParaRPr lang="ru-RU" sz="4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5360" y="1268760"/>
            <a:ext cx="1159328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Unli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jarangli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tovushlar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tugashiga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9345124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3-mashq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268760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(-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guncha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kuncha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quncha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1384" y="2636912"/>
            <a:ext cx="19442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1384" y="4005064"/>
            <a:ext cx="1944216" cy="7920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855640" y="5373216"/>
            <a:ext cx="1944216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5640" y="4005064"/>
            <a:ext cx="1944216" cy="79208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855640" y="2636912"/>
            <a:ext cx="1944216" cy="7920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ayt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31904" y="5373216"/>
            <a:ext cx="19442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231904" y="4005064"/>
            <a:ext cx="1944216" cy="79208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tug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31904" y="2636912"/>
            <a:ext cx="1944216" cy="79208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768408" y="5301208"/>
            <a:ext cx="1944216" cy="79208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pish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68408" y="4005064"/>
            <a:ext cx="1944216" cy="79208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768408" y="2636912"/>
            <a:ext cx="1944216" cy="7920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sot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51384" y="5373216"/>
            <a:ext cx="1944216" cy="792088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536160" y="5373216"/>
            <a:ext cx="1944216" cy="79208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36160" y="4005064"/>
            <a:ext cx="1944216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taq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36160" y="2636912"/>
            <a:ext cx="194421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eg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3-mashqni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tekshiramiz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344" y="1268760"/>
            <a:ext cx="12000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asoslariga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imlo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qoidalari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(-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guncha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kuncha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quncha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qo‘shimchalaridan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mosini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qo‘shib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417241"/>
              </p:ext>
            </p:extLst>
          </p:nvPr>
        </p:nvGraphicFramePr>
        <p:xfrm>
          <a:off x="335360" y="2348882"/>
          <a:ext cx="11521281" cy="42586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40427"/>
                <a:gridCol w="3840427"/>
                <a:gridCol w="3840427"/>
              </a:tblGrid>
              <a:tr h="130049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gach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gancha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kani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kach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kancha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qach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 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qani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,      </a:t>
                      </a:r>
                      <a:r>
                        <a:rPr lang="en-US" sz="4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quncha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699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yozgach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tekkani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chiqqach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699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ko‘rgach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bukkach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boqqani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699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aytgancha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ekkani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chaqquncha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6993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tuggach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tikkancha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taqqani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/>
        </p:nvSpPr>
        <p:spPr>
          <a:xfrm>
            <a:off x="238084" y="214290"/>
            <a:ext cx="11787270" cy="1846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 KO‘P  BILADI?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400" y="1268760"/>
            <a:ext cx="10945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qahramonlarining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644251"/>
              </p:ext>
            </p:extLst>
          </p:nvPr>
        </p:nvGraphicFramePr>
        <p:xfrm>
          <a:off x="335360" y="1988839"/>
          <a:ext cx="11521281" cy="46085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60240"/>
                <a:gridCol w="3384376"/>
                <a:gridCol w="5976665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Asar</a:t>
                      </a:r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muallifi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Asar</a:t>
                      </a:r>
                      <a:endParaRPr lang="en-US" sz="3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nomi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Asar</a:t>
                      </a:r>
                      <a:r>
                        <a:rPr lang="en-US" sz="32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qahramonlari</a:t>
                      </a:r>
                      <a:endParaRPr lang="ru-RU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‘afur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G‘ulom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“Shum bola”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qissasi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Shum bola,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Omon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Sariboy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bo‘lis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Odil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Yoqubov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Muzqaymoq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”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hikoyasi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On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yoshli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bola,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otasi</a:t>
                      </a:r>
                      <a:r>
                        <a:rPr lang="en-US" sz="3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onasi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Pirimqul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Qodirov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Yuduzli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tunlar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Bobur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mirzo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Humoyun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Qutlug‘nigor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xonim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Qosimbek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26767"/>
      </p:ext>
    </p:extLst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0" y="1857364"/>
            <a:ext cx="11430080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.“Mening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sevimli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qahramonim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0960" y="3857628"/>
            <a:ext cx="11430080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O‘qigan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asarlaringiz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qahramonlarining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nomlarini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yozib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chiqing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2398" y="1628800"/>
            <a:ext cx="11358642" cy="41764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do‘konida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mazmunidan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chiqib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hozirgi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do‘konlari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kitoblarning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tayyorlanish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jarayonlari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o‘zaro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suhbatlashing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solishtiring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Maktab\Desktop\tipograf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2060848"/>
            <a:ext cx="4392488" cy="2265966"/>
          </a:xfrm>
          <a:prstGeom prst="rect">
            <a:avLst/>
          </a:prstGeom>
          <a:noFill/>
        </p:spPr>
      </p:pic>
      <p:pic>
        <p:nvPicPr>
          <p:cNvPr id="2052" name="Picture 4" descr="C:\Users\Maktab\Desktop\o-na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16" y="2060848"/>
            <a:ext cx="4464496" cy="2282517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79376" y="4437112"/>
            <a:ext cx="5184576" cy="20882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Xattotlar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qo‘lyozma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varaqlar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muqovasoz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ustalar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keltirish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12024" y="4437112"/>
            <a:ext cx="5472608" cy="2088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nusxasi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varaq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taxlamini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kesish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muqova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tayyorlash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tayyor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holiga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keltirish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3352" y="1124744"/>
            <a:ext cx="11737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Tabiiy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qog‘ozga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yozilgan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kitoblardan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oladigan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rohatni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zamonaviy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texnologiya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bizga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olmaydi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54722"/>
            <a:ext cx="12192000" cy="1107996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KITOBLARNING QANDAY TURLARINI BILASIZ?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Maktab\Desktop\cf500e7f2f9663adb5d523cd667025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2344" y="1556792"/>
            <a:ext cx="2656637" cy="2592288"/>
          </a:xfrm>
          <a:prstGeom prst="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407368" y="4509120"/>
            <a:ext cx="2592288" cy="208823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31704" y="4509120"/>
            <a:ext cx="2520280" cy="2088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Audio</a:t>
            </a:r>
          </a:p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220809" y="4494042"/>
            <a:ext cx="2592288" cy="208823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Mini </a:t>
            </a:r>
          </a:p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84032" y="4509120"/>
            <a:ext cx="2520280" cy="2088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QR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kodli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Maktab\Desktop\загружено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9696" y="1556792"/>
            <a:ext cx="2664296" cy="2664296"/>
          </a:xfrm>
          <a:prstGeom prst="rect">
            <a:avLst/>
          </a:prstGeom>
          <a:noFill/>
        </p:spPr>
      </p:pic>
      <p:pic>
        <p:nvPicPr>
          <p:cNvPr id="3075" name="Picture 3" descr="C:\Users\Maktab\Desktop\922b1a4b11aae29731037307600b4ba0.jpg"/>
          <p:cNvPicPr>
            <a:picLocks noChangeAspect="1" noChangeArrowheads="1"/>
          </p:cNvPicPr>
          <p:nvPr/>
        </p:nvPicPr>
        <p:blipFill>
          <a:blip r:embed="rId4" cstate="print"/>
          <a:srcRect b="15789"/>
          <a:stretch>
            <a:fillRect/>
          </a:stretch>
        </p:blipFill>
        <p:spPr bwMode="auto">
          <a:xfrm>
            <a:off x="407368" y="1556792"/>
            <a:ext cx="2736304" cy="2664296"/>
          </a:xfrm>
          <a:prstGeom prst="rect">
            <a:avLst/>
          </a:prstGeom>
          <a:noFill/>
        </p:spPr>
      </p:pic>
      <p:pic>
        <p:nvPicPr>
          <p:cNvPr id="3076" name="Picture 4" descr="C:\Users\Maktab\Desktop\0000039_qr-code-cards_50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12024" y="1556792"/>
            <a:ext cx="2592288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3352" y="1556792"/>
            <a:ext cx="59766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asarlarni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ko‘raman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Kapitan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Grant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bolalari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”, 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besh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yoshli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kapitan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asarlarini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qayta-qayta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qiziqib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C:\Users\Maktab\Desktop\загружено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6360" y="2708920"/>
            <a:ext cx="2520280" cy="3821963"/>
          </a:xfrm>
          <a:prstGeom prst="rect">
            <a:avLst/>
          </a:prstGeom>
          <a:noFill/>
        </p:spPr>
      </p:pic>
      <p:pic>
        <p:nvPicPr>
          <p:cNvPr id="4099" name="Picture 3" descr="C:\Users\Maktab\Desktop\загружено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6040" y="1340768"/>
            <a:ext cx="2539657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5880" y="1268760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badiiy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asarlarni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ayniqsa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taniqli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adibi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Abdulla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Qodiriyning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romanlarini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juda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sevib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o‘qiyman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Men roman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qahramonlari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Otabek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Kumushdek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aqlli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farosatli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vafoli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intilaman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Maktab\Desktop\otgan0kunl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352" y="1268760"/>
            <a:ext cx="2300067" cy="3456384"/>
          </a:xfrm>
          <a:prstGeom prst="rect">
            <a:avLst/>
          </a:prstGeom>
          <a:noFill/>
        </p:spPr>
      </p:pic>
      <p:pic>
        <p:nvPicPr>
          <p:cNvPr id="5123" name="Picture 3" descr="C:\Users\Maktab\Desktop\dC42r7ZZSkN0aIT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7608" y="3140968"/>
            <a:ext cx="2304256" cy="33950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1904" y="1772816"/>
            <a:ext cx="619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To‘g‘risini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aytsam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men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o‘qimaganman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yaqinda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yozuvchi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Xudoyberdi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To‘xtaboyevning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Sariq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devni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minib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qissasini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chiqdim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Maktab\Desktop\загружено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5440" y="1412776"/>
            <a:ext cx="3312368" cy="49776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1" y="214290"/>
            <a:ext cx="11665123" cy="738664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1-topshiriq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360" y="1124744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Asar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qahramoni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Hoshimjonning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hech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qayerda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o‘qimay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sehrli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qalpoq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qolgani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kasblarda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ishlab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barcha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joylardan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bilimi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yo‘qligi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ketib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qolishga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majbur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bo‘lgani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menga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qattiq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ta’sir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qildi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buning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o‘qish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kerakligini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tushundim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Maktab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8248" y="1484784"/>
            <a:ext cx="358439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Maktab\Desktop\загружено (5)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40" y="4005064"/>
            <a:ext cx="365919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3352" y="188640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KITOBLAR  DUNYOSI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Maktab\Desktop\загружено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1268760"/>
            <a:ext cx="3816424" cy="249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C:\Users\Maktab\Desktop\736_386_85_27480784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360" y="4077072"/>
            <a:ext cx="3888432" cy="2458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Maktab\Desktop\загружено (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4232" y="4077072"/>
            <a:ext cx="378730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Maktab\Desktop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7808" y="2348880"/>
            <a:ext cx="3653107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Maktab\Desktop\загружено (9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6240" y="1340768"/>
            <a:ext cx="3679097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42119760</TotalTime>
  <Words>604</Words>
  <Application>Microsoft Office PowerPoint</Application>
  <PresentationFormat>Произвольный</PresentationFormat>
  <Paragraphs>136</Paragraphs>
  <Slides>15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  O‘zbek tili</vt:lpstr>
      <vt:lpstr> MUSTAQIL BAJARISH UCHUN TOPSHIRIQLAR</vt:lpstr>
      <vt:lpstr> MUSTAQIL BAJARISH UCHUN TOPSHIRIQLAR</vt:lpstr>
      <vt:lpstr> KITOBLARNING QANDAY TURLARINI BILASIZ?</vt:lpstr>
      <vt:lpstr>1-topshiriq</vt:lpstr>
      <vt:lpstr>1-topshiriq</vt:lpstr>
      <vt:lpstr>1-topshiriq</vt:lpstr>
      <vt:lpstr>1-topshiriq</vt:lpstr>
      <vt:lpstr>KITOBLAR  DUNYOSI </vt:lpstr>
      <vt:lpstr>Презентация PowerPoint</vt:lpstr>
      <vt:lpstr>Презентация PowerPoint</vt:lpstr>
      <vt:lpstr>3-mashq</vt:lpstr>
      <vt:lpstr>3-mashqni tekshiramiz</vt:lpstr>
      <vt:lpstr>Презентация PowerPoint</vt:lpstr>
      <vt:lpstr> 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User</cp:lastModifiedBy>
  <cp:revision>1032</cp:revision>
  <dcterms:created xsi:type="dcterms:W3CDTF">2020-08-03T09:44:14Z</dcterms:created>
  <dcterms:modified xsi:type="dcterms:W3CDTF">2020-10-26T10:52:50Z</dcterms:modified>
</cp:coreProperties>
</file>