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315" r:id="rId2"/>
    <p:sldId id="437" r:id="rId3"/>
    <p:sldId id="438" r:id="rId4"/>
    <p:sldId id="426" r:id="rId5"/>
    <p:sldId id="431" r:id="rId6"/>
    <p:sldId id="445" r:id="rId7"/>
    <p:sldId id="439" r:id="rId8"/>
    <p:sldId id="440" r:id="rId9"/>
    <p:sldId id="441" r:id="rId10"/>
    <p:sldId id="442" r:id="rId11"/>
    <p:sldId id="443" r:id="rId12"/>
    <p:sldId id="444" r:id="rId13"/>
    <p:sldId id="427" r:id="rId14"/>
    <p:sldId id="434" r:id="rId15"/>
    <p:sldId id="435" r:id="rId16"/>
    <p:sldId id="446" r:id="rId17"/>
    <p:sldId id="331" r:id="rId18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088" autoAdjust="0"/>
    <p:restoredTop sz="86380" autoAdjust="0"/>
  </p:normalViewPr>
  <p:slideViewPr>
    <p:cSldViewPr>
      <p:cViewPr>
        <p:scale>
          <a:sx n="63" d="100"/>
          <a:sy n="63" d="100"/>
        </p:scale>
        <p:origin x="-522" y="-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64" y="117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06F07-6E57-4C17-B74C-283E69F897EB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0FF3D-43ED-4881-B1B2-840FBF576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654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619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619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7410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C5B08-6D1C-4798-9161-9FBBDDFBCCB8}" type="datetimeFigureOut">
              <a:rPr lang="en-US"/>
              <a:pPr>
                <a:defRPr/>
              </a:pPr>
              <a:t>10/23/2020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6A6C5-50EF-4827-B29B-814043372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8DCA8-3380-468C-8D32-FEE46D4CADA6}" type="datetimeFigureOut">
              <a:rPr lang="en-US"/>
              <a:pPr>
                <a:defRPr/>
              </a:pPr>
              <a:t>10/23/2020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F7EFD-C7CB-497A-AB45-CE24CF3E7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7C743-CD78-4750-95AD-59970C8E013A}" type="datetimeFigureOut">
              <a:rPr lang="en-US"/>
              <a:pPr>
                <a:defRPr/>
              </a:pPr>
              <a:t>10/23/2020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1EE0A-4885-4CA3-BF66-87A843253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BFBBE-5C3D-4381-B405-A99E95D5671D}" type="datetimeFigureOut">
              <a:rPr lang="en-US"/>
              <a:pPr>
                <a:defRPr/>
              </a:pPr>
              <a:t>10/23/2020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D2485-5F7C-4420-A748-27101B7B97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677F3-ACA7-4DC6-AD38-D912D8C9A242}" type="datetimeFigureOut">
              <a:rPr lang="en-US"/>
              <a:pPr>
                <a:defRPr/>
              </a:pPr>
              <a:t>10/23/2020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9CAC0-1CF7-4C57-973A-4914C55F75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7C28840-11A4-4275-955E-872D2264A916}" type="datetimeFigureOut">
              <a:rPr lang="en-US"/>
              <a:pPr>
                <a:defRPr/>
              </a:pPr>
              <a:t>10/23/2020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760FC33-0D11-4365-AA94-1378492BA5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</p:sldLayoutIdLst>
  <p:transition spd="med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>
              <a:ext uri="{FF2B5EF4-FFF2-40B4-BE49-F238E27FC236}"/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576027" y="2708920"/>
            <a:ext cx="6752221" cy="3612846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zu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44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Men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sevgan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asar</a:t>
            </a:r>
            <a:endParaRPr lang="en-US" sz="48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Ravishdosh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yasalishi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imlosi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40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660808" y="3216396"/>
            <a:ext cx="682664" cy="1796780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>
              <a:ext uri="{FF2B5EF4-FFF2-40B4-BE49-F238E27FC236}"/>
            </a:extLst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/>
            </a:extLst>
          </p:cNvPr>
          <p:cNvSpPr txBox="1"/>
          <p:nvPr/>
        </p:nvSpPr>
        <p:spPr>
          <a:xfrm>
            <a:off x="10112991" y="1172164"/>
            <a:ext cx="1040784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2050" name="Picture 2" descr="C:\Users\Maktab\Desktop\Китоблар-монументи_01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6" cstate="print"/>
          <a:srcRect t="15901" b="15901"/>
          <a:stretch>
            <a:fillRect/>
          </a:stretch>
        </p:blipFill>
        <p:spPr bwMode="auto">
          <a:xfrm>
            <a:off x="8112224" y="2708920"/>
            <a:ext cx="3328416" cy="340743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1-mashq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35360" y="1268760"/>
          <a:ext cx="11665296" cy="532859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888432"/>
                <a:gridCol w="3888432"/>
                <a:gridCol w="3888432"/>
              </a:tblGrid>
              <a:tr h="60989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Sof</a:t>
                      </a:r>
                      <a:r>
                        <a:rPr lang="en-US" sz="3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fe’l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Harakat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nomi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Ravishdosh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74099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o‘tirdi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tasvirla</a:t>
                      </a:r>
                      <a:r>
                        <a:rPr lang="en-US" sz="36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sh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yugur</a:t>
                      </a:r>
                      <a:r>
                        <a:rPr lang="en-US" sz="36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guncha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74099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yozildi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oqar</a:t>
                      </a:r>
                      <a:r>
                        <a:rPr lang="en-US" sz="36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ib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ter</a:t>
                      </a:r>
                      <a:r>
                        <a:rPr lang="en-US" sz="36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gani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74099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so‘zladi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ilin</a:t>
                      </a:r>
                      <a:r>
                        <a:rPr lang="en-US" sz="36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moq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kel</a:t>
                      </a:r>
                      <a:r>
                        <a:rPr lang="en-US" sz="36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gach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74099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keldi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qorala</a:t>
                      </a:r>
                      <a:r>
                        <a:rPr lang="en-US" sz="36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sh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tur</a:t>
                      </a:r>
                      <a:r>
                        <a:rPr lang="en-US" sz="36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gach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74099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to‘plandi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ijod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qil</a:t>
                      </a:r>
                      <a:r>
                        <a:rPr lang="en-US" sz="36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ish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sana</a:t>
                      </a:r>
                      <a:r>
                        <a:rPr lang="en-US" sz="36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gani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74099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yasaladi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zavqlan</a:t>
                      </a:r>
                      <a:r>
                        <a:rPr lang="en-US" sz="36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ib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yugur</a:t>
                      </a:r>
                      <a:r>
                        <a:rPr lang="en-US" sz="36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gancha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74099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sanadi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yur</a:t>
                      </a:r>
                      <a:r>
                        <a:rPr lang="en-US" sz="36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-yur</a:t>
                      </a:r>
                      <a:r>
                        <a:rPr lang="en-US" sz="36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o‘qi</a:t>
                      </a:r>
                      <a:r>
                        <a:rPr lang="en-US" sz="36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gani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mashq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3352" y="1196752"/>
            <a:ext cx="117373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ravishdoshlardan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Ravishdoshlar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so‘roqqa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berayotganini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ayting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7368" y="2276872"/>
            <a:ext cx="11521280" cy="302433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…,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kutubxonaga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bordik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Men roman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hikoyalarni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o‘qiyman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Shoir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voqealardan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she’rlar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yozadi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Bunyod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devni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yengibdi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Devni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… 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soqolidan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tutamni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cho‘ntagiga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solibdi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Spektakl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oxirida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tomoshabinlar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o‘rinlaridan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olqishladilar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7368" y="5517232"/>
            <a:ext cx="115212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olgani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turib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ilhomlanib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tugagach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kurashib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sevib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o‘ldirib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 animBg="1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Mashqni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tekshiramiz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360" y="1268760"/>
            <a:ext cx="11665296" cy="525658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…       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…    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kutubxonaga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bordik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Men roman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hikoyalarni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…                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o‘qiyman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Shoir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voqealardan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…      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she’rlar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yozadi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Bunyod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devni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…     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yengibdi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Devni</a:t>
            </a:r>
            <a:endParaRPr lang="en-US" sz="4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…    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soqolidan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tutamni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…  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cho‘ntagiga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solibdi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Spektakl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oxirida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tomoshabinlar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o‘rinlaridan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…  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olqishladilar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51584" y="1484784"/>
            <a:ext cx="2361544" cy="76944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tugagach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23992" y="1484784"/>
            <a:ext cx="1728192" cy="76944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>
            <a:noFill/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olgani</a:t>
            </a:r>
            <a:endParaRPr lang="ru-RU" sz="4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32104" y="2852936"/>
            <a:ext cx="2630848" cy="76944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ilhomlanib</a:t>
            </a:r>
            <a:endParaRPr lang="ru-RU" sz="4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184232" y="2132856"/>
            <a:ext cx="1375698" cy="76944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sevib</a:t>
            </a:r>
            <a:endParaRPr lang="ru-RU" sz="4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75920" y="3501008"/>
            <a:ext cx="2127505" cy="76944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kurashib</a:t>
            </a:r>
            <a:endParaRPr lang="ru-RU" sz="4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7368" y="4221088"/>
            <a:ext cx="2018501" cy="76944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o‘ldirib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392144" y="4221088"/>
            <a:ext cx="1063112" cy="76944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olib</a:t>
            </a:r>
            <a:endParaRPr lang="ru-RU" sz="4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15680" y="5517232"/>
            <a:ext cx="1250663" cy="76944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turib</a:t>
            </a:r>
            <a:endParaRPr lang="ru-RU" sz="4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238084" y="214290"/>
            <a:ext cx="1178727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Kitob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do‘konida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87888" y="1196752"/>
            <a:ext cx="6840760" cy="5661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Alisher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rastalardan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ildam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o‘tib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Bozor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chekkasidagi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qo‘lyozma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kitoblar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taxlab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qo‘yilgan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kichik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do‘konchalar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e’tiborini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tortdi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sovuq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nimqorong‘i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do‘konchalarda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aqlining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xazinalari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o‘yma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gulli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charm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muqovalarga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o‘ralgancha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taxlanib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yotardi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C:\Users\Maktab\Desktop\0d5728844bb6dad6d94006e17292c357-600x6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1628800"/>
            <a:ext cx="4608512" cy="46085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19726767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238084" y="214290"/>
            <a:ext cx="1178727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Kitob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do‘konida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7368" y="1142984"/>
            <a:ext cx="614252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do‘konlari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yonida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muqovasoz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ustalarning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do‘koni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joylashgan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Alisher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to‘xtab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mashhur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muqovasoz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ustaning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gul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solish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oldidan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charmni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tarang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tortib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iylashini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uzoq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tomosha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eski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qo‘lyozmalarning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hididan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huzurlanar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ketishga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sira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shoshilmasdi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Maktab\Desktop\215541-books-books-book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56040" y="3789040"/>
            <a:ext cx="5400600" cy="2700300"/>
          </a:xfrm>
          <a:prstGeom prst="rect">
            <a:avLst/>
          </a:prstGeom>
          <a:noFill/>
        </p:spPr>
      </p:pic>
      <p:pic>
        <p:nvPicPr>
          <p:cNvPr id="3075" name="Picture 3" descr="C:\Users\Maktab\Desktop\cdd0dbeae557d9c998510b107ab1adc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56040" y="1340768"/>
            <a:ext cx="5328592" cy="22812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19726767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238084" y="214290"/>
            <a:ext cx="1178727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Savollar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2398" y="1500174"/>
            <a:ext cx="1143008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Matnda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boryapti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Xattotlar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muqovasozlar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nimalar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shug‘ullanishgan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Ilgari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muqovalari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bo‘lar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919726767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238084" y="214290"/>
            <a:ext cx="1178727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Savollarning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javoblari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3352" y="1268760"/>
            <a:ext cx="1166529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Bobomiz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Alisher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Navoiy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do‘konlarini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aylanib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xattot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muqovasozlarning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ishini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kuzatdilar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Xattotlar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muqovasozlar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kitobni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muqovalash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unga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gul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solish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shug‘ullanishgan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Ilgari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muqovalari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charmdan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bo‘lar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919726767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52398" y="1628800"/>
            <a:ext cx="11358642" cy="417646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“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Kitob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do‘konida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mazmunidan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kelib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chiqib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hozirgi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kitob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do‘konlari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kitoblarning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tayyorlanish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jarayonlari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o‘zaro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suhbatlashing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solishtiring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52398" y="1357298"/>
            <a:ext cx="11358642" cy="135732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Siz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o‘zbek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yozuvchilarining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asarini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o‘qigansiz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52398" y="4643446"/>
          <a:ext cx="11358642" cy="192882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000396"/>
                <a:gridCol w="4000528"/>
                <a:gridCol w="4357718"/>
              </a:tblGrid>
              <a:tr h="964413"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Asar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va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muallifning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nomi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Ijobiy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qahramonlardan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nimalarni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o‘rgandingiz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Salbiy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qahramonlardan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qanday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saboqlar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oldingiz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6441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Скругленный прямоугольник 9"/>
          <p:cNvSpPr/>
          <p:nvPr/>
        </p:nvSpPr>
        <p:spPr>
          <a:xfrm>
            <a:off x="446275" y="3000372"/>
            <a:ext cx="11430080" cy="142876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Sevgan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asaringizdan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olgan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taassurotingiz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quyidagi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jadvalni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to‘ldiring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1555766"/>
              </p:ext>
            </p:extLst>
          </p:nvPr>
        </p:nvGraphicFramePr>
        <p:xfrm>
          <a:off x="263352" y="1268760"/>
          <a:ext cx="11737304" cy="5425787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304256"/>
                <a:gridCol w="5184576"/>
                <a:gridCol w="4248472"/>
              </a:tblGrid>
              <a:tr h="1920587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Asar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va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muallifning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nomi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Ijobiy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qahramonlardan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nimalarni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o‘rgandingiz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Salbiy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qahramonlardan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qanday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saboqlar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oldingiz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335997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“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Sariq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devni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minib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”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asari</a:t>
                      </a:r>
                      <a:endParaRPr lang="en-US" sz="3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Xudoyberdi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To‘xtaboyev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Asar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qahramoni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–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Hoshimjon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</a:p>
                    <a:p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Inson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ilmsiz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bo‘lsa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hech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narsaga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erisha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olmaydi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Biror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kasb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egasi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ham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bo‘la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olmaydi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Odam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har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doim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o‘ziga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o‘z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kuchiga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ishonishi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lozim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Asar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qahramoni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–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Folbin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xola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uning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farzandi</a:t>
                      </a:r>
                      <a:r>
                        <a:rPr lang="ru-RU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Mirobiddinxo‘ja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Firibgarlik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ru-RU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yolg‘onchilik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eng 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yomon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odat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Intilganga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tole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yor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Maktab\Desktop\1481629601_584fad77e1e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352" y="1484784"/>
            <a:ext cx="6112228" cy="3438128"/>
          </a:xfrm>
          <a:prstGeom prst="rect">
            <a:avLst/>
          </a:prstGeom>
          <a:noFill/>
        </p:spPr>
      </p:pic>
      <p:pic>
        <p:nvPicPr>
          <p:cNvPr id="1027" name="Picture 3" descr="C:\Users\Maktab\Desktop\0faa9791d28c6859276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28048" y="2708920"/>
            <a:ext cx="5372207" cy="367240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Savollar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368" y="1772816"/>
            <a:ext cx="11305257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4400" dirty="0" smtClean="0"/>
              <a:t>1.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Xudoyberdi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To‘xtaboyev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nimalarni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bilasiz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42900" indent="-342900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Adib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asar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qahramonlari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fikr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bildiradi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42900" indent="-342900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O‘zingiz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yoqtirgan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ijobiy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qahramonlarga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o‘xshash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nimalar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?   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Savollarning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javobi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3352" y="1225689"/>
            <a:ext cx="1166529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Xudoyberdi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To‘xtaboyev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taniqli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adibi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dirty="0" smtClean="0"/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Respublikasida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xizmat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ko‘rsatgan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madaniyat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xodimi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xalq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yozuvchisi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42900" indent="-34290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Adib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asar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qahramonlarini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ezgulikka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undaydi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Xatolar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qilsada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xatoni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tushunishga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maqsad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sari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intilish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err="1" smtClean="0">
                <a:latin typeface="Times New Roman" pitchFamily="18" charset="0"/>
                <a:cs typeface="Times New Roman" pitchFamily="18" charset="0"/>
              </a:rPr>
              <a:t>lozimligini</a:t>
            </a: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 ta’kidlaydii.  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Asardagi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yoqtirgan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ijobiy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qahramonlarga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o‘xshash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ularning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ezgu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ishlaridan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o‘rnak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kamchilik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xatolaridan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saboq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chiqarish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lozim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  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13445482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723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  OLING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35360" y="1124744"/>
            <a:ext cx="11665296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Ravishdosh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fe’lning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ravishga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xoslangan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shakli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fe’l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asosiga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-b(-b), -a(-y), -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gach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(-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kach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qach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guncha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(-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kuncha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quncha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-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gani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(-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kani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qani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qo‘shimchalarini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qo‘shish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yasaladi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Ravishdoshlar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gapda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ravish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harakat-holatning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belgisini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bildirib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kelib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qay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tarzda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qilib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qachon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maqsadda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so‘roqlarga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shoshilib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kula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kula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kelguncha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kutdik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ko‘rgani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bordik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934512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723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  OLING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35359" y="1268760"/>
          <a:ext cx="11593287" cy="525658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864429"/>
                <a:gridCol w="3864429"/>
                <a:gridCol w="3864429"/>
              </a:tblGrid>
              <a:tr h="1314146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Ravish</a:t>
                      </a:r>
                    </a:p>
                    <a:p>
                      <a:pPr algn="ctr"/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Qay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tarzda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Ravishdosh</a:t>
                      </a:r>
                      <a:endParaRPr lang="en-US" sz="4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Qay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tarzda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Sof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fe’l</a:t>
                      </a:r>
                      <a:endParaRPr lang="en-US" sz="4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Nima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qildi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14146"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astoydil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ilhomlan</a:t>
                      </a:r>
                      <a:r>
                        <a:rPr lang="en-US" sz="4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ib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o‘qidi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14146"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sekin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shoshil</a:t>
                      </a:r>
                      <a:r>
                        <a:rPr lang="en-US" sz="4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ib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yozdi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14146"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tez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qiziq</a:t>
                      </a:r>
                      <a:r>
                        <a:rPr lang="en-US" sz="4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ib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keldi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34512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1-mashq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3292" y="1124744"/>
            <a:ext cx="118587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fe’llarni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namunadagi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guruhlarga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ajrating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Ravishdosh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yasovchi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qo‘shimchalarning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tagiga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chizib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ko‘rsating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3352" y="2420888"/>
            <a:ext cx="116652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Namuna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    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sof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fe’l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harkat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nomi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ravishdosh</a:t>
            </a:r>
            <a:endParaRPr lang="en-US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aytadi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ketish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chizib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07368" y="4005064"/>
            <a:ext cx="11449272" cy="244827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Tasvirlash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yugurguncha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tergani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kelgach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o‘tirdi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oqarib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yozildi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turgach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ilinmoq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qoralash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sanagani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ijod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zavqlanib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yugurgancha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so‘zladi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o‘qigani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yura-yura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sanadi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to‘plandi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yasaladi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18" grpId="0"/>
      <p:bldP spid="1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46094457</TotalTime>
  <Words>771</Words>
  <Application>Microsoft Office PowerPoint</Application>
  <PresentationFormat>Произвольный</PresentationFormat>
  <Paragraphs>129</Paragraphs>
  <Slides>17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O‘zbek tili</vt:lpstr>
      <vt:lpstr> MUSTAQIL BAJARISH UCHUN TOPSHIRIQLAR</vt:lpstr>
      <vt:lpstr> MUSTAQIL BAJARISH UCHUN TOPSHIRIQLAR</vt:lpstr>
      <vt:lpstr>Intilganga tole yor </vt:lpstr>
      <vt:lpstr>Savollar </vt:lpstr>
      <vt:lpstr>Savollarning javobi </vt:lpstr>
      <vt:lpstr>Презентация PowerPoint</vt:lpstr>
      <vt:lpstr>Презентация PowerPoint</vt:lpstr>
      <vt:lpstr>1-mashq</vt:lpstr>
      <vt:lpstr>1-mashq</vt:lpstr>
      <vt:lpstr>2-mashq</vt:lpstr>
      <vt:lpstr>Mashqni tekshiramiz</vt:lpstr>
      <vt:lpstr>Презентация PowerPoint</vt:lpstr>
      <vt:lpstr>Презентация PowerPoint</vt:lpstr>
      <vt:lpstr>Презентация PowerPoint</vt:lpstr>
      <vt:lpstr>Презентация PowerPoint</vt:lpstr>
      <vt:lpstr> MUSTAQIL BAJARISH UCHUN TOPSHIRIQLAR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User</cp:lastModifiedBy>
  <cp:revision>1001</cp:revision>
  <dcterms:created xsi:type="dcterms:W3CDTF">2020-08-03T09:44:14Z</dcterms:created>
  <dcterms:modified xsi:type="dcterms:W3CDTF">2020-10-23T10:41:18Z</dcterms:modified>
</cp:coreProperties>
</file>