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437" r:id="rId3"/>
    <p:sldId id="438" r:id="rId4"/>
    <p:sldId id="426" r:id="rId5"/>
    <p:sldId id="431" r:id="rId6"/>
    <p:sldId id="445" r:id="rId7"/>
    <p:sldId id="439" r:id="rId8"/>
    <p:sldId id="440" r:id="rId9"/>
    <p:sldId id="441" r:id="rId10"/>
    <p:sldId id="442" r:id="rId11"/>
    <p:sldId id="443" r:id="rId12"/>
    <p:sldId id="444" r:id="rId13"/>
    <p:sldId id="427" r:id="rId14"/>
    <p:sldId id="434" r:id="rId15"/>
    <p:sldId id="435" r:id="rId16"/>
    <p:sldId id="446" r:id="rId17"/>
    <p:sldId id="33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 autoAdjust="0"/>
    <p:restoredTop sz="86380" autoAdjust="0"/>
  </p:normalViewPr>
  <p:slideViewPr>
    <p:cSldViewPr>
      <p:cViewPr>
        <p:scale>
          <a:sx n="63" d="100"/>
          <a:sy n="63" d="100"/>
        </p:scale>
        <p:origin x="-522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4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576027" y="2708920"/>
            <a:ext cx="6752221" cy="3612846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sevgan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asar</a:t>
            </a:r>
            <a:endParaRPr lang="en-US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Ravishdosh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yasalishi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imlosi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60808" y="3216396"/>
            <a:ext cx="682664" cy="1796780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050" name="Picture 2" descr="C:\Users\Maktab\Desktop\Китоблар-монументи_0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t="15901" b="15901"/>
          <a:stretch>
            <a:fillRect/>
          </a:stretch>
        </p:blipFill>
        <p:spPr bwMode="auto">
          <a:xfrm>
            <a:off x="8112224" y="2708920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5360" y="1268760"/>
          <a:ext cx="11665296" cy="53285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8432"/>
                <a:gridCol w="3888432"/>
                <a:gridCol w="3888432"/>
              </a:tblGrid>
              <a:tr h="6098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Sof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Harakat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Ravishdosh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09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o‘tirdi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tasvirla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yugur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guncha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09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yozildi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oqar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ib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ter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gani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09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so‘zladi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ilin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moq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gach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09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qorala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tur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gach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09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to‘plandi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ijod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qil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sana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gani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09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yasaladi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zavqlan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ib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yugur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gancha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09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sanadi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yur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-yur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o‘qi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gani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1196752"/>
            <a:ext cx="11737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ravishdoshlardan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Ravishdoshlar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so‘roqqa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berayotganini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2276872"/>
            <a:ext cx="11521280" cy="3024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Men roman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hikoyalarni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o‘qiyman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voqealardan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she’rlar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Bunyod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yengibdi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soqolidan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tutamni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cho‘ntagiga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solibdi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Spektakl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tomoshabinlar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o‘rinlaridan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olqishladilar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8" y="5517232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olgani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ilhomlanib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tugagach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kurashib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sevib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o‘ldirib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268760"/>
            <a:ext cx="11665296" cy="5256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…   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…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kutubxonaga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Men roman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hikoyalarni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…            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o‘qiyman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voqealardan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…  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she’rlar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yozadi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Bunyod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devni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… 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yengibdi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Devni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…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soqolidan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tutamni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…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cho‘ntagiga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solibdi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Spektakl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oxirida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tomoshabinlar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o‘rinlaridan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…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olqishladilar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1584" y="1484784"/>
            <a:ext cx="2361544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tugagach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3992" y="1484784"/>
            <a:ext cx="1728192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olgani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2104" y="2852936"/>
            <a:ext cx="2630848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ilhomlanib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4232" y="2132856"/>
            <a:ext cx="1375698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sevib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5920" y="3501008"/>
            <a:ext cx="2127505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kurashib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368" y="4221088"/>
            <a:ext cx="2018501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o‘ldirib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2144" y="4221088"/>
            <a:ext cx="1063112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5680" y="5517232"/>
            <a:ext cx="1250663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turib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238084" y="214290"/>
            <a:ext cx="1178727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do‘konida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7888" y="1196752"/>
            <a:ext cx="6840760" cy="566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rastalardan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ildam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Bozor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chekkasidagi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qo‘lyozma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taxlab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qo‘yilgan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do‘konchalar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e’tiborini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tortdi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sovuq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nimqorong‘i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do‘konchalarda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aqlining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xazinalari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charm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muqovalarga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o‘ralgancha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taxlanib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yotardi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0d5728844bb6dad6d94006e17292c357-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628800"/>
            <a:ext cx="460851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7267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238084" y="214290"/>
            <a:ext cx="1178727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do‘konida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368" y="1142984"/>
            <a:ext cx="614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do‘konlari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yonida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muqovasoz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ustalarning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do‘koni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to‘xtab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muqovasoz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charmni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tortib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iylashini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qo‘lyozmalarning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hididan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huzurlanar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shoshilmasdi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215541-books-books-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3789040"/>
            <a:ext cx="5400600" cy="2700300"/>
          </a:xfrm>
          <a:prstGeom prst="rect">
            <a:avLst/>
          </a:prstGeom>
          <a:noFill/>
        </p:spPr>
      </p:pic>
      <p:pic>
        <p:nvPicPr>
          <p:cNvPr id="3075" name="Picture 3" descr="C:\Users\Maktab\Desktop\cdd0dbeae557d9c998510b107ab1ad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1340768"/>
            <a:ext cx="5328592" cy="2281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7267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238084" y="214290"/>
            <a:ext cx="1178727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398" y="1500174"/>
            <a:ext cx="114300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boryapti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Xattotlar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muqovasozlar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shug‘ullanishgan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Ilgari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muqovalari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bo‘lar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197267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238084" y="214290"/>
            <a:ext cx="1178727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javoblari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1268760"/>
            <a:ext cx="116652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Bobomiz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do‘konlarini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aylanib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xattot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muqovasozlarning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ishini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kuzatdilar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Xattotlar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muqovasozlar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muqovalash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solish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shug‘ullanishgan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Ilgari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muqovalari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charmdan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bo‘lar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197267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398" y="1628800"/>
            <a:ext cx="11358642" cy="41764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do‘konida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do‘konlari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kitoblarning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tayyorlanish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suhbatlashing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solishtiring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398" y="1357298"/>
            <a:ext cx="11358642" cy="1357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yozuvchilarining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asarini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o‘qigansiz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2398" y="4643446"/>
          <a:ext cx="11358642" cy="19288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00396"/>
                <a:gridCol w="4000528"/>
                <a:gridCol w="4357718"/>
              </a:tblGrid>
              <a:tr h="96441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Asar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muallifning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nomi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Ijobiy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qahramonlardan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nimalarni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o‘rgandingiz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Salbiy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qahramonlardan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qanday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saboqlar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oldingiz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46275" y="3000372"/>
            <a:ext cx="11430080" cy="1428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asaringizdan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taassurotingiz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555766"/>
              </p:ext>
            </p:extLst>
          </p:nvPr>
        </p:nvGraphicFramePr>
        <p:xfrm>
          <a:off x="263352" y="1268760"/>
          <a:ext cx="11737304" cy="54257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/>
                <a:gridCol w="5184576"/>
                <a:gridCol w="4248472"/>
              </a:tblGrid>
              <a:tr h="1920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Asar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muallifning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nomi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Ijobiy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qahramonlardan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nimalarni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o‘rgandingiz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Salbiy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qahramonlardan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qanday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saboqlar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oldingiz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599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Sariq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devni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minib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asari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Xudoyberdi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To‘xtaboyev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Asar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qahramoni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Hoshimjon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Inson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ilmsiz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bo‘lsa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hech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narsaga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erisha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olmaydi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Biror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kasb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egasi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ham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bo‘la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olmaydi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Odam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doim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o‘ziga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o‘z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kuchiga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ishonishi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lozim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Asar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qahramoni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Folbin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xola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farzandi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Mirobiddinxo‘ja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Firibgarlik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yolg‘onchilik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eng 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yomon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odat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Intilganga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ktab\Desktop\1481629601_584fad77e1e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484784"/>
            <a:ext cx="6112228" cy="3438128"/>
          </a:xfrm>
          <a:prstGeom prst="rect">
            <a:avLst/>
          </a:prstGeom>
          <a:noFill/>
        </p:spPr>
      </p:pic>
      <p:pic>
        <p:nvPicPr>
          <p:cNvPr id="1027" name="Picture 3" descr="C:\Users\Maktab\Desktop\0faa9791d28c685927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048" y="2708920"/>
            <a:ext cx="5372207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772816"/>
            <a:ext cx="1130525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400" dirty="0" smtClean="0"/>
              <a:t>1.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Xudoyberdi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To‘xtaboyev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Adib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qahramonlari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fikr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yoqtirgan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ijobiy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qahramonlarga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o‘xshash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Savollarning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225689"/>
            <a:ext cx="11665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Xudoyberdi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To‘xtaboyev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taniqli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adibi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Respublikasida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ko‘rsatgan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madaniyat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xodimi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yozuvchisi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qahramonlarini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ezgulikka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undaydi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Xatolar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qilsada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xatoni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tushunishga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sari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intilish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lozimligini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ta’kidlaydii. 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Asardagi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yoqtirgan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ijobiy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qahramonlarga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o‘xshash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ezgu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o‘rnak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kamchilik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xatolaridan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chiqarish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44548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360" y="1124744"/>
            <a:ext cx="116652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Ravishdosh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ravishga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xoslangan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-b(-b), -a(-y), 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guncha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kuncha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quncha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Ravishdoshlar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ravish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harakat-holatning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belgisini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tarzda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qachon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maqsadda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so‘roqlarga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shoshilib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kelguncha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kutdik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ko‘rgani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5359" y="1268760"/>
          <a:ext cx="11593287" cy="52565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64429"/>
                <a:gridCol w="3864429"/>
                <a:gridCol w="3864429"/>
              </a:tblGrid>
              <a:tr h="131414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Ravish</a:t>
                      </a:r>
                    </a:p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Qay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tarzda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Ravishdosh</a:t>
                      </a:r>
                      <a:endParaRPr lang="en-US" sz="4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Qay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tarzda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Sof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endParaRPr lang="en-US" sz="4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Nima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qildi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4146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astoydil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ilhomlan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ib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o‘qidi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4146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sekin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shoshil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ib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yozdi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4146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tez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qiziq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ib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92" y="1124744"/>
            <a:ext cx="118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fe’llarni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namunadagi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guruhlarga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Ravishdosh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yasovchi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qo‘shimchalarning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chizib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352" y="2420888"/>
            <a:ext cx="1166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sof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harkat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ravishdosh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aytadi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chizib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7368" y="4005064"/>
            <a:ext cx="11449272" cy="2448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Tasvirlash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yugurguncha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tergani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kelgach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o‘tirdi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oqarib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yozildi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turgach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ilinmoq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qoralash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sanagani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ijod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zavqlanib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yugurgancha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o‘qigani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yura-yura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to‘plandi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yasaladi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46094457</TotalTime>
  <Words>771</Words>
  <Application>Microsoft Office PowerPoint</Application>
  <PresentationFormat>Произвольный</PresentationFormat>
  <Paragraphs>129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O‘zbek tili</vt:lpstr>
      <vt:lpstr> MUSTAQIL BAJARISH UCHUN TOPSHIRIQLAR</vt:lpstr>
      <vt:lpstr> MUSTAQIL BAJARISH UCHUN TOPSHIRIQLAR</vt:lpstr>
      <vt:lpstr>Intilganga tole yor </vt:lpstr>
      <vt:lpstr>Savollar </vt:lpstr>
      <vt:lpstr>Savollarning javobi </vt:lpstr>
      <vt:lpstr>Презентация PowerPoint</vt:lpstr>
      <vt:lpstr>Презентация PowerPoint</vt:lpstr>
      <vt:lpstr>1-mashq</vt:lpstr>
      <vt:lpstr>1-mashq</vt:lpstr>
      <vt:lpstr>2-mashq</vt:lpstr>
      <vt:lpstr>Mashqni tekshiramiz</vt:lpstr>
      <vt:lpstr>Презентация PowerPoint</vt:lpstr>
      <vt:lpstr>Презентация PowerPoint</vt:lpstr>
      <vt:lpstr>Презентация PowerPoint</vt:lpstr>
      <vt:lpstr>Презентация PowerPoint</vt:lpstr>
      <vt:lpstr> 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User</cp:lastModifiedBy>
  <cp:revision>1001</cp:revision>
  <dcterms:created xsi:type="dcterms:W3CDTF">2020-08-03T09:44:14Z</dcterms:created>
  <dcterms:modified xsi:type="dcterms:W3CDTF">2020-10-23T10:41:18Z</dcterms:modified>
</cp:coreProperties>
</file>