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5" r:id="rId2"/>
    <p:sldId id="429" r:id="rId3"/>
    <p:sldId id="430" r:id="rId4"/>
    <p:sldId id="426" r:id="rId5"/>
    <p:sldId id="431" r:id="rId6"/>
    <p:sldId id="433" r:id="rId7"/>
    <p:sldId id="436" r:id="rId8"/>
    <p:sldId id="432" r:id="rId9"/>
    <p:sldId id="414" r:id="rId10"/>
    <p:sldId id="427" r:id="rId11"/>
    <p:sldId id="434" r:id="rId12"/>
    <p:sldId id="435" r:id="rId13"/>
    <p:sldId id="421" r:id="rId14"/>
    <p:sldId id="331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6" autoAdjust="0"/>
    <p:restoredTop sz="86380" autoAdjust="0"/>
  </p:normalViewPr>
  <p:slideViewPr>
    <p:cSldViewPr>
      <p:cViewPr>
        <p:scale>
          <a:sx n="62" d="100"/>
          <a:sy n="62" d="100"/>
        </p:scale>
        <p:origin x="-624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542779" y="2564904"/>
            <a:ext cx="6929485" cy="413606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Zulfiya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Mo‘minova</a:t>
            </a: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Bolaga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endParaRPr lang="ru-RU" sz="5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23836" y="3000372"/>
            <a:ext cx="682664" cy="186878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photo5263012663951206677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7428" r="17428"/>
          <a:stretch>
            <a:fillRect/>
          </a:stretch>
        </p:blipFill>
        <p:spPr bwMode="auto">
          <a:xfrm>
            <a:off x="8528224" y="2636912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38084" y="214290"/>
            <a:ext cx="1178727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ADABIYOTNING  CHINAKAM  JONKUYARI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Maktab\Desktop\kun-hikmati_013a_1819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98" y="1643050"/>
            <a:ext cx="4143375" cy="4476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10116" y="1428736"/>
            <a:ext cx="70009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Abdulla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Qahhor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adabiyotning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chinakam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jonkuyari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qalamkashlarning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haqiqiy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murabbiysi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nazaridan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chetda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chop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etilsa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darhol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fikr-mulohazalarini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muallifga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yuborar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38084" y="214290"/>
            <a:ext cx="1178727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ABDULLA QAHHOR VA YOSHLAR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Maktab\Desktop\загружено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" y="4143380"/>
            <a:ext cx="1616317" cy="2428892"/>
          </a:xfrm>
          <a:prstGeom prst="rect">
            <a:avLst/>
          </a:prstGeom>
          <a:noFill/>
        </p:spPr>
      </p:pic>
      <p:pic>
        <p:nvPicPr>
          <p:cNvPr id="5124" name="Picture 4" descr="C:\Users\Maktab\Desktop\загружен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6" y="4143380"/>
            <a:ext cx="1842150" cy="2428892"/>
          </a:xfrm>
          <a:prstGeom prst="rect">
            <a:avLst/>
          </a:prstGeom>
          <a:noFill/>
        </p:spPr>
      </p:pic>
      <p:pic>
        <p:nvPicPr>
          <p:cNvPr id="1026" name="Picture 2" descr="C:\Users\Maktab\Desktop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36" y="1214422"/>
            <a:ext cx="4786346" cy="2857520"/>
          </a:xfrm>
          <a:prstGeom prst="rect">
            <a:avLst/>
          </a:prstGeom>
          <a:noFill/>
        </p:spPr>
      </p:pic>
      <p:pic>
        <p:nvPicPr>
          <p:cNvPr id="1027" name="Picture 3" descr="C:\Users\Maktab\Desktop\загружено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84" y="4143380"/>
            <a:ext cx="1714512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38810" y="1142984"/>
            <a:ext cx="6286544" cy="571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Qahhor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o‘rtasida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to‘siq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qo‘ymasdi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suhbatlashganda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yasharib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ketardi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aloqasi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mustahkam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ijod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maqsadi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38084" y="214290"/>
            <a:ext cx="1178727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398" y="1500174"/>
            <a:ext cx="11430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darhol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ravishdosh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mulohazalarini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muallifga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yuborar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ravishdosh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suhbatlashganda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yashar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ketardi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ravishdosh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ijod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maqsadi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bog‘la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ravishdosh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913"/>
            <a:ext cx="11881594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KITOB  O‘QISHNING  FOYDASI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1268760"/>
            <a:ext cx="1173730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Mutolaa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xotirani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fikrlash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qobiliyatini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yaxshilaydi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Mutolaa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qalbni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yumshatadi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jarayonida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qahramonlar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quvonch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tashvishlariga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sherik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Mutolaa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go‘zallashtiradi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hayotdagi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maqsadni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anglashga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qiyinchiliklarni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yengishga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o‘qiydigan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hayotda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55978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398" y="1357298"/>
            <a:ext cx="11358642" cy="1357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yozuvchilarining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o‘qigansiz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9375" y="4643446"/>
          <a:ext cx="11377265" cy="19288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7"/>
                <a:gridCol w="4104456"/>
                <a:gridCol w="4248472"/>
              </a:tblGrid>
              <a:tr h="96441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Asar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muallifning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Ijobiy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qahramonlardan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nimalarni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o‘rgandingiz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Salbiy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qahramonlardan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qanday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saboqlar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oldingiz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46275" y="3000372"/>
            <a:ext cx="11430080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asaringizdan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taassurotingiz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0" y="1857364"/>
            <a:ext cx="11430080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1.“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0" y="3857628"/>
            <a:ext cx="11430080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maqollarga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0" y="1357298"/>
            <a:ext cx="11430080" cy="5143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qiyin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ustidan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qiyin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Kekkay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terakka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yarashadi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quduq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ulg‘ayar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Uq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sarg‘ayar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BOLAGA KITOB BERING!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Maktab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2" y="2786058"/>
            <a:ext cx="5143536" cy="3435721"/>
          </a:xfrm>
          <a:prstGeom prst="rect">
            <a:avLst/>
          </a:prstGeom>
          <a:noFill/>
        </p:spPr>
      </p:pic>
      <p:pic>
        <p:nvPicPr>
          <p:cNvPr id="3076" name="Picture 4" descr="C:\Users\Maktab\Desktop\article1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36" y="1571612"/>
            <a:ext cx="4937255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MA’NAVIYAT  XAZINASI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ktab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2" y="2571744"/>
            <a:ext cx="5786448" cy="3992649"/>
          </a:xfrm>
          <a:prstGeom prst="rect">
            <a:avLst/>
          </a:prstGeom>
          <a:noFill/>
        </p:spPr>
      </p:pic>
      <p:pic>
        <p:nvPicPr>
          <p:cNvPr id="2051" name="Picture 3" descr="C:\Users\Maktab\Desktop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0" y="1285860"/>
            <a:ext cx="547184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KITOB – BEBAHO BOYLIK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aktab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12" y="1500174"/>
            <a:ext cx="5152904" cy="3429024"/>
          </a:xfrm>
          <a:prstGeom prst="rect">
            <a:avLst/>
          </a:prstGeom>
          <a:noFill/>
        </p:spPr>
      </p:pic>
      <p:pic>
        <p:nvPicPr>
          <p:cNvPr id="2050" name="Picture 2" descr="C:\Users\Maktab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2708920"/>
            <a:ext cx="5472608" cy="3648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XAZINAYI  JAHON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64904"/>
            <a:ext cx="5635409" cy="3744416"/>
          </a:xfrm>
          <a:prstGeom prst="rect">
            <a:avLst/>
          </a:prstGeom>
          <a:noFill/>
        </p:spPr>
      </p:pic>
      <p:pic>
        <p:nvPicPr>
          <p:cNvPr id="3" name="Picture 2" descr="C:\Users\Maktab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1340768"/>
            <a:ext cx="5337251" cy="37444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BAXTLI  BOLA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Maktab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4" y="1500174"/>
            <a:ext cx="5045553" cy="3357586"/>
          </a:xfrm>
          <a:prstGeom prst="rect">
            <a:avLst/>
          </a:prstGeom>
          <a:noFill/>
        </p:spPr>
      </p:pic>
      <p:pic>
        <p:nvPicPr>
          <p:cNvPr id="7" name="Picture 4" descr="C:\Users\Maktab\Desktop\kitob_oq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57496"/>
            <a:ext cx="5500726" cy="3437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5-topshiriq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382" y="1268760"/>
            <a:ext cx="1108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‘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zingizni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adiblarining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yozilganligini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60" y="2357430"/>
            <a:ext cx="4357718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Mehrobdan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chayon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960" y="3143248"/>
            <a:ext cx="4357718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Bolalik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960" y="3857628"/>
            <a:ext cx="4357718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960" y="4572008"/>
            <a:ext cx="4357718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Shaytanat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960" y="5286388"/>
            <a:ext cx="4357718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Avlodlar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dovoni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960" y="6000768"/>
            <a:ext cx="4357718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Ufq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96264" y="2357430"/>
            <a:ext cx="378621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O‘tkir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Hoshimov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96264" y="3143248"/>
            <a:ext cx="378621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Tohir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Malik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96264" y="3857628"/>
            <a:ext cx="378621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Pirimqul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Qodirov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96264" y="4572008"/>
            <a:ext cx="378621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Abdulla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Qodiriy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96264" y="5286388"/>
            <a:ext cx="378621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Said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Axmad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96264" y="6000768"/>
            <a:ext cx="378621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Oybek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022232">
            <a:off x="4389910" y="3627249"/>
            <a:ext cx="3988677" cy="2961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206856">
            <a:off x="4642681" y="3323346"/>
            <a:ext cx="3508501" cy="28260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432195">
            <a:off x="4241968" y="4693940"/>
            <a:ext cx="4351006" cy="2980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0205160">
            <a:off x="4654617" y="4051971"/>
            <a:ext cx="3525708" cy="29929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0131326">
            <a:off x="4637346" y="4739462"/>
            <a:ext cx="3631688" cy="2986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0815648">
            <a:off x="4721437" y="5736318"/>
            <a:ext cx="3385262" cy="3360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9166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38148609</TotalTime>
  <Words>353</Words>
  <Application>Microsoft Office PowerPoint</Application>
  <PresentationFormat>Произвольный</PresentationFormat>
  <Paragraphs>73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O‘zbek tili</vt:lpstr>
      <vt:lpstr> MUSTAQIL BAJARISH UCHUN TOPSHIRIQLAR</vt:lpstr>
      <vt:lpstr> MUSTAQIL BAJARISH UCHUN TOPSHIRIQLAR</vt:lpstr>
      <vt:lpstr>BOLAGA KITOB BERING! </vt:lpstr>
      <vt:lpstr>MA’NAVIYAT  XAZINASI </vt:lpstr>
      <vt:lpstr>KITOB – BEBAHO BOYLIK </vt:lpstr>
      <vt:lpstr>XAZINAYI  JAHON </vt:lpstr>
      <vt:lpstr>BAXTLI  BOLA </vt:lpstr>
      <vt:lpstr>Презентация PowerPoint</vt:lpstr>
      <vt:lpstr>Презентация PowerPoint</vt:lpstr>
      <vt:lpstr>Презентация PowerPoint</vt:lpstr>
      <vt:lpstr>Презентация PowerPoint</vt:lpstr>
      <vt:lpstr>KITOB  O‘QISHNING  FOYDASI </vt:lpstr>
      <vt:lpstr> 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936</cp:revision>
  <dcterms:created xsi:type="dcterms:W3CDTF">2020-08-03T09:44:14Z</dcterms:created>
  <dcterms:modified xsi:type="dcterms:W3CDTF">2020-10-21T09:38:16Z</dcterms:modified>
</cp:coreProperties>
</file>