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15" r:id="rId2"/>
    <p:sldId id="429" r:id="rId3"/>
    <p:sldId id="430" r:id="rId4"/>
    <p:sldId id="426" r:id="rId5"/>
    <p:sldId id="431" r:id="rId6"/>
    <p:sldId id="433" r:id="rId7"/>
    <p:sldId id="436" r:id="rId8"/>
    <p:sldId id="432" r:id="rId9"/>
    <p:sldId id="414" r:id="rId10"/>
    <p:sldId id="427" r:id="rId11"/>
    <p:sldId id="434" r:id="rId12"/>
    <p:sldId id="435" r:id="rId13"/>
    <p:sldId id="421" r:id="rId14"/>
    <p:sldId id="331" r:id="rId15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06" autoAdjust="0"/>
    <p:restoredTop sz="86380" autoAdjust="0"/>
  </p:normalViewPr>
  <p:slideViewPr>
    <p:cSldViewPr>
      <p:cViewPr>
        <p:scale>
          <a:sx n="62" d="100"/>
          <a:sy n="62" d="100"/>
        </p:scale>
        <p:origin x="-624" y="-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542779" y="2564904"/>
            <a:ext cx="6929485" cy="4136067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Zulfiya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Mo‘minova</a:t>
            </a:r>
            <a:endParaRPr lang="en-US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Bolaga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she’ri</a:t>
            </a:r>
            <a:endParaRPr lang="ru-RU" sz="5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23836" y="3000372"/>
            <a:ext cx="682664" cy="186878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photo5263012663951206677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7428" r="17428"/>
          <a:stretch>
            <a:fillRect/>
          </a:stretch>
        </p:blipFill>
        <p:spPr bwMode="auto">
          <a:xfrm>
            <a:off x="8528224" y="263691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238084" y="214290"/>
            <a:ext cx="1178727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ADABIYOTNING  CHINAKAM  JONKUYARI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Maktab\Desktop\kun-hikmati_013a_18196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398" y="1643050"/>
            <a:ext cx="4143375" cy="44767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810116" y="1428736"/>
            <a:ext cx="70009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Abdulla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Qahhor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adabiyotning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chinakam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jonkuyari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qalamkashlarning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haqiqiy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murabbiysi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yozuvchi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nazaridan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chetda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chop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etilsa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darhol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fikr-mulohazalarini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muallifga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yuborar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238084" y="214290"/>
            <a:ext cx="1178727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ABDULLA QAHHOR VA YOSHLAR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Maktab\Desktop\загружено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522" y="4143380"/>
            <a:ext cx="1616317" cy="2428892"/>
          </a:xfrm>
          <a:prstGeom prst="rect">
            <a:avLst/>
          </a:prstGeom>
          <a:noFill/>
        </p:spPr>
      </p:pic>
      <p:pic>
        <p:nvPicPr>
          <p:cNvPr id="5124" name="Picture 4" descr="C:\Users\Maktab\Desktop\загружено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2596" y="4143380"/>
            <a:ext cx="1842150" cy="2428892"/>
          </a:xfrm>
          <a:prstGeom prst="rect">
            <a:avLst/>
          </a:prstGeom>
          <a:noFill/>
        </p:spPr>
      </p:pic>
      <p:pic>
        <p:nvPicPr>
          <p:cNvPr id="1026" name="Picture 2" descr="C:\Users\Maktab\Desktop\images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836" y="1214422"/>
            <a:ext cx="4786346" cy="2857520"/>
          </a:xfrm>
          <a:prstGeom prst="rect">
            <a:avLst/>
          </a:prstGeom>
          <a:noFill/>
        </p:spPr>
      </p:pic>
      <p:pic>
        <p:nvPicPr>
          <p:cNvPr id="1027" name="Picture 3" descr="C:\Users\Maktab\Desktop\загружено (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9984" y="4143380"/>
            <a:ext cx="1714512" cy="242889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738810" y="1142984"/>
            <a:ext cx="6286544" cy="571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Qahhor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o‘rtasida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to‘siq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qo‘ymasdi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suhbatlashganda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yasharib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ketardi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aloqasi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mustahkam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ijod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maqsadi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238084" y="214290"/>
            <a:ext cx="1178727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shakllari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2398" y="1500174"/>
            <a:ext cx="114300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darhol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ravishdosh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mulohazalarini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muallifga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yuborar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ravishdosh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suhbatlashganda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yashar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ketardi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ravishdosh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ijod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maqsadi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bog‘la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ravishdosh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913"/>
            <a:ext cx="11881594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  O‘QISHNING  FOYDASI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344" y="1268760"/>
            <a:ext cx="11737303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Mutolaa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xotirani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fikrlash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qobiliyatini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yaxshilaydi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Mutolaa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qalbni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yumshatadi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jarayonida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qahramonlar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quvonch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tashvishlariga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sherik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Mutolaa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go‘zallashtiradi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hayotdagi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maqsadni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anglashga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qiyinchiliklarni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yengishga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o‘qiydigan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hayotda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55978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398" y="1357298"/>
            <a:ext cx="11358642" cy="13573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yozuvchilarining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o‘qigansiz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79375" y="4643446"/>
          <a:ext cx="11377265" cy="19288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24337"/>
                <a:gridCol w="4104456"/>
                <a:gridCol w="4248472"/>
              </a:tblGrid>
              <a:tr h="964413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Asar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muallifning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nomi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Ijobiy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qahramonlardan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nimalarni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o‘rgandingiz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Salbiy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qahramonlardan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qanday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saboqlar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oldingiz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441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46275" y="3000372"/>
            <a:ext cx="11430080" cy="142876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asaringizdan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taassurotingiz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0960" y="1857364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1.“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0960" y="3857628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qatnashgan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maqollarga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0960" y="1357298"/>
            <a:ext cx="11430080" cy="51435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qiyin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ustidan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qiyin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Kekkay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terakka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yarashadi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quduq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qaz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ulg‘ayar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Uq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sarg‘ayar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BOLAGA KITOB BERING!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Maktab\Desktop\unnam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1752" y="2786058"/>
            <a:ext cx="5143536" cy="3435721"/>
          </a:xfrm>
          <a:prstGeom prst="rect">
            <a:avLst/>
          </a:prstGeom>
          <a:noFill/>
        </p:spPr>
      </p:pic>
      <p:pic>
        <p:nvPicPr>
          <p:cNvPr id="3076" name="Picture 4" descr="C:\Users\Maktab\Desktop\article10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836" y="1571612"/>
            <a:ext cx="4937255" cy="32861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MA’NAVIYAT  XAZINASI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Maktab\Desktop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4562" y="2571744"/>
            <a:ext cx="5786448" cy="3992649"/>
          </a:xfrm>
          <a:prstGeom prst="rect">
            <a:avLst/>
          </a:prstGeom>
          <a:noFill/>
        </p:spPr>
      </p:pic>
      <p:pic>
        <p:nvPicPr>
          <p:cNvPr id="2051" name="Picture 3" descr="C:\Users\Maktab\Desktop\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960" y="1285860"/>
            <a:ext cx="5471846" cy="34290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 – BEBAHO BOYLIK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Maktab\Desktop\images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12" y="1500174"/>
            <a:ext cx="5152904" cy="3429024"/>
          </a:xfrm>
          <a:prstGeom prst="rect">
            <a:avLst/>
          </a:prstGeom>
          <a:noFill/>
        </p:spPr>
      </p:pic>
      <p:pic>
        <p:nvPicPr>
          <p:cNvPr id="2050" name="Picture 2" descr="C:\Users\Maktab\Desktop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0016" y="2708920"/>
            <a:ext cx="5472608" cy="364840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XAZINAYI  JAHON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564904"/>
            <a:ext cx="5635409" cy="3744416"/>
          </a:xfrm>
          <a:prstGeom prst="rect">
            <a:avLst/>
          </a:prstGeom>
          <a:noFill/>
        </p:spPr>
      </p:pic>
      <p:pic>
        <p:nvPicPr>
          <p:cNvPr id="3" name="Picture 2" descr="C:\Users\Maktab\Desktop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1340768"/>
            <a:ext cx="5337251" cy="374441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BAXTLI  BOLA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Maktab\Desktop\images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274" y="1500174"/>
            <a:ext cx="5045553" cy="3357586"/>
          </a:xfrm>
          <a:prstGeom prst="rect">
            <a:avLst/>
          </a:prstGeom>
          <a:noFill/>
        </p:spPr>
      </p:pic>
      <p:pic>
        <p:nvPicPr>
          <p:cNvPr id="7" name="Picture 4" descr="C:\Users\Maktab\Desktop\kitob_oqis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857496"/>
            <a:ext cx="5500726" cy="34379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5-topshiriq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4382" y="1268760"/>
            <a:ext cx="11089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‘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zingizni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asarlar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adiblarining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yozilganligini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toping.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60" y="2357430"/>
            <a:ext cx="4357718" cy="5715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Mehrobdan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chayon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0960" y="3143248"/>
            <a:ext cx="4357718" cy="5715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Bolalik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960" y="3857628"/>
            <a:ext cx="4357718" cy="5715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0960" y="4572008"/>
            <a:ext cx="4357718" cy="5715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Shaytanat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0960" y="5286388"/>
            <a:ext cx="4357718" cy="5715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Avlodlar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dovoni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0960" y="6000768"/>
            <a:ext cx="4357718" cy="5715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Ufq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096264" y="2357430"/>
            <a:ext cx="3786214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O‘tkir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Hoshimov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96264" y="3143248"/>
            <a:ext cx="3786214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Tohir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Malik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96264" y="3857628"/>
            <a:ext cx="3786214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Pirimqul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Qodirov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96264" y="4572008"/>
            <a:ext cx="3786214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Abdulla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Qodiriy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96264" y="5286388"/>
            <a:ext cx="3786214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Said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Axmad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096264" y="6000768"/>
            <a:ext cx="3786214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Oybek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2022232">
            <a:off x="4389910" y="3627249"/>
            <a:ext cx="3988677" cy="296164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20206856">
            <a:off x="4642681" y="3323346"/>
            <a:ext cx="3508501" cy="282606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2432195">
            <a:off x="4241968" y="4693940"/>
            <a:ext cx="4351006" cy="298087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20205160">
            <a:off x="4654617" y="4051971"/>
            <a:ext cx="3525708" cy="299293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20131326">
            <a:off x="4637346" y="4739462"/>
            <a:ext cx="3631688" cy="298661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20815648">
            <a:off x="4721437" y="5736318"/>
            <a:ext cx="3385262" cy="336076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39166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5" grpId="0" animBg="1"/>
      <p:bldP spid="28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38148609</TotalTime>
  <Words>353</Words>
  <Application>Microsoft Office PowerPoint</Application>
  <PresentationFormat>Произвольный</PresentationFormat>
  <Paragraphs>73</Paragraphs>
  <Slides>14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 MUSTAQIL BAJARISH UCHUN TOPSHIRIQLAR</vt:lpstr>
      <vt:lpstr> MUSTAQIL BAJARISH UCHUN TOPSHIRIQLAR</vt:lpstr>
      <vt:lpstr>BOLAGA KITOB BERING! </vt:lpstr>
      <vt:lpstr>MA’NAVIYAT  XAZINASI </vt:lpstr>
      <vt:lpstr>KITOB – BEBAHO BOYLIK </vt:lpstr>
      <vt:lpstr>XAZINAYI  JAHON </vt:lpstr>
      <vt:lpstr>BAXTLI  BOLA </vt:lpstr>
      <vt:lpstr>Презентация PowerPoint</vt:lpstr>
      <vt:lpstr>Презентация PowerPoint</vt:lpstr>
      <vt:lpstr>Презентация PowerPoint</vt:lpstr>
      <vt:lpstr>Презентация PowerPoint</vt:lpstr>
      <vt:lpstr>KITOB  O‘QISHNING  FOYDASI </vt:lpstr>
      <vt:lpstr> 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936</cp:revision>
  <dcterms:created xsi:type="dcterms:W3CDTF">2020-08-03T09:44:14Z</dcterms:created>
  <dcterms:modified xsi:type="dcterms:W3CDTF">2020-10-21T09:38:16Z</dcterms:modified>
</cp:coreProperties>
</file>