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15" r:id="rId2"/>
    <p:sldId id="424" r:id="rId3"/>
    <p:sldId id="428" r:id="rId4"/>
    <p:sldId id="426" r:id="rId5"/>
    <p:sldId id="401" r:id="rId6"/>
    <p:sldId id="413" r:id="rId7"/>
    <p:sldId id="414" r:id="rId8"/>
    <p:sldId id="425" r:id="rId9"/>
    <p:sldId id="415" r:id="rId10"/>
    <p:sldId id="427" r:id="rId11"/>
    <p:sldId id="421" r:id="rId12"/>
    <p:sldId id="331" r:id="rId13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88" autoAdjust="0"/>
    <p:restoredTop sz="86380" autoAdjust="0"/>
  </p:normalViewPr>
  <p:slideViewPr>
    <p:cSldViewPr>
      <p:cViewPr>
        <p:scale>
          <a:sx n="66" d="100"/>
          <a:sy n="66" d="100"/>
        </p:scale>
        <p:origin x="-40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64" y="11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619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764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619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830637" y="2852936"/>
            <a:ext cx="6857651" cy="3094756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Harakat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yasalishi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endParaRPr lang="ru-RU" sz="48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32816" y="3000372"/>
            <a:ext cx="682664" cy="1940796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20" name="Picture 3" descr="C:\Users\Maktab\Desktop\уящяф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 cstate="print"/>
          <a:srcRect l="1658" r="1658"/>
          <a:stretch>
            <a:fillRect/>
          </a:stretch>
        </p:blipFill>
        <p:spPr bwMode="auto">
          <a:xfrm>
            <a:off x="8239621" y="2614513"/>
            <a:ext cx="3328987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7-mashq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8084" y="1212924"/>
            <a:ext cx="11715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Nuqtalar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o‘rniga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(-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-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qo‘shimchalaridan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ko‘chiring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shakliga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so‘roq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gapdagi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vazifasini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084" y="2143116"/>
            <a:ext cx="117872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san’at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Aytmagan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takrorla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mustahkamlanadi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axloqini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moq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istasang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tanish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-kel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qilmaysiz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ko‘nglingiz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Vatanni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sev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iymondandir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2676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Maqollar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1424" y="1556792"/>
            <a:ext cx="801373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bulog‘i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O‘quvchining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o‘rtog‘i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xazina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boylik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Kitobdan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do‘st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yo‘q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aql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qayrog‘i</a:t>
            </a:r>
            <a:r>
              <a:rPr lang="en-US" sz="5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655978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0960" y="1857364"/>
            <a:ext cx="11430080" cy="17145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“Men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sevgan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yarating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0960" y="3857628"/>
            <a:ext cx="11430080" cy="17145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qatnashgan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maqollarga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752119"/>
              </p:ext>
            </p:extLst>
          </p:nvPr>
        </p:nvGraphicFramePr>
        <p:xfrm>
          <a:off x="238084" y="1285860"/>
          <a:ext cx="11715832" cy="5486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8958"/>
                <a:gridCol w="2928958"/>
                <a:gridCol w="2928958"/>
                <a:gridCol w="2928958"/>
              </a:tblGrid>
              <a:tr h="153969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Asar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muallifning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nomi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Asar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g‘oyasi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Ijobiy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qahramonlar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Salbiy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qahramonlar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73359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G‘afur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G‘ulom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“Shum bola”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qissasi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G‘afur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G‘ulom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mana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nursiz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qabohat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jaholatga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to‘la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muhitni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yosh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bola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nigohi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orqali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rang-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barang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mazmunga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to‘la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holda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tasvirlaydi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Shum bola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topqir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hozirjavob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Omon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shum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bolaning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do‘sti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Sariboy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bo‘lis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ezma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injiq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xasis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Sulton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o‘g‘ri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kissavur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Eshon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ikkiyuzlamachi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220380"/>
              </p:ext>
            </p:extLst>
          </p:nvPr>
        </p:nvGraphicFramePr>
        <p:xfrm>
          <a:off x="238084" y="1285860"/>
          <a:ext cx="11715832" cy="53578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8958"/>
                <a:gridCol w="2928958"/>
                <a:gridCol w="2928958"/>
                <a:gridCol w="2928958"/>
              </a:tblGrid>
              <a:tr h="17977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Asar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muallifning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nomi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Asar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g‘oyasi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Ijobiy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qahramonlar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Salbiy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qahramonlar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6015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Xudoyberdi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To‘xtaboyev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Sariq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devni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minib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”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asari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Yozuvchi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ishda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bilim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uquv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bo‘lishi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lozimligi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bilimsizlik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insonga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pand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berishi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mumkinligini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uqtiradi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Hoshimjon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sarguzashttalab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sofdil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ko‘ngli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toza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bola).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Soraxon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folbin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yolg‘onchi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2-topshiriq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1357298"/>
            <a:ext cx="11572956" cy="703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Qayerdan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kelyapsan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Qo‘lingdagi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2204864"/>
            <a:ext cx="11572956" cy="10812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Oybek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Oybekning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Bolalik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qissasini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3454400"/>
            <a:ext cx="11572956" cy="694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 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117" y="4292532"/>
            <a:ext cx="11572956" cy="11526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Oybekning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qissani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bo‘lgach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romanni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o‘qimoqchiman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5589240"/>
            <a:ext cx="11572956" cy="10086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Men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Oybekning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o‘qimoqchiman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Yozuvchilar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7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22" y="1285860"/>
            <a:ext cx="5842000" cy="4092590"/>
          </a:xfrm>
          <a:prstGeom prst="rect">
            <a:avLst/>
          </a:prstGeom>
          <a:noFill/>
        </p:spPr>
      </p:pic>
      <p:pic>
        <p:nvPicPr>
          <p:cNvPr id="2051" name="Picture 3" descr="C:\Users\Maktab\Desktop\загружен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53190" y="2071678"/>
            <a:ext cx="5429288" cy="44291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086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66370" y="1412776"/>
            <a:ext cx="113052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xoslangan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ataladi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-v(-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yasaladi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tovushi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tugagan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asoslariga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qo‘shilganda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aylanadi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egalik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ko‘plik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vazifalarni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bajaradi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Olmoq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bermog‘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5-mashq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382" y="1268760"/>
            <a:ext cx="11089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ko‘chiring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ko‘rsatilgan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shakllarinining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274" y="2428868"/>
            <a:ext cx="111443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bolalarning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sevimli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mashg‘ulotiga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aylanishi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hayot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darsligi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nafaqat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sinchiklab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uqish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evaziga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qilmay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o‘zidagi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narsani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ijod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qilishdan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zavqliroq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nondek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aziz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yirtish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tashlash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yoqish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jaholatdir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9166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661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71996" y="3379359"/>
            <a:ext cx="2736304" cy="10801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O‘zbek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yozuvchilari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71996" y="1306765"/>
            <a:ext cx="2736304" cy="14741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Oybek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Navoiy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Bolalik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80742" y="5007430"/>
            <a:ext cx="2736304" cy="15338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Tohir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Malik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Shaytanat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45715" y="3236055"/>
            <a:ext cx="3438917" cy="1417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Abdulla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Qahhor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hikoyalari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456" y="3342792"/>
            <a:ext cx="3615319" cy="13103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Xudoyberdi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To‘xtaboyev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Sariq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devni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minib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359" y="1306766"/>
            <a:ext cx="3888433" cy="1762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Abdulla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Qodiriy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O‘tgan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kunlar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Mehrobdan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chayon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5360" y="4833256"/>
            <a:ext cx="3888432" cy="16871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O‘tkir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Hoshimov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Ikki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eshik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orasi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45715" y="4869160"/>
            <a:ext cx="3582934" cy="16512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O‘lmas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Umarbekov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bo‘lish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qiyin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184232" y="1336222"/>
            <a:ext cx="3744416" cy="17327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Pirimqul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Qodirov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Yulduzli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tunlar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 flipV="1">
            <a:off x="4223793" y="2420889"/>
            <a:ext cx="1058415" cy="888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367808" y="447152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7280039" y="447152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7151100" y="2420888"/>
            <a:ext cx="914400" cy="88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6139543" y="4471524"/>
            <a:ext cx="4674" cy="477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7665792" y="3839344"/>
            <a:ext cx="679923" cy="20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4079775" y="3913222"/>
            <a:ext cx="7452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6" idx="2"/>
          </p:cNvCxnSpPr>
          <p:nvPr/>
        </p:nvCxnSpPr>
        <p:spPr>
          <a:xfrm flipH="1" flipV="1">
            <a:off x="6240148" y="2780928"/>
            <a:ext cx="9973" cy="561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77794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-mashq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382" y="1212924"/>
            <a:ext cx="110892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fe’llardan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fe’l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shakllarini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savollar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ikki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guruhga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Tovush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o‘zgarishlari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2500306"/>
            <a:ext cx="11521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9522" y="2643183"/>
          <a:ext cx="11644394" cy="33575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822197"/>
                <a:gridCol w="5822197"/>
              </a:tblGrid>
              <a:tr h="67151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qildi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qilish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51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sanadi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sana</a:t>
                      </a:r>
                      <a:r>
                        <a:rPr lang="en-US" sz="3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51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o‘yladi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o‘yla</a:t>
                      </a:r>
                      <a:r>
                        <a:rPr lang="en-US" sz="3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51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qara</a:t>
                      </a:r>
                      <a:r>
                        <a:rPr lang="en-US" sz="3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51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3836" y="5429264"/>
            <a:ext cx="112646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O‘yla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ijod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yarat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sot,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chaq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sayla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2676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34184406</TotalTime>
  <Words>670</Words>
  <Application>Microsoft Office PowerPoint</Application>
  <PresentationFormat>Произвольный</PresentationFormat>
  <Paragraphs>118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 MUSTAQIL BAJARISH UCHUN TOPSHIRIQLAR</vt:lpstr>
      <vt:lpstr> MUSTAQIL BAJARISH UCHUN TOPSHIRIQLAR</vt:lpstr>
      <vt:lpstr>2-topshiriq </vt:lpstr>
      <vt:lpstr>Yozuvchilar uyi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Maqollar </vt:lpstr>
      <vt:lpstr> 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User</cp:lastModifiedBy>
  <cp:revision>886</cp:revision>
  <dcterms:created xsi:type="dcterms:W3CDTF">2020-08-03T09:44:14Z</dcterms:created>
  <dcterms:modified xsi:type="dcterms:W3CDTF">2020-10-16T10:16:53Z</dcterms:modified>
</cp:coreProperties>
</file>