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5" r:id="rId2"/>
    <p:sldId id="410" r:id="rId3"/>
    <p:sldId id="401" r:id="rId4"/>
    <p:sldId id="412" r:id="rId5"/>
    <p:sldId id="411" r:id="rId6"/>
    <p:sldId id="413" r:id="rId7"/>
    <p:sldId id="414" r:id="rId8"/>
    <p:sldId id="415" r:id="rId9"/>
    <p:sldId id="418" r:id="rId10"/>
    <p:sldId id="417" r:id="rId11"/>
    <p:sldId id="422" r:id="rId12"/>
    <p:sldId id="420" r:id="rId13"/>
    <p:sldId id="394" r:id="rId14"/>
    <p:sldId id="421" r:id="rId15"/>
    <p:sldId id="331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 autoAdjust="0"/>
    <p:restoredTop sz="86380" autoAdjust="0"/>
  </p:normalViewPr>
  <p:slideViewPr>
    <p:cSldViewPr>
      <p:cViewPr>
        <p:scale>
          <a:sx n="66" d="100"/>
          <a:sy n="66" d="100"/>
        </p:scale>
        <p:origin x="-402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6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398588" y="2852936"/>
            <a:ext cx="6857651" cy="3376884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4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zu:O‘zbek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yozuvchilari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Fe’lning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vazifaviy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shakllari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yasalishi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477837" y="3000372"/>
            <a:ext cx="728663" cy="237284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6" name="Picture 6" descr="C:\Users\99890\Desktop\Saidahmad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7" r="22517"/>
          <a:stretch>
            <a:fillRect/>
          </a:stretch>
        </p:blipFill>
        <p:spPr bwMode="auto">
          <a:xfrm>
            <a:off x="8448783" y="2708920"/>
            <a:ext cx="3328416" cy="34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-mashq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44" y="1137619"/>
            <a:ext cx="1180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Qavs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shakllaridan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368" y="1844824"/>
            <a:ext cx="6624736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Boburnoma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asarini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8" y="3115005"/>
            <a:ext cx="6624736" cy="13321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Boburnoma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asarini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Zahiriddin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uhammad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Bobur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Bobur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shox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shoirdir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7368" y="4581128"/>
            <a:ext cx="6634314" cy="19442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Ko‘pdin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berikim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diyorim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yo‘qtur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lahza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qarorim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yo‘qtur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ixtiyorim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borurimda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ixtiyorim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yo‘qtur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99890\Desktop\Zahirid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88" y="2204864"/>
            <a:ext cx="4752528" cy="37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0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190" y="1387581"/>
            <a:ext cx="6241865" cy="51327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Odamlarning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tafakkuri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dunyoqarashini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o‘zgartirish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ma’naviy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saviyasini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yuksaltirish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vositasi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Kitobsiz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taraqqiyotga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yuksak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ma’naviyatga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erishib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bo‘lmaydi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o‘qimagan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odamning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millatning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kelajagi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Sh.M.Mirziyoyev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99890\Desktop\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387581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66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71996" y="3379359"/>
            <a:ext cx="2736304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yozuvchilari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71996" y="1306765"/>
            <a:ext cx="2736304" cy="14741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Oybek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Bolalik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80742" y="5007430"/>
            <a:ext cx="2736304" cy="1533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Tohir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Malik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Shaytanat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45715" y="3236055"/>
            <a:ext cx="3438917" cy="1417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Abdulla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Qhhor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hikoyalari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56" y="3342792"/>
            <a:ext cx="3615319" cy="13103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Xudoyberdi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To‘xtaboyev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devni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minib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359" y="1306766"/>
            <a:ext cx="3888433" cy="17621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Abdulla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Qodiriy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O‘tgan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Mehrobdan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chayon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360" y="4833256"/>
            <a:ext cx="3888432" cy="16871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eshik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45715" y="4869160"/>
            <a:ext cx="3582934" cy="16512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O‘lmas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Umarbekov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qiyin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84232" y="1336222"/>
            <a:ext cx="3744416" cy="1732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Pirimqul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Qodirov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Yulduzli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tunlar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4223793" y="2420889"/>
            <a:ext cx="1058415" cy="888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367808" y="447152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280039" y="447152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151100" y="2420888"/>
            <a:ext cx="914400" cy="88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139543" y="4471524"/>
            <a:ext cx="4674" cy="47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665792" y="3839344"/>
            <a:ext cx="679923" cy="20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079775" y="3913222"/>
            <a:ext cx="7452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6" idx="2"/>
          </p:cNvCxnSpPr>
          <p:nvPr/>
        </p:nvCxnSpPr>
        <p:spPr>
          <a:xfrm flipH="1" flipV="1">
            <a:off x="6240148" y="2780928"/>
            <a:ext cx="9973" cy="56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7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2-topshiriq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22" y="1357298"/>
            <a:ext cx="11572956" cy="703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Qayerdan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kelyapsan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Qo‘lingdagi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522" y="2204864"/>
            <a:ext cx="11572956" cy="10812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Oybek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Oybekning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Bolalik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qissasini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522" y="3454400"/>
            <a:ext cx="11572956" cy="694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asarlar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117" y="4292532"/>
            <a:ext cx="11572956" cy="1152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Oybekning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romani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qissani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romanni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o‘qimoqchiman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522" y="5589240"/>
            <a:ext cx="11572956" cy="10086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Men ham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Oybekning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kitoblarini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o‘qimoqchiman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Maqollar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424" y="1556792"/>
            <a:ext cx="801373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bulog‘i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O‘quvchining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o‘rtog‘i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xazina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Kitobdan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do‘st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qayrog‘i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55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960" y="1285860"/>
            <a:ext cx="11430080" cy="1714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asarlaringizdan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tanlang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ma’lumotnomani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793"/>
              </p:ext>
            </p:extLst>
          </p:nvPr>
        </p:nvGraphicFramePr>
        <p:xfrm>
          <a:off x="479376" y="3356992"/>
          <a:ext cx="11233248" cy="2994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8312"/>
                <a:gridCol w="2808312"/>
                <a:gridCol w="2808312"/>
                <a:gridCol w="2808312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Asar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muallifning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Asar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g‘oyasi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Ijobiy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qahramonlar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Salbiy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qahramonlar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60648"/>
            <a:ext cx="10656887" cy="8327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Yodga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522" y="1357298"/>
            <a:ext cx="671517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4034" y="3214686"/>
            <a:ext cx="671517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6778" y="2285992"/>
            <a:ext cx="6715172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yurt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5604" y="4071942"/>
            <a:ext cx="6715172" cy="7143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Bug‘doy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rizq-ro‘zimiz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67174" y="4929198"/>
            <a:ext cx="6715172" cy="7143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allomalar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5868" y="5786454"/>
            <a:ext cx="6715172" cy="7143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5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Adiblar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iyoboni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99890\Desktop\Bob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122057"/>
            <a:ext cx="3456383" cy="23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99890\Desktop\Ogah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0" y="1340768"/>
            <a:ext cx="3585881" cy="238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99890\Desktop\Abdulla qahhop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149080"/>
            <a:ext cx="3577136" cy="23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99890\Desktop\Abdulla qodiri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4122057"/>
            <a:ext cx="3652664" cy="234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99890\Desktop\Navoi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9" y="1340768"/>
            <a:ext cx="3559553" cy="23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99890\Desktop\Darvoz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60" y="1340768"/>
            <a:ext cx="3790612" cy="2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Adiblar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yoboni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99890\Desktop\erk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412776"/>
            <a:ext cx="3487102" cy="23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99890\Desktop\stu_2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11469"/>
            <a:ext cx="3312368" cy="23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99890\Desktop\Saidahm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79" y="4199305"/>
            <a:ext cx="3653650" cy="20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99890\Desktop\Zulf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99" y="1469967"/>
            <a:ext cx="3453015" cy="23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99890\Desktop\Muhammad Yusu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071525"/>
            <a:ext cx="3463400" cy="231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99890\Desktop\Abdulla Oripo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84" y="4065778"/>
            <a:ext cx="356842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2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188640"/>
            <a:ext cx="10656887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yozuvchilari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99890\Desktop\Qodiriy bo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35" y="411553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99890\Desktop\Toh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930126"/>
            <a:ext cx="35052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99890\Desktop\Pirimq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1" y="4115530"/>
            <a:ext cx="3476214" cy="23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99890\Desktop\Bobur mirz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320754"/>
            <a:ext cx="1993404" cy="25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99890\Desktop\Navoiy bob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86" y="1152381"/>
            <a:ext cx="2252960" cy="26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99890\Desktop\Gulxani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387635"/>
            <a:ext cx="198502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7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86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6370" y="1412776"/>
            <a:ext cx="11305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vazifasini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bajaruvchi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so‘zlardir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Fe’lning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vazifasini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keluvchi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Fe’llarning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vazifalarni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xoslangan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shakllari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vazifaviy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Fe’lning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vazifaviy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shakllariga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harakat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sifatdosh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ravishdosh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shakllari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6741"/>
              </p:ext>
            </p:extLst>
          </p:nvPr>
        </p:nvGraphicFramePr>
        <p:xfrm>
          <a:off x="466370" y="4149080"/>
          <a:ext cx="11305256" cy="23768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6314"/>
                <a:gridCol w="2826314"/>
                <a:gridCol w="2826314"/>
                <a:gridCol w="2826314"/>
              </a:tblGrid>
              <a:tr h="11881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fe’l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shakli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Harakat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Sifatdosh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Ravishdosh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o‘qidi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yozadi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o‘qish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yozish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o‘qigan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yozgan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o‘qib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yozgach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382" y="1268760"/>
            <a:ext cx="1108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1-mashqda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ko‘rsatilgan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fe’llarni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vazifaviy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shakllarga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90825"/>
              </p:ext>
            </p:extLst>
          </p:nvPr>
        </p:nvGraphicFramePr>
        <p:xfrm>
          <a:off x="407369" y="2420889"/>
          <a:ext cx="11449272" cy="41764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4105"/>
                <a:gridCol w="2834105"/>
                <a:gridCol w="2834105"/>
                <a:gridCol w="2946957"/>
              </a:tblGrid>
              <a:tr h="8792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fe’l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shakli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Harakat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Sifatdosh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Ravishdosh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38767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egallaydi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yozish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tarqalgan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yetishib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chiqdi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9232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hisoblanadi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kiritish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yozilgan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9232">
                <a:tc>
                  <a:txBody>
                    <a:bodyPr/>
                    <a:lstStyle/>
                    <a:p>
                      <a:endParaRPr lang="ru-RU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yaratilgan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39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-mashq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382" y="1212924"/>
            <a:ext cx="1108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vazifaviy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1643488"/>
            <a:ext cx="11521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to‘rt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yoshida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Afg‘oniston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Hindistonni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imperiya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barpo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etgan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Zahiriddin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Muhammad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Boburning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Boburnoma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memuari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qimmatli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beruvchi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nodir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asrda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yo‘llarini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hayotiga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lavhalarni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yoritgan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Shu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osiyodagi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qishloqlarga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geografik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xalqlarning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urf-odatlari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san’ati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adabiyotiga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ko‘pgina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ettirilgan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2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-mashq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44" y="1137619"/>
            <a:ext cx="1180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Qavs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shakllaridan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368" y="1844824"/>
            <a:ext cx="5904656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Alisher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368" y="3140968"/>
            <a:ext cx="5904656" cy="33843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Alisher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Navoiy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turkiy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tilning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mavqeyini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qolishga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Turkiy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tilda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ko‘plab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asarlar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yaratgan.U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davrida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xalqni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o‘ylagan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o‘priklar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masjidlar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qurdirgan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73984" y="5301208"/>
            <a:ext cx="5440199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nazmida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tortib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Ayladim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mamlakatni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yakqalam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99890\Desktop\na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6" y="1843945"/>
            <a:ext cx="5267257" cy="31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1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34184204</TotalTime>
  <Words>590</Words>
  <Application>Microsoft Office PowerPoint</Application>
  <PresentationFormat>Произвольный</PresentationFormat>
  <Paragraphs>120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O‘zbek tili</vt:lpstr>
      <vt:lpstr>Yodga oling</vt:lpstr>
      <vt:lpstr> Adiblar xiyoboni</vt:lpstr>
      <vt:lpstr> Adiblar xiyoboni</vt:lpstr>
      <vt:lpstr>O‘zbek yozuvchilari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2-topshiriq </vt:lpstr>
      <vt:lpstr>Maqollar </vt:lpstr>
      <vt:lpstr> 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998909179430</cp:lastModifiedBy>
  <cp:revision>845</cp:revision>
  <dcterms:created xsi:type="dcterms:W3CDTF">2020-08-03T09:44:14Z</dcterms:created>
  <dcterms:modified xsi:type="dcterms:W3CDTF">2020-10-14T04:32:13Z</dcterms:modified>
</cp:coreProperties>
</file>