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5" r:id="rId2"/>
    <p:sldId id="401" r:id="rId3"/>
    <p:sldId id="410" r:id="rId4"/>
    <p:sldId id="412" r:id="rId5"/>
    <p:sldId id="411" r:id="rId6"/>
    <p:sldId id="413" r:id="rId7"/>
    <p:sldId id="422" r:id="rId8"/>
    <p:sldId id="417" r:id="rId9"/>
    <p:sldId id="416" r:id="rId10"/>
    <p:sldId id="415" r:id="rId11"/>
    <p:sldId id="418" r:id="rId12"/>
    <p:sldId id="419" r:id="rId13"/>
    <p:sldId id="402" r:id="rId14"/>
    <p:sldId id="420" r:id="rId15"/>
    <p:sldId id="345" r:id="rId16"/>
    <p:sldId id="421" r:id="rId17"/>
    <p:sldId id="408" r:id="rId18"/>
    <p:sldId id="33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86380" autoAdjust="0"/>
  </p:normalViewPr>
  <p:slideViewPr>
    <p:cSldViewPr>
      <p:cViewPr>
        <p:scale>
          <a:sx n="66" d="100"/>
          <a:sy n="66" d="100"/>
        </p:scale>
        <p:origin x="-402" y="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C7B6C-3F27-473E-9E5B-EAC65D70CCF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12D3F9F2-40EF-46AB-B0A7-338235A20780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Bajaruvchisi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o‘zi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ustida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amalga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oshiradigan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harakat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holatni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bildirgan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fe’l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shakli</a:t>
          </a: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o‘zlik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nisbati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deyildi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5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Masalan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ctr">
            <a:lnSpc>
              <a:spcPct val="15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Azamat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kiyindi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F5ECDFD3-B5E6-49ED-87C7-5E3818CB36F3}" type="parTrans" cxnId="{F32B13FB-568A-4691-BA3C-D24C3D4682FF}">
      <dgm:prSet/>
      <dgm:spPr/>
      <dgm:t>
        <a:bodyPr/>
        <a:lstStyle/>
        <a:p>
          <a:endParaRPr lang="ru-RU"/>
        </a:p>
      </dgm:t>
    </dgm:pt>
    <dgm:pt modelId="{520805E2-610B-4AA0-B273-0F15A1E8A6AD}" type="sibTrans" cxnId="{F32B13FB-568A-4691-BA3C-D24C3D4682FF}">
      <dgm:prSet/>
      <dgm:spPr/>
      <dgm:t>
        <a:bodyPr/>
        <a:lstStyle/>
        <a:p>
          <a:endParaRPr lang="ru-RU"/>
        </a:p>
      </dgm:t>
    </dgm:pt>
    <dgm:pt modelId="{BEEAE06C-2763-4218-A324-0456C969D60E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Bajaruvchisi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noma’lum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bo‘lgan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harakat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holatni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ifodalovchi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fe’l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shakli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majhul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nisbat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deyiladi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5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Masalan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ctr">
            <a:lnSpc>
              <a:spcPct val="15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Kiyim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kiyildi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87C9942A-B556-415C-B9B5-4655F8731998}" type="parTrans" cxnId="{1D05C4F9-8C46-4D62-AF05-2C41400F40D1}">
      <dgm:prSet/>
      <dgm:spPr/>
      <dgm:t>
        <a:bodyPr/>
        <a:lstStyle/>
        <a:p>
          <a:endParaRPr lang="ru-RU"/>
        </a:p>
      </dgm:t>
    </dgm:pt>
    <dgm:pt modelId="{09D8E8AF-BB00-4A92-88ED-D3A2DF1C3D99}" type="sibTrans" cxnId="{1D05C4F9-8C46-4D62-AF05-2C41400F40D1}">
      <dgm:prSet/>
      <dgm:spPr/>
      <dgm:t>
        <a:bodyPr/>
        <a:lstStyle/>
        <a:p>
          <a:endParaRPr lang="ru-RU"/>
        </a:p>
      </dgm:t>
    </dgm:pt>
    <dgm:pt modelId="{B6AFFFFB-DFE0-46F0-B009-77CDBBFD0BD7}" type="pres">
      <dgm:prSet presAssocID="{683C7B6C-3F27-473E-9E5B-EAC65D70CCF1}" presName="compositeShape" presStyleCnt="0">
        <dgm:presLayoutVars>
          <dgm:chMax val="7"/>
          <dgm:dir/>
          <dgm:resizeHandles val="exact"/>
        </dgm:presLayoutVars>
      </dgm:prSet>
      <dgm:spPr/>
    </dgm:pt>
    <dgm:pt modelId="{0E1A7BB6-20A2-40FB-AF24-3D85E0432587}" type="pres">
      <dgm:prSet presAssocID="{12D3F9F2-40EF-46AB-B0A7-338235A20780}" presName="circ1" presStyleLbl="vennNode1" presStyleIdx="0" presStyleCnt="2" custScaleX="135090" custScaleY="100547" custLinFactNeighborX="-2661"/>
      <dgm:spPr/>
      <dgm:t>
        <a:bodyPr/>
        <a:lstStyle/>
        <a:p>
          <a:endParaRPr lang="ru-RU"/>
        </a:p>
      </dgm:t>
    </dgm:pt>
    <dgm:pt modelId="{6F91596E-68F2-4072-A9E3-B55F64BD21E8}" type="pres">
      <dgm:prSet presAssocID="{12D3F9F2-40EF-46AB-B0A7-338235A207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39FC-8F19-46D6-A0B4-8E72EE6A9A1B}" type="pres">
      <dgm:prSet presAssocID="{BEEAE06C-2763-4218-A324-0456C969D60E}" presName="circ2" presStyleLbl="vennNode1" presStyleIdx="1" presStyleCnt="2" custAng="0" custScaleX="124365" custScaleY="100547" custLinFactNeighborX="7183"/>
      <dgm:spPr/>
      <dgm:t>
        <a:bodyPr/>
        <a:lstStyle/>
        <a:p>
          <a:endParaRPr lang="ru-RU"/>
        </a:p>
      </dgm:t>
    </dgm:pt>
    <dgm:pt modelId="{ACB1276B-D04E-4BB7-A1B3-A31F03C250B6}" type="pres">
      <dgm:prSet presAssocID="{BEEAE06C-2763-4218-A324-0456C969D6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E07665-6CAE-4DF6-93D5-4768FC14D9B9}" type="presOf" srcId="{12D3F9F2-40EF-46AB-B0A7-338235A20780}" destId="{6F91596E-68F2-4072-A9E3-B55F64BD21E8}" srcOrd="1" destOrd="0" presId="urn:microsoft.com/office/officeart/2005/8/layout/venn1"/>
    <dgm:cxn modelId="{1D05C4F9-8C46-4D62-AF05-2C41400F40D1}" srcId="{683C7B6C-3F27-473E-9E5B-EAC65D70CCF1}" destId="{BEEAE06C-2763-4218-A324-0456C969D60E}" srcOrd="1" destOrd="0" parTransId="{87C9942A-B556-415C-B9B5-4655F8731998}" sibTransId="{09D8E8AF-BB00-4A92-88ED-D3A2DF1C3D99}"/>
    <dgm:cxn modelId="{52814EBE-608D-4BC4-8390-27A51A4675E7}" type="presOf" srcId="{BEEAE06C-2763-4218-A324-0456C969D60E}" destId="{ACB1276B-D04E-4BB7-A1B3-A31F03C250B6}" srcOrd="1" destOrd="0" presId="urn:microsoft.com/office/officeart/2005/8/layout/venn1"/>
    <dgm:cxn modelId="{D222FD8D-C38E-4911-9C04-229309FEE936}" type="presOf" srcId="{683C7B6C-3F27-473E-9E5B-EAC65D70CCF1}" destId="{B6AFFFFB-DFE0-46F0-B009-77CDBBFD0BD7}" srcOrd="0" destOrd="0" presId="urn:microsoft.com/office/officeart/2005/8/layout/venn1"/>
    <dgm:cxn modelId="{8F09BF9E-E552-43ED-A05B-551B5836C017}" type="presOf" srcId="{12D3F9F2-40EF-46AB-B0A7-338235A20780}" destId="{0E1A7BB6-20A2-40FB-AF24-3D85E0432587}" srcOrd="0" destOrd="0" presId="urn:microsoft.com/office/officeart/2005/8/layout/venn1"/>
    <dgm:cxn modelId="{F32B13FB-568A-4691-BA3C-D24C3D4682FF}" srcId="{683C7B6C-3F27-473E-9E5B-EAC65D70CCF1}" destId="{12D3F9F2-40EF-46AB-B0A7-338235A20780}" srcOrd="0" destOrd="0" parTransId="{F5ECDFD3-B5E6-49ED-87C7-5E3818CB36F3}" sibTransId="{520805E2-610B-4AA0-B273-0F15A1E8A6AD}"/>
    <dgm:cxn modelId="{4356004B-6AFC-4D73-8C3D-C614AAFFB58A}" type="presOf" srcId="{BEEAE06C-2763-4218-A324-0456C969D60E}" destId="{23F239FC-8F19-46D6-A0B4-8E72EE6A9A1B}" srcOrd="0" destOrd="0" presId="urn:microsoft.com/office/officeart/2005/8/layout/venn1"/>
    <dgm:cxn modelId="{EF8A1569-4A9E-40A6-8DE3-C0DF5B2106F2}" type="presParOf" srcId="{B6AFFFFB-DFE0-46F0-B009-77CDBBFD0BD7}" destId="{0E1A7BB6-20A2-40FB-AF24-3D85E0432587}" srcOrd="0" destOrd="0" presId="urn:microsoft.com/office/officeart/2005/8/layout/venn1"/>
    <dgm:cxn modelId="{12547F6C-D26E-4792-B35F-A162E4DE13A9}" type="presParOf" srcId="{B6AFFFFB-DFE0-46F0-B009-77CDBBFD0BD7}" destId="{6F91596E-68F2-4072-A9E3-B55F64BD21E8}" srcOrd="1" destOrd="0" presId="urn:microsoft.com/office/officeart/2005/8/layout/venn1"/>
    <dgm:cxn modelId="{CF5AFE71-4D83-41FB-8AFC-E3F4A375F212}" type="presParOf" srcId="{B6AFFFFB-DFE0-46F0-B009-77CDBBFD0BD7}" destId="{23F239FC-8F19-46D6-A0B4-8E72EE6A9A1B}" srcOrd="2" destOrd="0" presId="urn:microsoft.com/office/officeart/2005/8/layout/venn1"/>
    <dgm:cxn modelId="{6B6F15A2-175B-44AB-AF35-E380C681D392}" type="presParOf" srcId="{B6AFFFFB-DFE0-46F0-B009-77CDBBFD0BD7}" destId="{ACB1276B-D04E-4BB7-A1B3-A31F03C250B6}" srcOrd="3" destOrd="0" presId="urn:microsoft.com/office/officeart/2005/8/layout/venn1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A7BB6-20A2-40FB-AF24-3D85E0432587}">
      <dsp:nvSpPr>
        <dsp:cNvPr id="0" name=""/>
        <dsp:cNvSpPr/>
      </dsp:nvSpPr>
      <dsp:spPr>
        <a:xfrm>
          <a:off x="206734" y="0"/>
          <a:ext cx="7138722" cy="531332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Bajaruvchisi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o‘zi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ustida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amalga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oshiradigan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harakat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holatni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bildirgan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fe’l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shakli</a:t>
          </a: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o‘zlik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nisbati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deyildi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Masalan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Azamat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kiyindi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03583" y="626554"/>
        <a:ext cx="4116020" cy="4060214"/>
      </dsp:txXfrm>
    </dsp:sp>
    <dsp:sp modelId="{23F239FC-8F19-46D6-A0B4-8E72EE6A9A1B}">
      <dsp:nvSpPr>
        <dsp:cNvPr id="0" name=""/>
        <dsp:cNvSpPr/>
      </dsp:nvSpPr>
      <dsp:spPr>
        <a:xfrm>
          <a:off x="4786673" y="0"/>
          <a:ext cx="6571968" cy="5313325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Bajaruvchisi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noma’lum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bo‘lgan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harakat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yoki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holatni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ifodalovchi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fe’l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shakli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majhul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nisbat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deyiladi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Masalan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Kiyim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kiyildi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51691" y="626554"/>
        <a:ext cx="3789243" cy="40602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42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874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0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20" y="2852936"/>
            <a:ext cx="6000792" cy="2391999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6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09588" y="3000372"/>
            <a:ext cx="728663" cy="171451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>
          <a:blip r:embed="rId6"/>
          <a:srcRect l="24801" r="24801"/>
          <a:stretch>
            <a:fillRect/>
          </a:stretch>
        </p:blipFill>
        <p:spPr>
          <a:xfrm>
            <a:off x="7881950" y="2714620"/>
            <a:ext cx="3328988" cy="3406775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488282" y="280194"/>
            <a:ext cx="9144000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“T-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chizmasi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02366" y="1131094"/>
            <a:ext cx="117872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qiyoslang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9595" y="1648606"/>
            <a:ext cx="11215687" cy="428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Majhul</a:t>
            </a: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nisbat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88845" y="2077244"/>
            <a:ext cx="357187" cy="44291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6680" y="2220119"/>
            <a:ext cx="5286415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xonalarni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tozalaymiz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6720" y="3363119"/>
            <a:ext cx="5286375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partaga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ikkitadan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o‘tirdik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6720" y="4506119"/>
            <a:ext cx="5286375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quydilar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6720" y="5649119"/>
            <a:ext cx="5286375" cy="92868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Terimchilar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paxtalarni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terdilar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03220" y="2291556"/>
            <a:ext cx="5000625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xonalar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tozalanadi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03220" y="3363119"/>
            <a:ext cx="5000625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Partaga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ikkitadan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o‘tirildi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03220" y="4506119"/>
            <a:ext cx="5000625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quyildi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03220" y="5577681"/>
            <a:ext cx="5000625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Paxtalar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terildi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81488" y="3643314"/>
            <a:ext cx="3571900" cy="6429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win7 32\Desktop\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1214422"/>
            <a:ext cx="2714644" cy="2413572"/>
          </a:xfrm>
          <a:prstGeom prst="rect">
            <a:avLst/>
          </a:prstGeom>
          <a:noFill/>
        </p:spPr>
      </p:pic>
      <p:pic>
        <p:nvPicPr>
          <p:cNvPr id="6" name="Picture 2" descr="C:\Users\win7 32\Desktop\1566820430_photo_2019-08-26_10-03-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7834" y="1285860"/>
            <a:ext cx="2571725" cy="2402551"/>
          </a:xfrm>
          <a:prstGeom prst="rect">
            <a:avLst/>
          </a:prstGeom>
          <a:noFill/>
        </p:spPr>
      </p:pic>
      <p:pic>
        <p:nvPicPr>
          <p:cNvPr id="7" name="Picture 3" descr="C:\Users\win7 32\Desktop\maxresdefault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2992" y="1214422"/>
            <a:ext cx="2500330" cy="2295865"/>
          </a:xfrm>
          <a:prstGeom prst="rect">
            <a:avLst/>
          </a:prstGeom>
          <a:noFill/>
        </p:spPr>
      </p:pic>
      <p:pic>
        <p:nvPicPr>
          <p:cNvPr id="1026" name="Picture 2" descr="C:\Users\win7 32\Desktop\OIP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67768" y="4071942"/>
            <a:ext cx="3189497" cy="2357454"/>
          </a:xfrm>
          <a:prstGeom prst="rect">
            <a:avLst/>
          </a:prstGeom>
          <a:noFill/>
        </p:spPr>
      </p:pic>
      <p:pic>
        <p:nvPicPr>
          <p:cNvPr id="1028" name="Picture 4" descr="http://i1.wp.com/farm9.staticflickr.com/8608/15923902862_30c7f82092_b.jpg?resize=380%2C253&amp;ssl=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3836" y="4143380"/>
            <a:ext cx="3143272" cy="2356273"/>
          </a:xfrm>
          <a:prstGeom prst="rect">
            <a:avLst/>
          </a:prstGeom>
          <a:noFill/>
        </p:spPr>
      </p:pic>
      <p:pic>
        <p:nvPicPr>
          <p:cNvPr id="2" name="Picture 2" descr="http://uza.uz/upload/medialibrary/61c/2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542" y="4376576"/>
            <a:ext cx="3079229" cy="205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8573" y="280183"/>
            <a:ext cx="11809412" cy="61595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BUG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‘DOY – RIZQ-RO‘ZIMIZ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7594" y="1291405"/>
            <a:ext cx="11715832" cy="52864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1.Nima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oziqa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tanlagan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to‘yimli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Qachondan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yopila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shakllanganiga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25-30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Osiyo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yunonlarda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1571612"/>
            <a:ext cx="3857652" cy="207170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9522" y="4214818"/>
            <a:ext cx="3857652" cy="21431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Movarounnahr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yurti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1488" y="4214818"/>
            <a:ext cx="3714776" cy="21431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Ma’mun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akademiyasi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10578" y="1571612"/>
            <a:ext cx="3571900" cy="207170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310578" y="4214818"/>
            <a:ext cx="3571900" cy="21431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Bayt-ul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81488" y="1571612"/>
            <a:ext cx="3714776" cy="21431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IX-XI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asrlar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Beruniy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4364" y="214290"/>
            <a:ext cx="32823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09522" y="214290"/>
            <a:ext cx="11664950" cy="83787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</a:t>
            </a:r>
            <a:r>
              <a:rPr lang="en-US" sz="4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hikmatli</a:t>
            </a:r>
            <a:r>
              <a:rPr lang="en-US" sz="4800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endParaRPr kumimoji="0" lang="ru-RU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274" y="135729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6066" y="135729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5274" y="242886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96066" y="242886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qanotsiz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5274" y="350043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‘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qishdan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to‘xtagan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350043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o‘sishdan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to‘xtaydi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96066" y="457200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5274" y="457200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96066" y="564357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qolipsiz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g‘isht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5274" y="5643578"/>
            <a:ext cx="5000660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Rejasiz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84665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5275" y="1500174"/>
            <a:ext cx="47149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Poytaxtimizda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metro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1972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B.  1970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 startAt="19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1977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D.  1980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endParaRPr lang="en-US" dirty="0" smtClean="0"/>
          </a:p>
          <a:p>
            <a:pPr marL="342900" indent="-342900">
              <a:buAutoNum type="alphaUcPeriod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381752" y="1571612"/>
            <a:ext cx="521497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Bargchalar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muallifini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toping.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Mo‘min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 startAt="2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Olimjon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 startAt="19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Qudrat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Hikmat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D.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Quddus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Muhammadiy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84665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5275" y="1500174"/>
            <a:ext cx="47149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nisbatlari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B.  2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 startAt="19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D.  3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endParaRPr lang="en-US" dirty="0" smtClean="0"/>
          </a:p>
          <a:p>
            <a:pPr marL="342900" indent="-342900">
              <a:buAutoNum type="alphaUcPeriod"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24496" y="1428736"/>
            <a:ext cx="621510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Tandirdan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chiqqan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nonning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hididan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ishtahangiz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rizq-ro‘zimiz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lphaUcPeriod" startAt="2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Eng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to‘yimli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non.</a:t>
            </a:r>
          </a:p>
          <a:p>
            <a:pPr marL="514350" indent="-514350">
              <a:buAutoNum type="alphaUcPeriod" startAt="19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Nonushta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D.  Eng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‘YLA  IZLA TOP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95538" y="1357298"/>
            <a:ext cx="2928958" cy="16430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Tabobat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sultoni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3836" y="3143248"/>
            <a:ext cx="2786082" cy="15001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Arifmetika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muallifi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66976" y="4857760"/>
            <a:ext cx="2928958" cy="15716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o‘lchamlarini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aniqlagan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24628" y="4786322"/>
            <a:ext cx="2928958" cy="15716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Shox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810644" y="3143248"/>
            <a:ext cx="2928958" cy="15001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Turkiy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mutafakkir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53190" y="1357298"/>
            <a:ext cx="2928958" cy="16430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Yulduzlar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temuriy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571612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O‘tilgan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mavzularni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0960" y="3786190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“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Ajdodlarga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avlod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bo‘laylik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1357298"/>
            <a:ext cx="6715172" cy="7143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24034" y="3214686"/>
            <a:ext cx="6715172" cy="7143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6778" y="2285992"/>
            <a:ext cx="6715172" cy="78581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yurt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manzaralari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604" y="4071942"/>
            <a:ext cx="6715172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Bug‘doy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rizq-ro‘zimiz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67174" y="4929198"/>
            <a:ext cx="6715172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95868" y="5786454"/>
            <a:ext cx="6715172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314" y="1357298"/>
            <a:ext cx="5112568" cy="45486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10314" y="6000768"/>
            <a:ext cx="5143536" cy="5000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monumenti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27" y="1357299"/>
            <a:ext cx="4429156" cy="44899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81026" y="6000768"/>
            <a:ext cx="4429156" cy="571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arkasi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158097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67408" y="155353"/>
            <a:ext cx="10441160" cy="61555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Mustaqillik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maydonining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sharq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tomonida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479376" y="1412776"/>
            <a:ext cx="1116124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48" y="1515598"/>
            <a:ext cx="3096343" cy="21294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026" y="1500174"/>
            <a:ext cx="3188335" cy="21294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026" y="4000504"/>
            <a:ext cx="3188335" cy="20337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7849" y="4059547"/>
            <a:ext cx="3096342" cy="20337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852" y="4059547"/>
            <a:ext cx="2817731" cy="2033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4853" y="1515598"/>
            <a:ext cx="2817731" cy="2129426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290"/>
            <a:ext cx="11858708" cy="92867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qishloqlaridagi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74" y="1298188"/>
            <a:ext cx="3344532" cy="21431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892" y="1285860"/>
            <a:ext cx="3000396" cy="170527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95274" y="5715016"/>
            <a:ext cx="3071833" cy="798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dasturi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5802" y="3857628"/>
            <a:ext cx="3144056" cy="169015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595802" y="5715016"/>
            <a:ext cx="3143272" cy="8572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qavatli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uy-joylar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24892" y="3071810"/>
            <a:ext cx="3000397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Metrpo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liniyalari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274" y="3857628"/>
            <a:ext cx="3071834" cy="171451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524892" y="5786454"/>
            <a:ext cx="3071834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qavatli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ko‘prik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4892" y="3929066"/>
            <a:ext cx="3071834" cy="176159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167174" y="1357298"/>
            <a:ext cx="4214842" cy="22145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sa’y-harakatlarimiz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obodlik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bunyodkorlik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aholi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farovonligiga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qilsin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757571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274638"/>
            <a:ext cx="1144905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  KELAJAGI  PORLOQ YURT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2643182"/>
            <a:ext cx="3714776" cy="22145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Yoshlari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kelajak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egalaridir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522" y="5000636"/>
            <a:ext cx="3714776" cy="16430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hamkorlik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aloqalarini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yo‘lga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53425" y="3114674"/>
            <a:ext cx="3430588" cy="14573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Yurtimizning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sayyohlik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salohiyati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2398" y="1357298"/>
            <a:ext cx="3497302" cy="977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jannatmakon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10050" y="4929198"/>
            <a:ext cx="3786214" cy="1714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noyob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obidalari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jozibasi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53425" y="4797424"/>
            <a:ext cx="3430588" cy="17748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Shaharlarimizning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ko‘rkam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go‘zal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10050" y="1285861"/>
            <a:ext cx="3643338" cy="1428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kamolga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10578" y="1285860"/>
            <a:ext cx="3429024" cy="16430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Mamlakatimiz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siyosatida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qarashlariga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95802" y="2928934"/>
            <a:ext cx="3214710" cy="17859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mamlakat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610518" y="360362"/>
            <a:ext cx="9144000" cy="1724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/>
        </p:nvSpPr>
        <p:spPr bwMode="auto">
          <a:xfrm>
            <a:off x="565943" y="1427162"/>
            <a:ext cx="113474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endParaRPr lang="en-US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Ish-harakat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bajaruvchisi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munosabat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ifodalanadi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35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" y="319087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1643" y="4522787"/>
            <a:ext cx="1871663" cy="17256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KO‘RDI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2218" y="4530724"/>
            <a:ext cx="1984375" cy="17176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o‘zlik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KO‘RINDI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5506" y="4527549"/>
            <a:ext cx="2119312" cy="17160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majhul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KO‘RILDI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31831" y="4527549"/>
            <a:ext cx="2336800" cy="172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KO‘RISHDI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95643" y="4518024"/>
            <a:ext cx="2317750" cy="17256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KO‘RSATDI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07988" y="188913"/>
            <a:ext cx="11664950" cy="86360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  NISBATLARI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8084" y="1071546"/>
            <a:ext cx="11715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ifodalanishini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Расскажите примерами об относительных глаголах,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значениях,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выражениях.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8084" y="2428869"/>
          <a:ext cx="11715830" cy="423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1702"/>
                <a:gridCol w="2071702"/>
                <a:gridCol w="2000264"/>
                <a:gridCol w="3143272"/>
                <a:gridCol w="2428890"/>
              </a:tblGrid>
              <a:tr h="100064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 ‘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zlik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Majhul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Birgalik</a:t>
                      </a:r>
                      <a:endParaRPr lang="en-US" sz="3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Orttirma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1355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harakat-holat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o‘zi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ustida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amalga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oshiradigan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harakat-holat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noma’lum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harakat-holat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Birdan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ortiq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tomonidan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birgalikda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bajarilgan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boshqa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vosita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orqali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bajarilganligi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anglashiladi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0646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Gulnora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kitob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Salima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kiyindi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Kiyim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kiyildi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dars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tayyorlashdi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o‘quvchini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o‘qitdi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273967" y="231008"/>
            <a:ext cx="9144000" cy="1724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416679" y="1313668"/>
          <a:ext cx="11358642" cy="5313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5988842" y="2528120"/>
            <a:ext cx="1143000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n,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in,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l,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988467" y="242120"/>
            <a:ext cx="678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VEEN  DIAGRAMMASI</a:t>
            </a:r>
            <a:endParaRPr lang="ru-RU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34184185</TotalTime>
  <Words>687</Words>
  <Application>Microsoft Office PowerPoint</Application>
  <PresentationFormat>Произвольный</PresentationFormat>
  <Paragraphs>188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O‘zbek tili</vt:lpstr>
      <vt:lpstr>MAVZULAR</vt:lpstr>
      <vt:lpstr>Mustaqillik maydoni</vt:lpstr>
      <vt:lpstr>Презентация PowerPoint</vt:lpstr>
      <vt:lpstr>Shahar va qishloqlaridagi bunyodkorlik ishlari</vt:lpstr>
      <vt:lpstr>O‘ZBEKISTON  KELAJAGI  PORLOQ YURT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Test topshiriqlari   </vt:lpstr>
      <vt:lpstr> Test topshiriqlari   </vt:lpstr>
      <vt:lpstr>O ‘YLA  IZLA TOP    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998909179430</cp:lastModifiedBy>
  <cp:revision>857</cp:revision>
  <dcterms:created xsi:type="dcterms:W3CDTF">2020-08-03T09:44:14Z</dcterms:created>
  <dcterms:modified xsi:type="dcterms:W3CDTF">2020-10-12T08:29:31Z</dcterms:modified>
</cp:coreProperties>
</file>