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315" r:id="rId2"/>
    <p:sldId id="401" r:id="rId3"/>
    <p:sldId id="402" r:id="rId4"/>
    <p:sldId id="356" r:id="rId5"/>
    <p:sldId id="345" r:id="rId6"/>
    <p:sldId id="407" r:id="rId7"/>
    <p:sldId id="408" r:id="rId8"/>
    <p:sldId id="393" r:id="rId9"/>
    <p:sldId id="403" r:id="rId10"/>
    <p:sldId id="404" r:id="rId11"/>
    <p:sldId id="405" r:id="rId12"/>
    <p:sldId id="406" r:id="rId13"/>
    <p:sldId id="344" r:id="rId14"/>
    <p:sldId id="394" r:id="rId15"/>
    <p:sldId id="409" r:id="rId16"/>
    <p:sldId id="331" r:id="rId17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9" autoAdjust="0"/>
    <p:restoredTop sz="86380" autoAdjust="0"/>
  </p:normalViewPr>
  <p:slideViewPr>
    <p:cSldViewPr>
      <p:cViewPr>
        <p:scale>
          <a:sx n="66" d="100"/>
          <a:sy n="66" d="100"/>
        </p:scale>
        <p:origin x="-402" y="1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64" y="117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10/10/2020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10/10/2020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10/10/2020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10/10/2020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10/10/2020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10/10/2020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809720" y="3143248"/>
            <a:ext cx="6000792" cy="1591780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3700" b="1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</a:t>
            </a:r>
            <a:r>
              <a:rPr lang="en-US" sz="37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zu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:Buyuk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allomalar</a:t>
            </a:r>
            <a:endParaRPr lang="ru-RU" sz="40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809588" y="3000372"/>
            <a:ext cx="728663" cy="1500198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21" name="Picture 4" descr="C:\rasm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/>
          <a:srcRect l="22712" r="22712"/>
          <a:stretch>
            <a:fillRect/>
          </a:stretch>
        </p:blipFill>
        <p:spPr bwMode="auto">
          <a:xfrm>
            <a:off x="8096264" y="2714620"/>
            <a:ext cx="3328987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3968" y="214290"/>
            <a:ext cx="9144000" cy="1846659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Tabiatga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qiziqish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10248" y="1643050"/>
            <a:ext cx="614366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tariqa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giyohlarni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yig‘ib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tabib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bolaga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giyohlarning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nomini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foydali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tomonlarini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aytib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bolaning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tabiatga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qiziqishini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yanada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oshirardi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win7 32\Desktop\003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22" y="1643050"/>
            <a:ext cx="5357850" cy="442915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3968" y="214290"/>
            <a:ext cx="9144000" cy="1846659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Bo‘lajak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ulug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olim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10248" y="1428736"/>
            <a:ext cx="614366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Bu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bolakay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bo‘lajak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ulug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‘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Abu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Rayhon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Beruniy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edi.U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turkiy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forsiy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arab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tillarini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mukammal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egalladi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Matematika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astronomiya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geografiya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tarix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tibbiyot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fanlariga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chiqdi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2050" name="Picture 2" descr="C:\Users\win7 32\Desktop\Yusuf-Balasaguni-philosopher-kashgar-silk-road-photo-journal-steven-andrew-martin-180k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60" y="1500174"/>
            <a:ext cx="5346953" cy="457203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3968" y="214290"/>
            <a:ext cx="9144000" cy="1846659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Buyuk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alloma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0" y="1571612"/>
            <a:ext cx="571504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yulduzlarni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kuzatdi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daryo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oqimini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o‘lchadi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tabiat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sirlari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qiziqdi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Kuzatishlar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maqsadida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ko‘pgina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tajriba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asboblarini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ixtiro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fanlardan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mashhur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yetishdi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1026" name="Picture 2" descr="C:\Users\win7 32\Desktop\72bd2035biruni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60" y="1714488"/>
            <a:ext cx="5500696" cy="442915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Волна 6"/>
          <p:cNvSpPr/>
          <p:nvPr/>
        </p:nvSpPr>
        <p:spPr>
          <a:xfrm>
            <a:off x="380960" y="1285860"/>
            <a:ext cx="3643338" cy="3343292"/>
          </a:xfrm>
          <a:prstGeom prst="wav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o‘zingiz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nimalarga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qiziqasiz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Волна 7"/>
          <p:cNvSpPr/>
          <p:nvPr/>
        </p:nvSpPr>
        <p:spPr>
          <a:xfrm>
            <a:off x="4167174" y="3143248"/>
            <a:ext cx="3929090" cy="3414730"/>
          </a:xfrm>
          <a:prstGeom prst="wav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fanlarni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o‘zlashtiryapsiz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Волна 8"/>
          <p:cNvSpPr/>
          <p:nvPr/>
        </p:nvSpPr>
        <p:spPr>
          <a:xfrm>
            <a:off x="8310578" y="1285860"/>
            <a:ext cx="3571900" cy="3128978"/>
          </a:xfrm>
          <a:prstGeom prst="wav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Kelajakda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bo‘lmoqchisiz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81554" y="0"/>
            <a:ext cx="2374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yuzasidan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savol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9522" y="1357298"/>
            <a:ext cx="11572956" cy="8572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IX-XI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asrlarda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Movarounnahrda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ilm-ma’rifat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rivojlangan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522" y="2428868"/>
            <a:ext cx="11572956" cy="8572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davrda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fanlarga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oid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ulkan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kashfiyotlar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yaratilgan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9522" y="3500438"/>
            <a:ext cx="11572956" cy="8572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Movarounnahr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Buyuk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allomalar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yurti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ataladi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9522" y="4572008"/>
            <a:ext cx="11572956" cy="20002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Movarounnahrda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Abu Nasr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Forobiy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Abu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Rayhon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Beruniy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Abu Ali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ibn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Sino, Muhammad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Muso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al-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Xorazmiy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Ahmad al-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Farg‘oniy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qomusiy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olimlar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yashagan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yuzasidan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savol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9522" y="1285860"/>
            <a:ext cx="11572956" cy="9286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Sharq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allomalarining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kashfiyotlari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g‘arbda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nimaga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zamin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yaratgan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522" y="2357430"/>
            <a:ext cx="11572956" cy="18573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Sharq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allomalarining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fanlarga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oid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kashfiyotlari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G‘arbda</a:t>
            </a:r>
            <a:endPara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Uyg‘onish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davri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yuzaga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kelishiga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zamin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yaratishgan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Sharqda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uyg‘onish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davri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Yevropadan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avval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  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9522" y="4357694"/>
            <a:ext cx="11572956" cy="12144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buyuk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insoniyat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rivojiga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hissangizni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qo‘shishni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xohlaysizmi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 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0960" y="5857892"/>
            <a:ext cx="11572956" cy="642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IX-XI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asrlar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Beruniy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ataladi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 </a:t>
            </a:r>
            <a:endParaRPr lang="ru-RU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0960" y="1285860"/>
            <a:ext cx="11430080" cy="171451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Fanlardan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egallagan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bilimlaringiz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buyuk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allomalar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ma’lumot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80960" y="3214687"/>
          <a:ext cx="11501518" cy="335855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86148"/>
                <a:gridCol w="8215370"/>
              </a:tblGrid>
              <a:tr h="889675"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Allomalar</a:t>
                      </a:r>
                      <a:endParaRPr lang="ru-RU" sz="3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Allomalar</a:t>
                      </a:r>
                      <a:r>
                        <a:rPr lang="en-US" sz="3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haqida</a:t>
                      </a:r>
                      <a:r>
                        <a:rPr lang="en-US" sz="3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ma’lumot</a:t>
                      </a:r>
                      <a:endParaRPr lang="ru-RU" sz="3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325034">
                <a:tc>
                  <a:txBody>
                    <a:bodyPr/>
                    <a:lstStyle/>
                    <a:p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Abu </a:t>
                      </a:r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Rayhon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Beruniy</a:t>
                      </a:r>
                      <a:endParaRPr lang="ru-RU" sz="32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Xorazmda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tug‘ilgan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U </a:t>
                      </a:r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geografiya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astronomiya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tarixga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oid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asarlar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yozgan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Birinchi</a:t>
                      </a: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bo‘lib</a:t>
                      </a: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3200" b="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Yerning</a:t>
                      </a: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dumaloqligini</a:t>
                      </a: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, </a:t>
                      </a:r>
                      <a:r>
                        <a:rPr lang="en-US" sz="3200" b="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okean</a:t>
                      </a: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ortida</a:t>
                      </a: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qit’a</a:t>
                      </a:r>
                      <a:r>
                        <a:rPr lang="en-US" sz="3200" b="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borligini</a:t>
                      </a: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aytgan</a:t>
                      </a: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2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3875" y="1500174"/>
            <a:ext cx="11072813" cy="20002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 5-mashqdagi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savollarga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3875" y="3857625"/>
            <a:ext cx="11117263" cy="200026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 “Uchrashuv”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kichik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9522" y="1571612"/>
            <a:ext cx="3857652" cy="207170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Allomalar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kimlar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9522" y="4214818"/>
            <a:ext cx="3857652" cy="214314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Movarounnahr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buyuk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allomalar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yurti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81488" y="4214818"/>
            <a:ext cx="3714776" cy="214314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Al-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Ma’mun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akademiyasi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310578" y="1571612"/>
            <a:ext cx="3571900" cy="207170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Buyuk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olimlar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maktabi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310578" y="4214818"/>
            <a:ext cx="3571900" cy="21431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Bayt-ul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hikma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–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ilmlar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markazi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381488" y="1571612"/>
            <a:ext cx="3714776" cy="214314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IX-XI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asrlar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Beruniy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asri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24364" y="214290"/>
            <a:ext cx="32823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Yodga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oling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Buyuk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allomalar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09522" y="5500702"/>
            <a:ext cx="3929090" cy="112871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Donishmandlar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738282" y="4357694"/>
            <a:ext cx="3929090" cy="112871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allomalar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595670" y="3286124"/>
            <a:ext cx="3929090" cy="112871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mutafakkirlar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810248" y="2285992"/>
            <a:ext cx="3929090" cy="112871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olimlar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8024826" y="1214422"/>
            <a:ext cx="3929090" cy="112871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qomusiy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olimlar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9522" y="1285860"/>
            <a:ext cx="4429156" cy="200026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Tabiat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jamiyat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hodisalari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qonuniyatlarini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o‘rganadigan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insonlar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10314" y="4572008"/>
            <a:ext cx="5500726" cy="200026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kashfiyotlar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insoniyat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erishgan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yutuqlar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hozirgi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taraqqiyot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olimlarning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mehnati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natijasidir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1724025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SUHBAT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2438" y="1357298"/>
            <a:ext cx="11501478" cy="4953015"/>
          </a:xfrm>
        </p:spPr>
        <p:txBody>
          <a:bodyPr>
            <a:normAutofit fontScale="25000" lnSpcReduction="20000"/>
          </a:bodyPr>
          <a:lstStyle/>
          <a:p>
            <a:pPr marL="0" indent="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Kimlarni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allomalar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deb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atash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Allomalar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maktabini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yaratgan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yirik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olimlardir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jahon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ilm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fanini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rivojlantirishga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beqiyos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hissa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qo‘shishgan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nimalarni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bilasiz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Raqam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IX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asrda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yashagan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Al-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Xorazmiy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nomi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bog‘liq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Ibn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Sino –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Avitsennaning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“Al-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Qonun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asarida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kasalliklarning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paydo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bo‘lish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sabablari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790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ziyod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dori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darmonlarning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ro‘yxati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keltirilgan</a:t>
            </a: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</a:p>
          <a:p>
            <a:pPr marL="0" indent="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1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1724025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BUYUK  MATEMATIK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win7 32\Desktop\i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22" y="1285860"/>
            <a:ext cx="4857784" cy="528641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238744" y="1142984"/>
            <a:ext cx="678661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Muhammad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Muso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al-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Xorazmiy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matematik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astronom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geograf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Al-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Xorazmiy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algebra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faniga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solgani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fan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atamasi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Aljabr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muqobala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hisobi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nomidan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chiqqani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ma’lum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Arifmetika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asarida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butun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musbat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o‘nta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raqam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orqali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usuli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ya’ni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o‘nlik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sanoq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sistemasi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afzalliklarini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bayon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1724025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TABOBAT ILMI 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C:\Users\win7 32\Desktop\unnam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36" y="1285860"/>
            <a:ext cx="4071966" cy="526512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80959" y="1214422"/>
            <a:ext cx="7072363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Abu Ali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ibn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Sino –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tabib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qonunlari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entsiklopediyasi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sharq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g‘arbda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zarur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qo‘llanma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xizmat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U 12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yoshga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to‘lmasdanoq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tabiblik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bog‘liq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kitoblarni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boshlagan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“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Shifo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kitobi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Donishmandlik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kitobi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asarlarini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yaratgan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Tibbiyotga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oid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asarlarida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dorivor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o‘simliklar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shifobaxsh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xususiyatlari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ma’lumot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3968" y="214290"/>
            <a:ext cx="9144000" cy="1632369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Adabiy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o‘qish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67438" y="1500174"/>
            <a:ext cx="550072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Sakkiz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yoshli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ertalab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Amu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sohili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bo‘ylab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aylanib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yurar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giyoh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gullarni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shuningdek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don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mayda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toshlarni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yig‘ishga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oshiqardi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win7 32\Desktop\spri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150" y="1571612"/>
            <a:ext cx="4517971" cy="2214578"/>
          </a:xfrm>
          <a:prstGeom prst="rect">
            <a:avLst/>
          </a:prstGeom>
          <a:noFill/>
        </p:spPr>
      </p:pic>
      <p:pic>
        <p:nvPicPr>
          <p:cNvPr id="3075" name="Picture 3" descr="C:\Users\win7 32\Desktop\dorivo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5274" y="3786190"/>
            <a:ext cx="4714908" cy="278608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3968" y="214290"/>
            <a:ext cx="9144000" cy="1846659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Qiziquvchan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bola 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8084" y="1357298"/>
            <a:ext cx="557216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Kunlarning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tergan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giyohlarini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mahalla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tabibiga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keltirdi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Bobo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o‘tlarning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oti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nedur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?”-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so‘radi.Tabib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bolaning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qiziqishidan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xursand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win7 32\Desktop\1660-4-a80f62ec4e50239e3093796ee8ec50e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82082" y="1214422"/>
            <a:ext cx="3067050" cy="4191000"/>
          </a:xfrm>
          <a:prstGeom prst="rect">
            <a:avLst/>
          </a:prstGeom>
          <a:noFill/>
        </p:spPr>
      </p:pic>
      <p:pic>
        <p:nvPicPr>
          <p:cNvPr id="4099" name="Picture 3" descr="C:\Users\win7 32\Desktop\2293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10248" y="3071810"/>
            <a:ext cx="2928958" cy="342902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34183909</TotalTime>
  <Words>668</Words>
  <Application>Microsoft Office PowerPoint</Application>
  <PresentationFormat>Произвольный</PresentationFormat>
  <Paragraphs>86</Paragraphs>
  <Slides>16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O‘zbek tili</vt:lpstr>
      <vt:lpstr> MUSTAQIL BAJARISH UCHUN TOPSHIRIQLAR</vt:lpstr>
      <vt:lpstr>Презентация PowerPoint</vt:lpstr>
      <vt:lpstr>Buyuk allomalar</vt:lpstr>
      <vt:lpstr> SUHBAT   </vt:lpstr>
      <vt:lpstr>BUYUK  MATEMATIK   </vt:lpstr>
      <vt:lpstr> TABOBAT ILMI    </vt:lpstr>
      <vt:lpstr> Adabiy o‘qish   </vt:lpstr>
      <vt:lpstr>Qiziquvchan bola   </vt:lpstr>
      <vt:lpstr> Tabiatga qiziqish   </vt:lpstr>
      <vt:lpstr> Bo‘lajak  ulug‘ olim   </vt:lpstr>
      <vt:lpstr> Buyuk alloma   </vt:lpstr>
      <vt:lpstr> </vt:lpstr>
      <vt:lpstr>Mavzu yuzasidan savol va topshiriqlar </vt:lpstr>
      <vt:lpstr>Mavzu yuzasidan savol va topshiriqlar </vt:lpstr>
      <vt:lpstr> MUSTAQIL BAJARISH UCHUN TOPSHIRIQLAR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998909179430</cp:lastModifiedBy>
  <cp:revision>788</cp:revision>
  <dcterms:created xsi:type="dcterms:W3CDTF">2020-08-03T09:44:14Z</dcterms:created>
  <dcterms:modified xsi:type="dcterms:W3CDTF">2020-10-10T08:06:03Z</dcterms:modified>
</cp:coreProperties>
</file>