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5" r:id="rId2"/>
    <p:sldId id="391" r:id="rId3"/>
    <p:sldId id="392" r:id="rId4"/>
    <p:sldId id="375" r:id="rId5"/>
    <p:sldId id="356" r:id="rId6"/>
    <p:sldId id="385" r:id="rId7"/>
    <p:sldId id="386" r:id="rId8"/>
    <p:sldId id="345" r:id="rId9"/>
    <p:sldId id="344" r:id="rId10"/>
    <p:sldId id="369" r:id="rId11"/>
    <p:sldId id="387" r:id="rId12"/>
    <p:sldId id="370" r:id="rId13"/>
    <p:sldId id="388" r:id="rId14"/>
    <p:sldId id="389" r:id="rId15"/>
    <p:sldId id="390" r:id="rId16"/>
    <p:sldId id="33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>
        <p:scale>
          <a:sx n="66" d="100"/>
          <a:sy n="66" d="100"/>
        </p:scale>
        <p:origin x="-40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1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81158" y="2714620"/>
            <a:ext cx="6072230" cy="3392273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3700" b="1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allomalar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birdan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larning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imlosi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talaffuzi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81026" y="3000372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7" name="Picture 2" descr="C:\Users\win7 32\Desktop\6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10749" r="10749"/>
          <a:stretch>
            <a:fillRect/>
          </a:stretch>
        </p:blipFill>
        <p:spPr bwMode="auto">
          <a:xfrm>
            <a:off x="8239140" y="2714620"/>
            <a:ext cx="3328416" cy="3407438"/>
          </a:xfrm>
          <a:prstGeom prst="rect">
            <a:avLst/>
          </a:prstGeom>
          <a:noFill/>
          <a:ln w="3175">
            <a:solidFill>
              <a:schemeClr val="bg1">
                <a:lumMod val="50000"/>
                <a:alpha val="40000"/>
              </a:schemeClr>
            </a:solidFill>
            <a:miter lim="800000"/>
            <a:headEnd/>
            <a:tailEnd/>
          </a:ln>
          <a:effectLst>
            <a:outerShdw dist="50800" dir="5400000" algn="t" rotWithShape="0">
              <a:schemeClr val="bg2"/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8084" y="188913"/>
            <a:ext cx="11644394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ul-hikma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46" y="1285860"/>
            <a:ext cx="1171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darul hikm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2000240"/>
            <a:ext cx="5367266" cy="4429156"/>
          </a:xfrm>
          <a:prstGeom prst="rect">
            <a:avLst/>
          </a:prstGeom>
          <a:noFill/>
        </p:spPr>
      </p:pic>
      <p:pic>
        <p:nvPicPr>
          <p:cNvPr id="1027" name="Picture 3" descr="C:\Users\win7 32\Desktop\Caban-El-Kurd-fot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000240"/>
            <a:ext cx="5716078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7 32\Desktop\muktazil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1" y="1285860"/>
            <a:ext cx="5715041" cy="3643338"/>
          </a:xfrm>
          <a:prstGeom prst="rect">
            <a:avLst/>
          </a:prstGeom>
          <a:noFill/>
        </p:spPr>
      </p:pic>
      <p:pic>
        <p:nvPicPr>
          <p:cNvPr id="2051" name="Picture 3" descr="C:\Users\win7 32\Desktop\DSC_0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6" y="3000372"/>
            <a:ext cx="5579044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398" y="1357298"/>
            <a:ext cx="11358642" cy="785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Ma’mun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akademiyasi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398" y="2357430"/>
            <a:ext cx="11358642" cy="1643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1.VIII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asrning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Bag‘dodda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hikma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markaziga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aylantirilgan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398" y="4286256"/>
            <a:ext cx="11358642" cy="785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ul-hikma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markazida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yuritganlar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2398" y="5357826"/>
            <a:ext cx="11358642" cy="114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markazida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yirik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astronom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olimlari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yuritganlar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398" y="1428736"/>
            <a:ext cx="11358642" cy="785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Xuddi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akademiya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398" y="2428868"/>
            <a:ext cx="11358642" cy="114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akademiya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1004-1007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yillarda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Xorazmshohlar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poytaxti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Gurganj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u ham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hikma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398" y="3786190"/>
            <a:ext cx="11358642" cy="114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Ma’mun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akademiyasining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-fan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taraqqiyotini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oldinga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ilgarilatdi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2398" y="5214950"/>
            <a:ext cx="11358642" cy="12144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Akademiya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g‘oyalari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yaratgan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asarlari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-fan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taraqqiyotini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500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oldinga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ilgarilatdilar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902" y="1857364"/>
            <a:ext cx="5841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O‘qishdan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to‘xtagan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Rejasiz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224" y="1214422"/>
            <a:ext cx="750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Maqolni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Продолжить пословицу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7108" y="214290"/>
            <a:ext cx="495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DAVOMINI  TOP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988" y="188913"/>
            <a:ext cx="11664950" cy="86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hikmatli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902" y="1500174"/>
            <a:ext cx="10858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boylik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qanotsiz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qush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O‘qishdan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to‘xtagan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o‘sishdan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to‘xtaydi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el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biladi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Rejasiz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qolipsiz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g‘ish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Ma’mun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akademiyasi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3857625"/>
            <a:ext cx="11117263" cy="1604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Dunyodagi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kutubxonalarni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bilasiz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523836" y="357166"/>
            <a:ext cx="1121576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 BAJARISH  UCHUN 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5274" y="185736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to‘plang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836" y="4572008"/>
            <a:ext cx="11117263" cy="1604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Umarovning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“Non –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tinchlik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ramzi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523836" y="214290"/>
            <a:ext cx="11215766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084" y="1285860"/>
            <a:ext cx="11715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Non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dasturxonimizning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organizm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moddalar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Aminokislotalar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uglevodlar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vitaminlar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oqsillar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yog‘lar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bor. 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Javdar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non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moddalar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almashinuvini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tartibga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Hazm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jarayonini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yengillashtiradi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Xamirturushsiz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mineral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moddalar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BUYUK  ALLOMALAR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20190212_1538082693092959049268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0" y="3929066"/>
            <a:ext cx="2016966" cy="2643206"/>
          </a:xfrm>
          <a:prstGeom prst="rect">
            <a:avLst/>
          </a:prstGeom>
          <a:noFill/>
        </p:spPr>
      </p:pic>
      <p:pic>
        <p:nvPicPr>
          <p:cNvPr id="4" name="Picture 2" descr="C:\Users\win7 32\Desktop\2723436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24" y="3857628"/>
            <a:ext cx="2040716" cy="2714644"/>
          </a:xfrm>
          <a:prstGeom prst="rect">
            <a:avLst/>
          </a:prstGeom>
          <a:noFill/>
        </p:spPr>
      </p:pic>
      <p:pic>
        <p:nvPicPr>
          <p:cNvPr id="1027" name="Picture 3" descr="C:\Users\win7 32\Desktop\564253aaece24b0f0f12c8eed6adc1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50" y="1214422"/>
            <a:ext cx="2154990" cy="2643206"/>
          </a:xfrm>
          <a:prstGeom prst="rect">
            <a:avLst/>
          </a:prstGeom>
          <a:noFill/>
        </p:spPr>
      </p:pic>
      <p:pic>
        <p:nvPicPr>
          <p:cNvPr id="1030" name="Picture 6" descr="C:\Users\win7 32\Desktop\7961086de9bbb19ee6cd8711718f0b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74" y="1214422"/>
            <a:ext cx="2000264" cy="2714644"/>
          </a:xfrm>
          <a:prstGeom prst="rect">
            <a:avLst/>
          </a:prstGeom>
          <a:noFill/>
        </p:spPr>
      </p:pic>
      <p:pic>
        <p:nvPicPr>
          <p:cNvPr id="1032" name="Picture 8" descr="C:\Users\win7 32\Desktop\ibns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000504"/>
            <a:ext cx="1980423" cy="2643206"/>
          </a:xfrm>
          <a:prstGeom prst="rect">
            <a:avLst/>
          </a:prstGeom>
          <a:noFill/>
        </p:spPr>
      </p:pic>
      <p:pic>
        <p:nvPicPr>
          <p:cNvPr id="5" name="Picture 2" descr="C:\Users\win7 32\Desktop\88eff1ad3b3a86b3507a8fb52f8b7bf9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0578" y="1214422"/>
            <a:ext cx="2000264" cy="2574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274" y="1928802"/>
            <a:ext cx="5143536" cy="40719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Allomalar</a:t>
            </a:r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1752" y="1928802"/>
            <a:ext cx="5286412" cy="4071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hodisalarni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o‘rganadigan,ulardan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xulosa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chiqaradigan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qonuniyatlarni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o‘zidan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avlodlarga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yetkazadigan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insonlardir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12" y="1214422"/>
            <a:ext cx="1106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shakllarini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izohlang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21" y="1928802"/>
            <a:ext cx="115729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avlodlarga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yetkazadigan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insonlardir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keltirilgan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qomusiy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ataladi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-fanning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asoslarini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yaratib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ketishgan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birgalik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yaratilgan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asarlar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xazinasining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poydevori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o‘zlik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" y="1500174"/>
            <a:ext cx="113586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Rustam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allomalar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Allomalar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sohalar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shug‘ullangan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qomusiy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diyorimizdan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allomalar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chiqqan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Beruniy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ataladi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IX-XI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Beruniy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Rayhon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Beruniy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Muhammad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Xorazmiy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Al-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Farg‘oniy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Abu Ali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Sinolar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ijod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2438" y="1571612"/>
            <a:ext cx="11501478" cy="4738701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nisbatlarini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asosiga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birdan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qo‘shilib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Yasamoq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nisbatda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yasa+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+moq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orttirma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nisbatda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yasa+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+moq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majhul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nisbatda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336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1214422"/>
            <a:ext cx="117872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Juftlab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shaklini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ko‘rsatib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22" y="1928802"/>
            <a:ext cx="11644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Yuvmoq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yuvdirmoq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yuvdirilmoq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majhul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Ko‘rmoq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ko‘rinmoq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ko‘rintirmoq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Ishlamoq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ishlatmoq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ishlattirilmoq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majhul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Yopmoq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yopinmoq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yopintirmoq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yopintirilmoq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majhul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30227824</TotalTime>
  <Words>603</Words>
  <Application>Microsoft Office PowerPoint</Application>
  <PresentationFormat>Произвольный</PresentationFormat>
  <Paragraphs>88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O‘zbek tili</vt:lpstr>
      <vt:lpstr>Презентация PowerPoint</vt:lpstr>
      <vt:lpstr>Презентация PowerPoint</vt:lpstr>
      <vt:lpstr>BUYUK  ALLOMALAR</vt:lpstr>
      <vt:lpstr>1-mashq</vt:lpstr>
      <vt:lpstr>1-mashq</vt:lpstr>
      <vt:lpstr>1-topshiriq</vt:lpstr>
      <vt:lpstr> BILIB  OLING   </vt:lpstr>
      <vt:lpstr>2 - mashq </vt:lpstr>
      <vt:lpstr>“Bayt  ul-hikma” – ilmlar markazi </vt:lpstr>
      <vt:lpstr>Buyuk olimlar maktabi </vt:lpstr>
      <vt:lpstr>Savollar</vt:lpstr>
      <vt:lpstr>Savollar</vt:lpstr>
      <vt:lpstr>Презентация PowerPoint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998909179430</cp:lastModifiedBy>
  <cp:revision>639</cp:revision>
  <dcterms:created xsi:type="dcterms:W3CDTF">2020-08-03T09:44:14Z</dcterms:created>
  <dcterms:modified xsi:type="dcterms:W3CDTF">2020-10-08T06:19:07Z</dcterms:modified>
</cp:coreProperties>
</file>