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5" r:id="rId2"/>
    <p:sldId id="386" r:id="rId3"/>
    <p:sldId id="375" r:id="rId4"/>
    <p:sldId id="356" r:id="rId5"/>
    <p:sldId id="376" r:id="rId6"/>
    <p:sldId id="367" r:id="rId7"/>
    <p:sldId id="345" r:id="rId8"/>
    <p:sldId id="377" r:id="rId9"/>
    <p:sldId id="344" r:id="rId10"/>
    <p:sldId id="369" r:id="rId11"/>
    <p:sldId id="370" r:id="rId12"/>
    <p:sldId id="378" r:id="rId13"/>
    <p:sldId id="382" r:id="rId14"/>
    <p:sldId id="385" r:id="rId15"/>
    <p:sldId id="383" r:id="rId16"/>
    <p:sldId id="331" r:id="rId1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6" y="203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3DE444-1271-4E7C-92CF-E9C8836547A4}" type="doc">
      <dgm:prSet loTypeId="urn:microsoft.com/office/officeart/2005/8/layout/radial5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17ED1AE-150D-4274-A62B-96DC1A05A578}">
      <dgm:prSet phldrT="[Текст]" custT="1"/>
      <dgm:spPr/>
      <dgm:t>
        <a:bodyPr/>
        <a:lstStyle/>
        <a:p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nonning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turlari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59225916-AACA-4052-9B19-547C9D009A23}" type="parTrans" cxnId="{276B94FC-CCD8-4957-AA06-A1EBE52E8063}">
      <dgm:prSet/>
      <dgm:spPr/>
      <dgm:t>
        <a:bodyPr/>
        <a:lstStyle/>
        <a:p>
          <a:endParaRPr lang="ru-RU"/>
        </a:p>
      </dgm:t>
    </dgm:pt>
    <dgm:pt modelId="{773E4546-60E2-4295-9636-946F34263362}" type="sibTrans" cxnId="{276B94FC-CCD8-4957-AA06-A1EBE52E8063}">
      <dgm:prSet/>
      <dgm:spPr/>
      <dgm:t>
        <a:bodyPr/>
        <a:lstStyle/>
        <a:p>
          <a:endParaRPr lang="ru-RU"/>
        </a:p>
      </dgm:t>
    </dgm:pt>
    <dgm:pt modelId="{2B5B5F3B-E14D-48EB-9A5B-0F38CA4FE6C2}">
      <dgm:prSet phldrT="[Текст]" custT="1"/>
      <dgm:spPr/>
      <dgm:t>
        <a:bodyPr/>
        <a:lstStyle/>
        <a:p>
          <a:r>
            <a:rPr lang="en-US" sz="3600" dirty="0" err="1" smtClean="0">
              <a:latin typeface="Times New Roman" pitchFamily="18" charset="0"/>
              <a:cs typeface="Times New Roman" pitchFamily="18" charset="0"/>
            </a:rPr>
            <a:t>patir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non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AA6AB882-0F69-4F55-A769-1A523B711984}" type="parTrans" cxnId="{AD103DCA-2CE3-4EC3-92A8-CA132230414E}">
      <dgm:prSet/>
      <dgm:spPr/>
      <dgm:t>
        <a:bodyPr/>
        <a:lstStyle/>
        <a:p>
          <a:endParaRPr lang="ru-RU"/>
        </a:p>
      </dgm:t>
    </dgm:pt>
    <dgm:pt modelId="{1C813C50-9332-46AB-B52D-40264B2E6505}" type="sibTrans" cxnId="{AD103DCA-2CE3-4EC3-92A8-CA132230414E}">
      <dgm:prSet/>
      <dgm:spPr/>
      <dgm:t>
        <a:bodyPr/>
        <a:lstStyle/>
        <a:p>
          <a:endParaRPr lang="ru-RU"/>
        </a:p>
      </dgm:t>
    </dgm:pt>
    <dgm:pt modelId="{B014B2CF-5658-4926-9D22-7551B53A782C}">
      <dgm:prSet phldrT="[Текст]" custT="1"/>
      <dgm:spPr/>
      <dgm:t>
        <a:bodyPr/>
        <a:lstStyle/>
        <a:p>
          <a:r>
            <a:rPr lang="en-US" sz="3600" dirty="0" err="1" smtClean="0">
              <a:latin typeface="Times New Roman" pitchFamily="18" charset="0"/>
              <a:cs typeface="Times New Roman" pitchFamily="18" charset="0"/>
            </a:rPr>
            <a:t>qatlama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non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FA77B5C5-ED53-4B65-94CC-BD3F1D578F77}" type="parTrans" cxnId="{5A21C5E6-F470-4C52-910D-767C25110345}">
      <dgm:prSet/>
      <dgm:spPr/>
      <dgm:t>
        <a:bodyPr/>
        <a:lstStyle/>
        <a:p>
          <a:endParaRPr lang="ru-RU"/>
        </a:p>
      </dgm:t>
    </dgm:pt>
    <dgm:pt modelId="{43E7EF7C-2B0E-4991-BFE5-82009B95A194}" type="sibTrans" cxnId="{5A21C5E6-F470-4C52-910D-767C25110345}">
      <dgm:prSet/>
      <dgm:spPr/>
      <dgm:t>
        <a:bodyPr/>
        <a:lstStyle/>
        <a:p>
          <a:endParaRPr lang="ru-RU"/>
        </a:p>
      </dgm:t>
    </dgm:pt>
    <dgm:pt modelId="{3767AA65-AB90-4DC1-BCC0-BCC3282FEF81}">
      <dgm:prSet phldrT="[Текст]" custT="1"/>
      <dgm:spPr/>
      <dgm:t>
        <a:bodyPr/>
        <a:lstStyle/>
        <a:p>
          <a:r>
            <a:rPr lang="en-US" sz="3600" dirty="0" err="1" smtClean="0">
              <a:latin typeface="Times New Roman" pitchFamily="18" charset="0"/>
              <a:cs typeface="Times New Roman" pitchFamily="18" charset="0"/>
            </a:rPr>
            <a:t>shirmoy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non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AF87D9D0-DF0A-42A1-971F-2E0342D5CB0D}" type="parTrans" cxnId="{60ED93B8-B7A5-4641-96F4-6BB0FD38C41B}">
      <dgm:prSet/>
      <dgm:spPr/>
      <dgm:t>
        <a:bodyPr/>
        <a:lstStyle/>
        <a:p>
          <a:endParaRPr lang="ru-RU"/>
        </a:p>
      </dgm:t>
    </dgm:pt>
    <dgm:pt modelId="{F54EFC2E-17D4-43B1-A9D6-C1E5B913611F}" type="sibTrans" cxnId="{60ED93B8-B7A5-4641-96F4-6BB0FD38C41B}">
      <dgm:prSet/>
      <dgm:spPr/>
      <dgm:t>
        <a:bodyPr/>
        <a:lstStyle/>
        <a:p>
          <a:endParaRPr lang="ru-RU"/>
        </a:p>
      </dgm:t>
    </dgm:pt>
    <dgm:pt modelId="{D48D7D9E-C474-47A8-B621-663EBFFE4D70}">
      <dgm:prSet phldrT="[Текст]" custT="1"/>
      <dgm:spPr/>
      <dgm:t>
        <a:bodyPr/>
        <a:lstStyle/>
        <a:p>
          <a:r>
            <a:rPr lang="en-US" sz="3600" dirty="0" err="1" smtClean="0">
              <a:latin typeface="Times New Roman" pitchFamily="18" charset="0"/>
              <a:cs typeface="Times New Roman" pitchFamily="18" charset="0"/>
            </a:rPr>
            <a:t>go‘shtli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non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CD459DF5-6089-4BEA-ADDF-CA74AAC3FADC}" type="parTrans" cxnId="{E22731FA-F027-45AE-848A-1A09C32478B7}">
      <dgm:prSet/>
      <dgm:spPr/>
      <dgm:t>
        <a:bodyPr/>
        <a:lstStyle/>
        <a:p>
          <a:endParaRPr lang="ru-RU"/>
        </a:p>
      </dgm:t>
    </dgm:pt>
    <dgm:pt modelId="{3B82F5EF-F0C4-4712-8BA5-D24C69ADCDEB}" type="sibTrans" cxnId="{E22731FA-F027-45AE-848A-1A09C32478B7}">
      <dgm:prSet/>
      <dgm:spPr/>
      <dgm:t>
        <a:bodyPr/>
        <a:lstStyle/>
        <a:p>
          <a:endParaRPr lang="ru-RU"/>
        </a:p>
      </dgm:t>
    </dgm:pt>
    <dgm:pt modelId="{DD835566-DD5E-4CC4-8C45-723E1D30E393}">
      <dgm:prSet custT="1"/>
      <dgm:spPr/>
      <dgm:t>
        <a:bodyPr/>
        <a:lstStyle/>
        <a:p>
          <a:r>
            <a:rPr lang="en-US" sz="3600" dirty="0" err="1" smtClean="0">
              <a:latin typeface="Times New Roman" pitchFamily="18" charset="0"/>
              <a:cs typeface="Times New Roman" pitchFamily="18" charset="0"/>
            </a:rPr>
            <a:t>sedanali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non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1FC4EEF8-709B-4958-8A55-53834C20E5D0}" type="parTrans" cxnId="{9BC20F75-BE71-4E81-BC08-589CCD2408C9}">
      <dgm:prSet/>
      <dgm:spPr/>
      <dgm:t>
        <a:bodyPr/>
        <a:lstStyle/>
        <a:p>
          <a:endParaRPr lang="ru-RU"/>
        </a:p>
      </dgm:t>
    </dgm:pt>
    <dgm:pt modelId="{554E3F87-5922-4EFB-8C3E-A1917ECCE689}" type="sibTrans" cxnId="{9BC20F75-BE71-4E81-BC08-589CCD2408C9}">
      <dgm:prSet/>
      <dgm:spPr/>
      <dgm:t>
        <a:bodyPr/>
        <a:lstStyle/>
        <a:p>
          <a:endParaRPr lang="ru-RU"/>
        </a:p>
      </dgm:t>
    </dgm:pt>
    <dgm:pt modelId="{DB77F3E4-259C-470C-B830-6D5F52CA632B}">
      <dgm:prSet custT="1"/>
      <dgm:spPr/>
      <dgm:t>
        <a:bodyPr/>
        <a:lstStyle/>
        <a:p>
          <a:r>
            <a:rPr lang="en-US" sz="3600" dirty="0" err="1" smtClean="0">
              <a:latin typeface="Times New Roman" pitchFamily="18" charset="0"/>
              <a:cs typeface="Times New Roman" pitchFamily="18" charset="0"/>
            </a:rPr>
            <a:t>jizzali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non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907C55FC-32FF-4FA1-ADC9-CA451544E3EC}" type="parTrans" cxnId="{83035F1F-ADB2-4E63-A384-146A6F5B9DC2}">
      <dgm:prSet/>
      <dgm:spPr/>
      <dgm:t>
        <a:bodyPr/>
        <a:lstStyle/>
        <a:p>
          <a:endParaRPr lang="ru-RU"/>
        </a:p>
      </dgm:t>
    </dgm:pt>
    <dgm:pt modelId="{1DA290C1-E0FA-40E0-94FF-444FF0885286}" type="sibTrans" cxnId="{83035F1F-ADB2-4E63-A384-146A6F5B9DC2}">
      <dgm:prSet/>
      <dgm:spPr/>
      <dgm:t>
        <a:bodyPr/>
        <a:lstStyle/>
        <a:p>
          <a:endParaRPr lang="ru-RU"/>
        </a:p>
      </dgm:t>
    </dgm:pt>
    <dgm:pt modelId="{D03BF008-96B6-4ED6-96A2-2CDEB0802406}" type="pres">
      <dgm:prSet presAssocID="{CE3DE444-1271-4E7C-92CF-E9C8836547A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CC7AB7-2EA6-4B02-8C0D-9ABA69F7F913}" type="pres">
      <dgm:prSet presAssocID="{E17ED1AE-150D-4274-A62B-96DC1A05A578}" presName="centerShape" presStyleLbl="node0" presStyleIdx="0" presStyleCnt="1" custScaleX="177271"/>
      <dgm:spPr/>
      <dgm:t>
        <a:bodyPr/>
        <a:lstStyle/>
        <a:p>
          <a:endParaRPr lang="ru-RU"/>
        </a:p>
      </dgm:t>
    </dgm:pt>
    <dgm:pt modelId="{B1EF1FB0-CEF8-424C-A158-B3B8882B8403}" type="pres">
      <dgm:prSet presAssocID="{AA6AB882-0F69-4F55-A769-1A523B711984}" presName="parTrans" presStyleLbl="sibTrans2D1" presStyleIdx="0" presStyleCnt="6"/>
      <dgm:spPr/>
      <dgm:t>
        <a:bodyPr/>
        <a:lstStyle/>
        <a:p>
          <a:endParaRPr lang="ru-RU"/>
        </a:p>
      </dgm:t>
    </dgm:pt>
    <dgm:pt modelId="{A2B2609A-A1E3-43F5-9687-9AB5AB8C5CFD}" type="pres">
      <dgm:prSet presAssocID="{AA6AB882-0F69-4F55-A769-1A523B711984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F14D4F0B-D9F8-4013-B2A6-D7C99F917AA3}" type="pres">
      <dgm:prSet presAssocID="{2B5B5F3B-E14D-48EB-9A5B-0F38CA4FE6C2}" presName="node" presStyleLbl="node1" presStyleIdx="0" presStyleCnt="6" custScaleX="161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34273-3DC6-40ED-839B-25941FDC5744}" type="pres">
      <dgm:prSet presAssocID="{FA77B5C5-ED53-4B65-94CC-BD3F1D578F77}" presName="parTrans" presStyleLbl="sibTrans2D1" presStyleIdx="1" presStyleCnt="6"/>
      <dgm:spPr/>
      <dgm:t>
        <a:bodyPr/>
        <a:lstStyle/>
        <a:p>
          <a:endParaRPr lang="ru-RU"/>
        </a:p>
      </dgm:t>
    </dgm:pt>
    <dgm:pt modelId="{1D32FAB8-857A-4B8C-B831-416F865D976C}" type="pres">
      <dgm:prSet presAssocID="{FA77B5C5-ED53-4B65-94CC-BD3F1D578F77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20475882-F75F-484C-BFC1-56CB100133E3}" type="pres">
      <dgm:prSet presAssocID="{B014B2CF-5658-4926-9D22-7551B53A782C}" presName="node" presStyleLbl="node1" presStyleIdx="1" presStyleCnt="6" custScaleX="163048" custRadScaleRad="147144" custRadScaleInc="260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93C10C-8CD7-42D0-8912-6D5731B8335E}" type="pres">
      <dgm:prSet presAssocID="{907C55FC-32FF-4FA1-ADC9-CA451544E3EC}" presName="parTrans" presStyleLbl="sibTrans2D1" presStyleIdx="2" presStyleCnt="6"/>
      <dgm:spPr/>
      <dgm:t>
        <a:bodyPr/>
        <a:lstStyle/>
        <a:p>
          <a:endParaRPr lang="ru-RU"/>
        </a:p>
      </dgm:t>
    </dgm:pt>
    <dgm:pt modelId="{8414DE11-E2B2-411C-9842-07D25B70255B}" type="pres">
      <dgm:prSet presAssocID="{907C55FC-32FF-4FA1-ADC9-CA451544E3EC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78E44451-B8D5-42E9-923C-0AD334EC78FF}" type="pres">
      <dgm:prSet presAssocID="{DB77F3E4-259C-470C-B830-6D5F52CA632B}" presName="node" presStyleLbl="node1" presStyleIdx="2" presStyleCnt="6" custScaleX="165521" custRadScaleRad="155705" custRadScaleInc="-24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42DF49-F69E-46AC-A697-3C3CEEDD024D}" type="pres">
      <dgm:prSet presAssocID="{1FC4EEF8-709B-4958-8A55-53834C20E5D0}" presName="parTrans" presStyleLbl="sibTrans2D1" presStyleIdx="3" presStyleCnt="6"/>
      <dgm:spPr/>
      <dgm:t>
        <a:bodyPr/>
        <a:lstStyle/>
        <a:p>
          <a:endParaRPr lang="ru-RU"/>
        </a:p>
      </dgm:t>
    </dgm:pt>
    <dgm:pt modelId="{3ABE419F-3088-4E27-8FD5-D611AA289BA4}" type="pres">
      <dgm:prSet presAssocID="{1FC4EEF8-709B-4958-8A55-53834C20E5D0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E97FAC47-0C85-428C-9EC5-417A026DC9B6}" type="pres">
      <dgm:prSet presAssocID="{DD835566-DD5E-4CC4-8C45-723E1D30E393}" presName="node" presStyleLbl="node1" presStyleIdx="3" presStyleCnt="6" custScaleX="1729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8F5B2-C723-4A8F-9EE7-E2587B128346}" type="pres">
      <dgm:prSet presAssocID="{AF87D9D0-DF0A-42A1-971F-2E0342D5CB0D}" presName="parTrans" presStyleLbl="sibTrans2D1" presStyleIdx="4" presStyleCnt="6"/>
      <dgm:spPr/>
      <dgm:t>
        <a:bodyPr/>
        <a:lstStyle/>
        <a:p>
          <a:endParaRPr lang="ru-RU"/>
        </a:p>
      </dgm:t>
    </dgm:pt>
    <dgm:pt modelId="{7CDDAA09-A08D-48AE-984C-4FDA735269FD}" type="pres">
      <dgm:prSet presAssocID="{AF87D9D0-DF0A-42A1-971F-2E0342D5CB0D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66F6CD80-D4BE-46D7-9AD1-2D7124E15C27}" type="pres">
      <dgm:prSet presAssocID="{3767AA65-AB90-4DC1-BCC0-BCC3282FEF81}" presName="node" presStyleLbl="node1" presStyleIdx="4" presStyleCnt="6" custScaleX="165204" custRadScaleRad="161492" custRadScaleInc="178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3BCF46-4FCE-4884-86C3-0E6370AB155B}" type="pres">
      <dgm:prSet presAssocID="{CD459DF5-6089-4BEA-ADDF-CA74AAC3FADC}" presName="parTrans" presStyleLbl="sibTrans2D1" presStyleIdx="5" presStyleCnt="6"/>
      <dgm:spPr/>
      <dgm:t>
        <a:bodyPr/>
        <a:lstStyle/>
        <a:p>
          <a:endParaRPr lang="ru-RU"/>
        </a:p>
      </dgm:t>
    </dgm:pt>
    <dgm:pt modelId="{08EF9959-8A40-446F-93E3-F1E97CEE6F3F}" type="pres">
      <dgm:prSet presAssocID="{CD459DF5-6089-4BEA-ADDF-CA74AAC3FADC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A1888D30-318F-4E4C-88E9-7B2203D64C48}" type="pres">
      <dgm:prSet presAssocID="{D48D7D9E-C474-47A8-B621-663EBFFE4D70}" presName="node" presStyleLbl="node1" presStyleIdx="5" presStyleCnt="6" custScaleX="174247" custRadScaleRad="158277" custRadScaleInc="-26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6B94FC-CCD8-4957-AA06-A1EBE52E8063}" srcId="{CE3DE444-1271-4E7C-92CF-E9C8836547A4}" destId="{E17ED1AE-150D-4274-A62B-96DC1A05A578}" srcOrd="0" destOrd="0" parTransId="{59225916-AACA-4052-9B19-547C9D009A23}" sibTransId="{773E4546-60E2-4295-9636-946F34263362}"/>
    <dgm:cxn modelId="{B66E5C41-0948-4A26-9962-0C36D435CFF3}" type="presOf" srcId="{1FC4EEF8-709B-4958-8A55-53834C20E5D0}" destId="{B542DF49-F69E-46AC-A697-3C3CEEDD024D}" srcOrd="0" destOrd="0" presId="urn:microsoft.com/office/officeart/2005/8/layout/radial5"/>
    <dgm:cxn modelId="{33F7F87D-BFED-46D3-8595-0B69CD123BDF}" type="presOf" srcId="{CD459DF5-6089-4BEA-ADDF-CA74AAC3FADC}" destId="{B53BCF46-4FCE-4884-86C3-0E6370AB155B}" srcOrd="0" destOrd="0" presId="urn:microsoft.com/office/officeart/2005/8/layout/radial5"/>
    <dgm:cxn modelId="{75737886-458A-4CEA-A429-736553582334}" type="presOf" srcId="{CE3DE444-1271-4E7C-92CF-E9C8836547A4}" destId="{D03BF008-96B6-4ED6-96A2-2CDEB0802406}" srcOrd="0" destOrd="0" presId="urn:microsoft.com/office/officeart/2005/8/layout/radial5"/>
    <dgm:cxn modelId="{A32B7334-0E5E-4A46-9C8F-D1407A0D4E1A}" type="presOf" srcId="{AF87D9D0-DF0A-42A1-971F-2E0342D5CB0D}" destId="{6878F5B2-C723-4A8F-9EE7-E2587B128346}" srcOrd="0" destOrd="0" presId="urn:microsoft.com/office/officeart/2005/8/layout/radial5"/>
    <dgm:cxn modelId="{B13B7007-A808-4892-977D-80F05577CF8C}" type="presOf" srcId="{907C55FC-32FF-4FA1-ADC9-CA451544E3EC}" destId="{8414DE11-E2B2-411C-9842-07D25B70255B}" srcOrd="1" destOrd="0" presId="urn:microsoft.com/office/officeart/2005/8/layout/radial5"/>
    <dgm:cxn modelId="{CBC0E042-B4A3-4742-8D6F-6117ED3847CD}" type="presOf" srcId="{DB77F3E4-259C-470C-B830-6D5F52CA632B}" destId="{78E44451-B8D5-42E9-923C-0AD334EC78FF}" srcOrd="0" destOrd="0" presId="urn:microsoft.com/office/officeart/2005/8/layout/radial5"/>
    <dgm:cxn modelId="{A485DBEA-A3C9-4181-B95A-366B49BE5B25}" type="presOf" srcId="{CD459DF5-6089-4BEA-ADDF-CA74AAC3FADC}" destId="{08EF9959-8A40-446F-93E3-F1E97CEE6F3F}" srcOrd="1" destOrd="0" presId="urn:microsoft.com/office/officeart/2005/8/layout/radial5"/>
    <dgm:cxn modelId="{AD103DCA-2CE3-4EC3-92A8-CA132230414E}" srcId="{E17ED1AE-150D-4274-A62B-96DC1A05A578}" destId="{2B5B5F3B-E14D-48EB-9A5B-0F38CA4FE6C2}" srcOrd="0" destOrd="0" parTransId="{AA6AB882-0F69-4F55-A769-1A523B711984}" sibTransId="{1C813C50-9332-46AB-B52D-40264B2E6505}"/>
    <dgm:cxn modelId="{F4D9B273-F205-40BC-A705-EEC3120AF4F7}" type="presOf" srcId="{AA6AB882-0F69-4F55-A769-1A523B711984}" destId="{A2B2609A-A1E3-43F5-9687-9AB5AB8C5CFD}" srcOrd="1" destOrd="0" presId="urn:microsoft.com/office/officeart/2005/8/layout/radial5"/>
    <dgm:cxn modelId="{9BC20F75-BE71-4E81-BC08-589CCD2408C9}" srcId="{E17ED1AE-150D-4274-A62B-96DC1A05A578}" destId="{DD835566-DD5E-4CC4-8C45-723E1D30E393}" srcOrd="3" destOrd="0" parTransId="{1FC4EEF8-709B-4958-8A55-53834C20E5D0}" sibTransId="{554E3F87-5922-4EFB-8C3E-A1917ECCE689}"/>
    <dgm:cxn modelId="{E22731FA-F027-45AE-848A-1A09C32478B7}" srcId="{E17ED1AE-150D-4274-A62B-96DC1A05A578}" destId="{D48D7D9E-C474-47A8-B621-663EBFFE4D70}" srcOrd="5" destOrd="0" parTransId="{CD459DF5-6089-4BEA-ADDF-CA74AAC3FADC}" sibTransId="{3B82F5EF-F0C4-4712-8BA5-D24C69ADCDEB}"/>
    <dgm:cxn modelId="{A7691FAE-4AA5-42B2-A924-E24D095696EA}" type="presOf" srcId="{3767AA65-AB90-4DC1-BCC0-BCC3282FEF81}" destId="{66F6CD80-D4BE-46D7-9AD1-2D7124E15C27}" srcOrd="0" destOrd="0" presId="urn:microsoft.com/office/officeart/2005/8/layout/radial5"/>
    <dgm:cxn modelId="{5E41A23D-E779-4F73-AD93-98B08854B8BD}" type="presOf" srcId="{2B5B5F3B-E14D-48EB-9A5B-0F38CA4FE6C2}" destId="{F14D4F0B-D9F8-4013-B2A6-D7C99F917AA3}" srcOrd="0" destOrd="0" presId="urn:microsoft.com/office/officeart/2005/8/layout/radial5"/>
    <dgm:cxn modelId="{3351267F-6AD9-49A4-ACB1-A4455C0F01EC}" type="presOf" srcId="{D48D7D9E-C474-47A8-B621-663EBFFE4D70}" destId="{A1888D30-318F-4E4C-88E9-7B2203D64C48}" srcOrd="0" destOrd="0" presId="urn:microsoft.com/office/officeart/2005/8/layout/radial5"/>
    <dgm:cxn modelId="{31CB97EA-00D6-411B-AA51-C1A5A6FA8469}" type="presOf" srcId="{AF87D9D0-DF0A-42A1-971F-2E0342D5CB0D}" destId="{7CDDAA09-A08D-48AE-984C-4FDA735269FD}" srcOrd="1" destOrd="0" presId="urn:microsoft.com/office/officeart/2005/8/layout/radial5"/>
    <dgm:cxn modelId="{373FAE34-CE9A-4AA3-A58D-76DC61CF2D36}" type="presOf" srcId="{DD835566-DD5E-4CC4-8C45-723E1D30E393}" destId="{E97FAC47-0C85-428C-9EC5-417A026DC9B6}" srcOrd="0" destOrd="0" presId="urn:microsoft.com/office/officeart/2005/8/layout/radial5"/>
    <dgm:cxn modelId="{60ED93B8-B7A5-4641-96F4-6BB0FD38C41B}" srcId="{E17ED1AE-150D-4274-A62B-96DC1A05A578}" destId="{3767AA65-AB90-4DC1-BCC0-BCC3282FEF81}" srcOrd="4" destOrd="0" parTransId="{AF87D9D0-DF0A-42A1-971F-2E0342D5CB0D}" sibTransId="{F54EFC2E-17D4-43B1-A9D6-C1E5B913611F}"/>
    <dgm:cxn modelId="{2E660196-F84E-40C4-B0D3-998551FE299F}" type="presOf" srcId="{FA77B5C5-ED53-4B65-94CC-BD3F1D578F77}" destId="{1D32FAB8-857A-4B8C-B831-416F865D976C}" srcOrd="1" destOrd="0" presId="urn:microsoft.com/office/officeart/2005/8/layout/radial5"/>
    <dgm:cxn modelId="{E893B8B7-BDF3-4E6B-9DD8-C33B2A2ADF11}" type="presOf" srcId="{B014B2CF-5658-4926-9D22-7551B53A782C}" destId="{20475882-F75F-484C-BFC1-56CB100133E3}" srcOrd="0" destOrd="0" presId="urn:microsoft.com/office/officeart/2005/8/layout/radial5"/>
    <dgm:cxn modelId="{83035F1F-ADB2-4E63-A384-146A6F5B9DC2}" srcId="{E17ED1AE-150D-4274-A62B-96DC1A05A578}" destId="{DB77F3E4-259C-470C-B830-6D5F52CA632B}" srcOrd="2" destOrd="0" parTransId="{907C55FC-32FF-4FA1-ADC9-CA451544E3EC}" sibTransId="{1DA290C1-E0FA-40E0-94FF-444FF0885286}"/>
    <dgm:cxn modelId="{A6E21EAD-8871-4C5C-95C3-FBC4F5B8C3F1}" type="presOf" srcId="{E17ED1AE-150D-4274-A62B-96DC1A05A578}" destId="{73CC7AB7-2EA6-4B02-8C0D-9ABA69F7F913}" srcOrd="0" destOrd="0" presId="urn:microsoft.com/office/officeart/2005/8/layout/radial5"/>
    <dgm:cxn modelId="{5A21C5E6-F470-4C52-910D-767C25110345}" srcId="{E17ED1AE-150D-4274-A62B-96DC1A05A578}" destId="{B014B2CF-5658-4926-9D22-7551B53A782C}" srcOrd="1" destOrd="0" parTransId="{FA77B5C5-ED53-4B65-94CC-BD3F1D578F77}" sibTransId="{43E7EF7C-2B0E-4991-BFE5-82009B95A194}"/>
    <dgm:cxn modelId="{59830420-9686-45CB-96A0-9955893AEDEB}" type="presOf" srcId="{1FC4EEF8-709B-4958-8A55-53834C20E5D0}" destId="{3ABE419F-3088-4E27-8FD5-D611AA289BA4}" srcOrd="1" destOrd="0" presId="urn:microsoft.com/office/officeart/2005/8/layout/radial5"/>
    <dgm:cxn modelId="{3B0E0847-F7F7-4379-88ED-6F99478CE300}" type="presOf" srcId="{AA6AB882-0F69-4F55-A769-1A523B711984}" destId="{B1EF1FB0-CEF8-424C-A158-B3B8882B8403}" srcOrd="0" destOrd="0" presId="urn:microsoft.com/office/officeart/2005/8/layout/radial5"/>
    <dgm:cxn modelId="{A543681B-90B9-413A-942D-962AB910C618}" type="presOf" srcId="{907C55FC-32FF-4FA1-ADC9-CA451544E3EC}" destId="{3E93C10C-8CD7-42D0-8912-6D5731B8335E}" srcOrd="0" destOrd="0" presId="urn:microsoft.com/office/officeart/2005/8/layout/radial5"/>
    <dgm:cxn modelId="{5F65CFA0-FBD1-4488-8A5D-93F2C5FCAEDC}" type="presOf" srcId="{FA77B5C5-ED53-4B65-94CC-BD3F1D578F77}" destId="{C8434273-3DC6-40ED-839B-25941FDC5744}" srcOrd="0" destOrd="0" presId="urn:microsoft.com/office/officeart/2005/8/layout/radial5"/>
    <dgm:cxn modelId="{4CFA201C-A111-426D-BBC6-4DD97CCD0649}" type="presParOf" srcId="{D03BF008-96B6-4ED6-96A2-2CDEB0802406}" destId="{73CC7AB7-2EA6-4B02-8C0D-9ABA69F7F913}" srcOrd="0" destOrd="0" presId="urn:microsoft.com/office/officeart/2005/8/layout/radial5"/>
    <dgm:cxn modelId="{2847C902-BDBA-4FF0-AE1E-C258E3E435DC}" type="presParOf" srcId="{D03BF008-96B6-4ED6-96A2-2CDEB0802406}" destId="{B1EF1FB0-CEF8-424C-A158-B3B8882B8403}" srcOrd="1" destOrd="0" presId="urn:microsoft.com/office/officeart/2005/8/layout/radial5"/>
    <dgm:cxn modelId="{10D211BA-CB72-4D16-BF89-FE6EEC9B4B96}" type="presParOf" srcId="{B1EF1FB0-CEF8-424C-A158-B3B8882B8403}" destId="{A2B2609A-A1E3-43F5-9687-9AB5AB8C5CFD}" srcOrd="0" destOrd="0" presId="urn:microsoft.com/office/officeart/2005/8/layout/radial5"/>
    <dgm:cxn modelId="{BC96B91D-ECCB-4626-8B67-8F96041F82B9}" type="presParOf" srcId="{D03BF008-96B6-4ED6-96A2-2CDEB0802406}" destId="{F14D4F0B-D9F8-4013-B2A6-D7C99F917AA3}" srcOrd="2" destOrd="0" presId="urn:microsoft.com/office/officeart/2005/8/layout/radial5"/>
    <dgm:cxn modelId="{F49DBD7F-1699-40C6-9131-5F496FE9AFD1}" type="presParOf" srcId="{D03BF008-96B6-4ED6-96A2-2CDEB0802406}" destId="{C8434273-3DC6-40ED-839B-25941FDC5744}" srcOrd="3" destOrd="0" presId="urn:microsoft.com/office/officeart/2005/8/layout/radial5"/>
    <dgm:cxn modelId="{65C12069-0776-4863-8EBD-6FF1DEA0D87A}" type="presParOf" srcId="{C8434273-3DC6-40ED-839B-25941FDC5744}" destId="{1D32FAB8-857A-4B8C-B831-416F865D976C}" srcOrd="0" destOrd="0" presId="urn:microsoft.com/office/officeart/2005/8/layout/radial5"/>
    <dgm:cxn modelId="{EFE3AEF4-5239-4959-8B51-31DDE829F797}" type="presParOf" srcId="{D03BF008-96B6-4ED6-96A2-2CDEB0802406}" destId="{20475882-F75F-484C-BFC1-56CB100133E3}" srcOrd="4" destOrd="0" presId="urn:microsoft.com/office/officeart/2005/8/layout/radial5"/>
    <dgm:cxn modelId="{1C71A17D-CCC6-4796-B593-B3B0A44870CE}" type="presParOf" srcId="{D03BF008-96B6-4ED6-96A2-2CDEB0802406}" destId="{3E93C10C-8CD7-42D0-8912-6D5731B8335E}" srcOrd="5" destOrd="0" presId="urn:microsoft.com/office/officeart/2005/8/layout/radial5"/>
    <dgm:cxn modelId="{13D22F98-35F4-4EF3-9689-A9A1C2C735C9}" type="presParOf" srcId="{3E93C10C-8CD7-42D0-8912-6D5731B8335E}" destId="{8414DE11-E2B2-411C-9842-07D25B70255B}" srcOrd="0" destOrd="0" presId="urn:microsoft.com/office/officeart/2005/8/layout/radial5"/>
    <dgm:cxn modelId="{9BDA5B29-62AC-45B8-8C09-93B6F2AB9FD9}" type="presParOf" srcId="{D03BF008-96B6-4ED6-96A2-2CDEB0802406}" destId="{78E44451-B8D5-42E9-923C-0AD334EC78FF}" srcOrd="6" destOrd="0" presId="urn:microsoft.com/office/officeart/2005/8/layout/radial5"/>
    <dgm:cxn modelId="{739F8F09-2ED2-4726-A868-ABDBCCB8EF2A}" type="presParOf" srcId="{D03BF008-96B6-4ED6-96A2-2CDEB0802406}" destId="{B542DF49-F69E-46AC-A697-3C3CEEDD024D}" srcOrd="7" destOrd="0" presId="urn:microsoft.com/office/officeart/2005/8/layout/radial5"/>
    <dgm:cxn modelId="{225BAD4E-B22F-4EB6-AB35-E8DFEA6E76C1}" type="presParOf" srcId="{B542DF49-F69E-46AC-A697-3C3CEEDD024D}" destId="{3ABE419F-3088-4E27-8FD5-D611AA289BA4}" srcOrd="0" destOrd="0" presId="urn:microsoft.com/office/officeart/2005/8/layout/radial5"/>
    <dgm:cxn modelId="{A3EFE66A-5E88-4E9D-9D0F-6891EB2DA345}" type="presParOf" srcId="{D03BF008-96B6-4ED6-96A2-2CDEB0802406}" destId="{E97FAC47-0C85-428C-9EC5-417A026DC9B6}" srcOrd="8" destOrd="0" presId="urn:microsoft.com/office/officeart/2005/8/layout/radial5"/>
    <dgm:cxn modelId="{7EF00AD8-ED52-4014-ACB3-7BE5D2E718D1}" type="presParOf" srcId="{D03BF008-96B6-4ED6-96A2-2CDEB0802406}" destId="{6878F5B2-C723-4A8F-9EE7-E2587B128346}" srcOrd="9" destOrd="0" presId="urn:microsoft.com/office/officeart/2005/8/layout/radial5"/>
    <dgm:cxn modelId="{F8506C47-6241-49A9-8090-05C2834586A8}" type="presParOf" srcId="{6878F5B2-C723-4A8F-9EE7-E2587B128346}" destId="{7CDDAA09-A08D-48AE-984C-4FDA735269FD}" srcOrd="0" destOrd="0" presId="urn:microsoft.com/office/officeart/2005/8/layout/radial5"/>
    <dgm:cxn modelId="{75653060-26D5-45E8-BFC9-E320DC0011F1}" type="presParOf" srcId="{D03BF008-96B6-4ED6-96A2-2CDEB0802406}" destId="{66F6CD80-D4BE-46D7-9AD1-2D7124E15C27}" srcOrd="10" destOrd="0" presId="urn:microsoft.com/office/officeart/2005/8/layout/radial5"/>
    <dgm:cxn modelId="{DACBA749-B269-4770-B7C7-9E750FE5FFE0}" type="presParOf" srcId="{D03BF008-96B6-4ED6-96A2-2CDEB0802406}" destId="{B53BCF46-4FCE-4884-86C3-0E6370AB155B}" srcOrd="11" destOrd="0" presId="urn:microsoft.com/office/officeart/2005/8/layout/radial5"/>
    <dgm:cxn modelId="{712CCABA-F4B6-4389-8723-0D6F5ECCE3BE}" type="presParOf" srcId="{B53BCF46-4FCE-4884-86C3-0E6370AB155B}" destId="{08EF9959-8A40-446F-93E3-F1E97CEE6F3F}" srcOrd="0" destOrd="0" presId="urn:microsoft.com/office/officeart/2005/8/layout/radial5"/>
    <dgm:cxn modelId="{9786328B-E9D2-4F2D-96D2-5233750234E7}" type="presParOf" srcId="{D03BF008-96B6-4ED6-96A2-2CDEB0802406}" destId="{A1888D30-318F-4E4C-88E9-7B2203D64C48}" srcOrd="12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DA6599-249F-4F23-B3FE-C23F9F8E19FA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043E592-2A7A-4FF6-A7DE-AFC564284A41}">
      <dgm:prSet phldrT="[Текст]" custT="1"/>
      <dgm:spPr/>
      <dgm:t>
        <a:bodyPr/>
        <a:lstStyle/>
        <a:p>
          <a:r>
            <a:rPr lang="en-US" sz="3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Jarangli</a:t>
          </a:r>
          <a:r>
            <a: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tovushlardan</a:t>
          </a:r>
          <a:r>
            <a: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so‘ng</a:t>
          </a:r>
          <a:endParaRPr lang="ru-RU" sz="3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0F2D6BD-721D-4C50-81E1-3939B78558D7}" type="parTrans" cxnId="{6634775D-B2D0-4387-9765-29D610E93D59}">
      <dgm:prSet/>
      <dgm:spPr/>
      <dgm:t>
        <a:bodyPr/>
        <a:lstStyle/>
        <a:p>
          <a:endParaRPr lang="ru-RU"/>
        </a:p>
      </dgm:t>
    </dgm:pt>
    <dgm:pt modelId="{17F40E06-C316-432C-AC6D-DA107A948CEA}" type="sibTrans" cxnId="{6634775D-B2D0-4387-9765-29D610E93D59}">
      <dgm:prSet/>
      <dgm:spPr/>
      <dgm:t>
        <a:bodyPr/>
        <a:lstStyle/>
        <a:p>
          <a:endParaRPr lang="ru-RU"/>
        </a:p>
      </dgm:t>
    </dgm:pt>
    <dgm:pt modelId="{D943DEEE-695D-42FF-920A-8E624540E08E}">
      <dgm:prSet phldrT="[Текст]" custT="1"/>
      <dgm:spPr/>
      <dgm:t>
        <a:bodyPr/>
        <a:lstStyle/>
        <a:p>
          <a:pPr algn="l"/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Men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aravani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yur</a:t>
          </a:r>
          <a:r>
            <a:rPr lang="en-US" sz="32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giz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dim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9628EFAC-D325-4508-9F3B-1D6CBBC68BDD}" type="parTrans" cxnId="{8BBEC864-6E6B-4B33-B498-F1FFBB85F4A8}">
      <dgm:prSet/>
      <dgm:spPr/>
      <dgm:t>
        <a:bodyPr/>
        <a:lstStyle/>
        <a:p>
          <a:endParaRPr lang="ru-RU"/>
        </a:p>
      </dgm:t>
    </dgm:pt>
    <dgm:pt modelId="{A744A701-3A79-40B1-8E07-21E92A4DF56E}" type="sibTrans" cxnId="{8BBEC864-6E6B-4B33-B498-F1FFBB85F4A8}">
      <dgm:prSet/>
      <dgm:spPr/>
      <dgm:t>
        <a:bodyPr/>
        <a:lstStyle/>
        <a:p>
          <a:endParaRPr lang="ru-RU"/>
        </a:p>
      </dgm:t>
    </dgm:pt>
    <dgm:pt modelId="{63B30FE3-2E6C-4330-AE5F-C566DCEF5359}">
      <dgm:prSet phldrT="[Текст]" custT="1"/>
      <dgm:spPr/>
      <dgm:t>
        <a:bodyPr/>
        <a:lstStyle/>
        <a:p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Siz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uyingizga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kir</a:t>
          </a:r>
          <a:r>
            <a:rPr lang="en-US" sz="3200" b="1" dirty="0" err="1" smtClean="0">
              <a:latin typeface="Times New Roman" pitchFamily="18" charset="0"/>
              <a:cs typeface="Times New Roman" pitchFamily="18" charset="0"/>
            </a:rPr>
            <a:t>giz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asizmi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?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DB29EDF5-0CB3-43EF-831D-FD09E02138C5}" type="parTrans" cxnId="{B4927F23-923F-4292-9568-97FAB1F04995}">
      <dgm:prSet/>
      <dgm:spPr/>
      <dgm:t>
        <a:bodyPr/>
        <a:lstStyle/>
        <a:p>
          <a:endParaRPr lang="ru-RU"/>
        </a:p>
      </dgm:t>
    </dgm:pt>
    <dgm:pt modelId="{03CC662C-326F-4EE7-AECC-30246127A16D}" type="sibTrans" cxnId="{B4927F23-923F-4292-9568-97FAB1F04995}">
      <dgm:prSet/>
      <dgm:spPr/>
      <dgm:t>
        <a:bodyPr/>
        <a:lstStyle/>
        <a:p>
          <a:endParaRPr lang="ru-RU"/>
        </a:p>
      </dgm:t>
    </dgm:pt>
    <dgm:pt modelId="{FBD6A542-26CC-427F-9CE0-097258C586C4}">
      <dgm:prSet phldrT="[Текст]" custT="1"/>
      <dgm:spPr/>
      <dgm:t>
        <a:bodyPr/>
        <a:lstStyle/>
        <a:p>
          <a:r>
            <a:rPr lang="en-US" sz="3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Jarangsiz</a:t>
          </a:r>
          <a:r>
            <a: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tovushlardan</a:t>
          </a:r>
          <a:r>
            <a: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so‘ng</a:t>
          </a:r>
          <a:endParaRPr lang="ru-RU" sz="3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2D9ED3-D6C7-483D-8FB5-3A5E68B434CB}" type="parTrans" cxnId="{509E9F87-2274-4659-B12A-91F7776338ED}">
      <dgm:prSet/>
      <dgm:spPr/>
      <dgm:t>
        <a:bodyPr/>
        <a:lstStyle/>
        <a:p>
          <a:endParaRPr lang="ru-RU"/>
        </a:p>
      </dgm:t>
    </dgm:pt>
    <dgm:pt modelId="{19DD81D2-4F48-4176-9A79-D79A31E924F9}" type="sibTrans" cxnId="{509E9F87-2274-4659-B12A-91F7776338ED}">
      <dgm:prSet/>
      <dgm:spPr/>
      <dgm:t>
        <a:bodyPr/>
        <a:lstStyle/>
        <a:p>
          <a:endParaRPr lang="ru-RU"/>
        </a:p>
      </dgm:t>
    </dgm:pt>
    <dgm:pt modelId="{447F6CB1-2F93-4A53-954E-7641970A1C11}">
      <dgm:prSet phldrT="[Текст]" custT="1"/>
      <dgm:spPr/>
      <dgm:t>
        <a:bodyPr/>
        <a:lstStyle/>
        <a:p>
          <a:pPr algn="l"/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Barchamizni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yaxshi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kunlarga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yet</a:t>
          </a:r>
          <a:r>
            <a:rPr lang="en-US" sz="3200" b="1" dirty="0" err="1" smtClean="0">
              <a:latin typeface="Times New Roman" pitchFamily="18" charset="0"/>
              <a:cs typeface="Times New Roman" pitchFamily="18" charset="0"/>
            </a:rPr>
            <a:t>kiz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sin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37B8A233-0D3E-4BDA-B6BA-5CC470A8AC9E}" type="parTrans" cxnId="{6843361F-C3A3-4E8B-9185-283B26FAF18A}">
      <dgm:prSet/>
      <dgm:spPr/>
      <dgm:t>
        <a:bodyPr/>
        <a:lstStyle/>
        <a:p>
          <a:endParaRPr lang="ru-RU"/>
        </a:p>
      </dgm:t>
    </dgm:pt>
    <dgm:pt modelId="{BFF36F1E-457E-440B-8D5F-5FDEA3B164A0}" type="sibTrans" cxnId="{6843361F-C3A3-4E8B-9185-283B26FAF18A}">
      <dgm:prSet/>
      <dgm:spPr/>
      <dgm:t>
        <a:bodyPr/>
        <a:lstStyle/>
        <a:p>
          <a:endParaRPr lang="ru-RU"/>
        </a:p>
      </dgm:t>
    </dgm:pt>
    <dgm:pt modelId="{52DFBE71-23A4-4BEE-89B4-CD254E861F74}">
      <dgm:prSet phldrT="[Текст]" custT="1"/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Ukangi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barvaqt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yot</a:t>
          </a:r>
          <a:r>
            <a:rPr lang="en-US" sz="3200" b="1" dirty="0" err="1" smtClean="0">
              <a:latin typeface="Times New Roman" pitchFamily="18" charset="0"/>
              <a:cs typeface="Times New Roman" pitchFamily="18" charset="0"/>
            </a:rPr>
            <a:t>qiz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gin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B9699AE4-BE08-48D3-A0CB-93426630CA61}" type="parTrans" cxnId="{319C585D-1AB3-4C4A-ACE6-6C24C12A2DFF}">
      <dgm:prSet/>
      <dgm:spPr/>
      <dgm:t>
        <a:bodyPr/>
        <a:lstStyle/>
        <a:p>
          <a:endParaRPr lang="ru-RU"/>
        </a:p>
      </dgm:t>
    </dgm:pt>
    <dgm:pt modelId="{C0046EFE-9B54-4998-B35D-D6F4CACF5AAA}" type="sibTrans" cxnId="{319C585D-1AB3-4C4A-ACE6-6C24C12A2DFF}">
      <dgm:prSet/>
      <dgm:spPr/>
      <dgm:t>
        <a:bodyPr/>
        <a:lstStyle/>
        <a:p>
          <a:endParaRPr lang="ru-RU"/>
        </a:p>
      </dgm:t>
    </dgm:pt>
    <dgm:pt modelId="{5DABD887-9160-45A0-B185-F30DC180FA13}" type="pres">
      <dgm:prSet presAssocID="{34DA6599-249F-4F23-B3FE-C23F9F8E19F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DDD1B46-318D-4166-83BC-2AA6657A6E52}" type="pres">
      <dgm:prSet presAssocID="{6043E592-2A7A-4FF6-A7DE-AFC564284A41}" presName="root" presStyleCnt="0"/>
      <dgm:spPr/>
    </dgm:pt>
    <dgm:pt modelId="{D5223B5E-F74F-4AE1-B505-A13006FC9953}" type="pres">
      <dgm:prSet presAssocID="{6043E592-2A7A-4FF6-A7DE-AFC564284A41}" presName="rootComposite" presStyleCnt="0"/>
      <dgm:spPr/>
    </dgm:pt>
    <dgm:pt modelId="{86065F98-E62D-4605-80A4-C1979D0CEAAF}" type="pres">
      <dgm:prSet presAssocID="{6043E592-2A7A-4FF6-A7DE-AFC564284A41}" presName="rootText" presStyleLbl="node1" presStyleIdx="0" presStyleCnt="2" custScaleX="123997" custScaleY="122855"/>
      <dgm:spPr/>
      <dgm:t>
        <a:bodyPr/>
        <a:lstStyle/>
        <a:p>
          <a:endParaRPr lang="ru-RU"/>
        </a:p>
      </dgm:t>
    </dgm:pt>
    <dgm:pt modelId="{6AE69A14-9CEC-42BE-84FF-01B5A62E83F1}" type="pres">
      <dgm:prSet presAssocID="{6043E592-2A7A-4FF6-A7DE-AFC564284A41}" presName="rootConnector" presStyleLbl="node1" presStyleIdx="0" presStyleCnt="2"/>
      <dgm:spPr/>
      <dgm:t>
        <a:bodyPr/>
        <a:lstStyle/>
        <a:p>
          <a:endParaRPr lang="ru-RU"/>
        </a:p>
      </dgm:t>
    </dgm:pt>
    <dgm:pt modelId="{FA3BE37D-DA4F-4E5F-9BE3-0C174FB33F62}" type="pres">
      <dgm:prSet presAssocID="{6043E592-2A7A-4FF6-A7DE-AFC564284A41}" presName="childShape" presStyleCnt="0"/>
      <dgm:spPr/>
    </dgm:pt>
    <dgm:pt modelId="{EC76D303-F380-4ED8-BAAB-C80001EDD4D4}" type="pres">
      <dgm:prSet presAssocID="{9628EFAC-D325-4508-9F3B-1D6CBBC68BDD}" presName="Name13" presStyleLbl="parChTrans1D2" presStyleIdx="0" presStyleCnt="4"/>
      <dgm:spPr/>
      <dgm:t>
        <a:bodyPr/>
        <a:lstStyle/>
        <a:p>
          <a:endParaRPr lang="ru-RU"/>
        </a:p>
      </dgm:t>
    </dgm:pt>
    <dgm:pt modelId="{B2610B0C-1B48-4D73-B4D7-65FABFCC1C20}" type="pres">
      <dgm:prSet presAssocID="{D943DEEE-695D-42FF-920A-8E624540E08E}" presName="childText" presStyleLbl="bgAcc1" presStyleIdx="0" presStyleCnt="4" custScaleX="137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C5510-374B-4646-A0E8-04DCB1F02150}" type="pres">
      <dgm:prSet presAssocID="{DB29EDF5-0CB3-43EF-831D-FD09E02138C5}" presName="Name13" presStyleLbl="parChTrans1D2" presStyleIdx="1" presStyleCnt="4"/>
      <dgm:spPr/>
      <dgm:t>
        <a:bodyPr/>
        <a:lstStyle/>
        <a:p>
          <a:endParaRPr lang="ru-RU"/>
        </a:p>
      </dgm:t>
    </dgm:pt>
    <dgm:pt modelId="{F9FF51AC-7A88-44B2-99BE-3BD84E6CFDB8}" type="pres">
      <dgm:prSet presAssocID="{63B30FE3-2E6C-4330-AE5F-C566DCEF5359}" presName="childText" presStyleLbl="bgAcc1" presStyleIdx="1" presStyleCnt="4" custScaleX="135101" custLinFactNeighborX="833" custLinFactNeighborY="-1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2E6953-BA90-461C-A5C9-5A99EBB51958}" type="pres">
      <dgm:prSet presAssocID="{FBD6A542-26CC-427F-9CE0-097258C586C4}" presName="root" presStyleCnt="0"/>
      <dgm:spPr/>
    </dgm:pt>
    <dgm:pt modelId="{24ED9A0B-BEE0-424F-9C17-CB72D7ADB66B}" type="pres">
      <dgm:prSet presAssocID="{FBD6A542-26CC-427F-9CE0-097258C586C4}" presName="rootComposite" presStyleCnt="0"/>
      <dgm:spPr/>
    </dgm:pt>
    <dgm:pt modelId="{2A501825-3D6A-4087-BAA5-FF5E0A322014}" type="pres">
      <dgm:prSet presAssocID="{FBD6A542-26CC-427F-9CE0-097258C586C4}" presName="rootText" presStyleLbl="node1" presStyleIdx="1" presStyleCnt="2" custScaleX="122636" custScaleY="121124"/>
      <dgm:spPr/>
      <dgm:t>
        <a:bodyPr/>
        <a:lstStyle/>
        <a:p>
          <a:endParaRPr lang="ru-RU"/>
        </a:p>
      </dgm:t>
    </dgm:pt>
    <dgm:pt modelId="{11A475EF-3BA6-4D73-9DA4-9343051CCF22}" type="pres">
      <dgm:prSet presAssocID="{FBD6A542-26CC-427F-9CE0-097258C586C4}" presName="rootConnector" presStyleLbl="node1" presStyleIdx="1" presStyleCnt="2"/>
      <dgm:spPr/>
      <dgm:t>
        <a:bodyPr/>
        <a:lstStyle/>
        <a:p>
          <a:endParaRPr lang="ru-RU"/>
        </a:p>
      </dgm:t>
    </dgm:pt>
    <dgm:pt modelId="{0649CF63-B7F6-4F8D-9C6A-B981EE0891F1}" type="pres">
      <dgm:prSet presAssocID="{FBD6A542-26CC-427F-9CE0-097258C586C4}" presName="childShape" presStyleCnt="0"/>
      <dgm:spPr/>
    </dgm:pt>
    <dgm:pt modelId="{B11FF543-86DB-4938-9F22-0685E4FBF348}" type="pres">
      <dgm:prSet presAssocID="{37B8A233-0D3E-4BDA-B6BA-5CC470A8AC9E}" presName="Name13" presStyleLbl="parChTrans1D2" presStyleIdx="2" presStyleCnt="4"/>
      <dgm:spPr/>
      <dgm:t>
        <a:bodyPr/>
        <a:lstStyle/>
        <a:p>
          <a:endParaRPr lang="ru-RU"/>
        </a:p>
      </dgm:t>
    </dgm:pt>
    <dgm:pt modelId="{1919FA84-B72E-4CE5-9838-D8F70A19AFC7}" type="pres">
      <dgm:prSet presAssocID="{447F6CB1-2F93-4A53-954E-7641970A1C11}" presName="childText" presStyleLbl="bgAcc1" presStyleIdx="2" presStyleCnt="4" custScaleX="138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BB0E1-E67F-4A35-98E0-AB4B1FA277DA}" type="pres">
      <dgm:prSet presAssocID="{B9699AE4-BE08-48D3-A0CB-93426630CA61}" presName="Name13" presStyleLbl="parChTrans1D2" presStyleIdx="3" presStyleCnt="4"/>
      <dgm:spPr/>
      <dgm:t>
        <a:bodyPr/>
        <a:lstStyle/>
        <a:p>
          <a:endParaRPr lang="ru-RU"/>
        </a:p>
      </dgm:t>
    </dgm:pt>
    <dgm:pt modelId="{57666F67-F530-42CF-9BF4-5B27D3B41B26}" type="pres">
      <dgm:prSet presAssocID="{52DFBE71-23A4-4BEE-89B4-CD254E861F74}" presName="childText" presStyleLbl="bgAcc1" presStyleIdx="3" presStyleCnt="4" custScaleX="1396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3F6884-40A9-4C20-A5C1-347DD89ECCEF}" type="presOf" srcId="{FBD6A542-26CC-427F-9CE0-097258C586C4}" destId="{11A475EF-3BA6-4D73-9DA4-9343051CCF22}" srcOrd="1" destOrd="0" presId="urn:microsoft.com/office/officeart/2005/8/layout/hierarchy3"/>
    <dgm:cxn modelId="{CB1339E5-2BD8-42EB-B3E2-17BA42F62372}" type="presOf" srcId="{6043E592-2A7A-4FF6-A7DE-AFC564284A41}" destId="{86065F98-E62D-4605-80A4-C1979D0CEAAF}" srcOrd="0" destOrd="0" presId="urn:microsoft.com/office/officeart/2005/8/layout/hierarchy3"/>
    <dgm:cxn modelId="{9A43CBF8-EA85-4418-AC5E-2BE71E4A497B}" type="presOf" srcId="{6043E592-2A7A-4FF6-A7DE-AFC564284A41}" destId="{6AE69A14-9CEC-42BE-84FF-01B5A62E83F1}" srcOrd="1" destOrd="0" presId="urn:microsoft.com/office/officeart/2005/8/layout/hierarchy3"/>
    <dgm:cxn modelId="{B4927F23-923F-4292-9568-97FAB1F04995}" srcId="{6043E592-2A7A-4FF6-A7DE-AFC564284A41}" destId="{63B30FE3-2E6C-4330-AE5F-C566DCEF5359}" srcOrd="1" destOrd="0" parTransId="{DB29EDF5-0CB3-43EF-831D-FD09E02138C5}" sibTransId="{03CC662C-326F-4EE7-AECC-30246127A16D}"/>
    <dgm:cxn modelId="{A5F8C858-E66D-45CF-B363-DE6694372C93}" type="presOf" srcId="{9628EFAC-D325-4508-9F3B-1D6CBBC68BDD}" destId="{EC76D303-F380-4ED8-BAAB-C80001EDD4D4}" srcOrd="0" destOrd="0" presId="urn:microsoft.com/office/officeart/2005/8/layout/hierarchy3"/>
    <dgm:cxn modelId="{4B424038-5E2F-4D33-ACB6-40F7FE4A8804}" type="presOf" srcId="{B9699AE4-BE08-48D3-A0CB-93426630CA61}" destId="{0D3BB0E1-E67F-4A35-98E0-AB4B1FA277DA}" srcOrd="0" destOrd="0" presId="urn:microsoft.com/office/officeart/2005/8/layout/hierarchy3"/>
    <dgm:cxn modelId="{352AC9A9-AC3D-4996-B576-C467E4510381}" type="presOf" srcId="{D943DEEE-695D-42FF-920A-8E624540E08E}" destId="{B2610B0C-1B48-4D73-B4D7-65FABFCC1C20}" srcOrd="0" destOrd="0" presId="urn:microsoft.com/office/officeart/2005/8/layout/hierarchy3"/>
    <dgm:cxn modelId="{319C585D-1AB3-4C4A-ACE6-6C24C12A2DFF}" srcId="{FBD6A542-26CC-427F-9CE0-097258C586C4}" destId="{52DFBE71-23A4-4BEE-89B4-CD254E861F74}" srcOrd="1" destOrd="0" parTransId="{B9699AE4-BE08-48D3-A0CB-93426630CA61}" sibTransId="{C0046EFE-9B54-4998-B35D-D6F4CACF5AAA}"/>
    <dgm:cxn modelId="{E2FF7B83-C23F-40A2-AE83-BA225256903E}" type="presOf" srcId="{63B30FE3-2E6C-4330-AE5F-C566DCEF5359}" destId="{F9FF51AC-7A88-44B2-99BE-3BD84E6CFDB8}" srcOrd="0" destOrd="0" presId="urn:microsoft.com/office/officeart/2005/8/layout/hierarchy3"/>
    <dgm:cxn modelId="{D0F86829-1F20-457D-8756-0370014D7B91}" type="presOf" srcId="{37B8A233-0D3E-4BDA-B6BA-5CC470A8AC9E}" destId="{B11FF543-86DB-4938-9F22-0685E4FBF348}" srcOrd="0" destOrd="0" presId="urn:microsoft.com/office/officeart/2005/8/layout/hierarchy3"/>
    <dgm:cxn modelId="{76199651-34A0-4168-B497-FE8E02C4DF17}" type="presOf" srcId="{DB29EDF5-0CB3-43EF-831D-FD09E02138C5}" destId="{8EDC5510-374B-4646-A0E8-04DCB1F02150}" srcOrd="0" destOrd="0" presId="urn:microsoft.com/office/officeart/2005/8/layout/hierarchy3"/>
    <dgm:cxn modelId="{15B12611-9632-4F50-AD0F-C48BEA597857}" type="presOf" srcId="{FBD6A542-26CC-427F-9CE0-097258C586C4}" destId="{2A501825-3D6A-4087-BAA5-FF5E0A322014}" srcOrd="0" destOrd="0" presId="urn:microsoft.com/office/officeart/2005/8/layout/hierarchy3"/>
    <dgm:cxn modelId="{509E9F87-2274-4659-B12A-91F7776338ED}" srcId="{34DA6599-249F-4F23-B3FE-C23F9F8E19FA}" destId="{FBD6A542-26CC-427F-9CE0-097258C586C4}" srcOrd="1" destOrd="0" parTransId="{AD2D9ED3-D6C7-483D-8FB5-3A5E68B434CB}" sibTransId="{19DD81D2-4F48-4176-9A79-D79A31E924F9}"/>
    <dgm:cxn modelId="{B028C1B3-3491-44DE-B272-E56A88CBE0D5}" type="presOf" srcId="{52DFBE71-23A4-4BEE-89B4-CD254E861F74}" destId="{57666F67-F530-42CF-9BF4-5B27D3B41B26}" srcOrd="0" destOrd="0" presId="urn:microsoft.com/office/officeart/2005/8/layout/hierarchy3"/>
    <dgm:cxn modelId="{B3779C95-8ECE-489B-87D9-AC7F35EC5703}" type="presOf" srcId="{34DA6599-249F-4F23-B3FE-C23F9F8E19FA}" destId="{5DABD887-9160-45A0-B185-F30DC180FA13}" srcOrd="0" destOrd="0" presId="urn:microsoft.com/office/officeart/2005/8/layout/hierarchy3"/>
    <dgm:cxn modelId="{309EBF30-EB0A-4D8A-B9F3-F1A18C29E5E8}" type="presOf" srcId="{447F6CB1-2F93-4A53-954E-7641970A1C11}" destId="{1919FA84-B72E-4CE5-9838-D8F70A19AFC7}" srcOrd="0" destOrd="0" presId="urn:microsoft.com/office/officeart/2005/8/layout/hierarchy3"/>
    <dgm:cxn modelId="{8BBEC864-6E6B-4B33-B498-F1FFBB85F4A8}" srcId="{6043E592-2A7A-4FF6-A7DE-AFC564284A41}" destId="{D943DEEE-695D-42FF-920A-8E624540E08E}" srcOrd="0" destOrd="0" parTransId="{9628EFAC-D325-4508-9F3B-1D6CBBC68BDD}" sibTransId="{A744A701-3A79-40B1-8E07-21E92A4DF56E}"/>
    <dgm:cxn modelId="{6634775D-B2D0-4387-9765-29D610E93D59}" srcId="{34DA6599-249F-4F23-B3FE-C23F9F8E19FA}" destId="{6043E592-2A7A-4FF6-A7DE-AFC564284A41}" srcOrd="0" destOrd="0" parTransId="{10F2D6BD-721D-4C50-81E1-3939B78558D7}" sibTransId="{17F40E06-C316-432C-AC6D-DA107A948CEA}"/>
    <dgm:cxn modelId="{6843361F-C3A3-4E8B-9185-283B26FAF18A}" srcId="{FBD6A542-26CC-427F-9CE0-097258C586C4}" destId="{447F6CB1-2F93-4A53-954E-7641970A1C11}" srcOrd="0" destOrd="0" parTransId="{37B8A233-0D3E-4BDA-B6BA-5CC470A8AC9E}" sibTransId="{BFF36F1E-457E-440B-8D5F-5FDEA3B164A0}"/>
    <dgm:cxn modelId="{922BB903-99EE-4D1D-9A43-A1B292429B8E}" type="presParOf" srcId="{5DABD887-9160-45A0-B185-F30DC180FA13}" destId="{8DDD1B46-318D-4166-83BC-2AA6657A6E52}" srcOrd="0" destOrd="0" presId="urn:microsoft.com/office/officeart/2005/8/layout/hierarchy3"/>
    <dgm:cxn modelId="{49D41340-C4CD-4552-874B-D0FFF898200B}" type="presParOf" srcId="{8DDD1B46-318D-4166-83BC-2AA6657A6E52}" destId="{D5223B5E-F74F-4AE1-B505-A13006FC9953}" srcOrd="0" destOrd="0" presId="urn:microsoft.com/office/officeart/2005/8/layout/hierarchy3"/>
    <dgm:cxn modelId="{24EB989E-1F4E-4C80-8BCB-32677FBACB31}" type="presParOf" srcId="{D5223B5E-F74F-4AE1-B505-A13006FC9953}" destId="{86065F98-E62D-4605-80A4-C1979D0CEAAF}" srcOrd="0" destOrd="0" presId="urn:microsoft.com/office/officeart/2005/8/layout/hierarchy3"/>
    <dgm:cxn modelId="{9595B4EE-2766-4331-BEE6-E985E6D5DDEB}" type="presParOf" srcId="{D5223B5E-F74F-4AE1-B505-A13006FC9953}" destId="{6AE69A14-9CEC-42BE-84FF-01B5A62E83F1}" srcOrd="1" destOrd="0" presId="urn:microsoft.com/office/officeart/2005/8/layout/hierarchy3"/>
    <dgm:cxn modelId="{0A49CCD4-C669-4CF7-A987-15F952FE94F3}" type="presParOf" srcId="{8DDD1B46-318D-4166-83BC-2AA6657A6E52}" destId="{FA3BE37D-DA4F-4E5F-9BE3-0C174FB33F62}" srcOrd="1" destOrd="0" presId="urn:microsoft.com/office/officeart/2005/8/layout/hierarchy3"/>
    <dgm:cxn modelId="{00C4A394-2211-45DB-9A74-2E0A6C9C0E9C}" type="presParOf" srcId="{FA3BE37D-DA4F-4E5F-9BE3-0C174FB33F62}" destId="{EC76D303-F380-4ED8-BAAB-C80001EDD4D4}" srcOrd="0" destOrd="0" presId="urn:microsoft.com/office/officeart/2005/8/layout/hierarchy3"/>
    <dgm:cxn modelId="{7D6013E4-E6D0-4D1A-8F7B-D36130AD78E1}" type="presParOf" srcId="{FA3BE37D-DA4F-4E5F-9BE3-0C174FB33F62}" destId="{B2610B0C-1B48-4D73-B4D7-65FABFCC1C20}" srcOrd="1" destOrd="0" presId="urn:microsoft.com/office/officeart/2005/8/layout/hierarchy3"/>
    <dgm:cxn modelId="{C32666BB-BC4E-4B5D-A841-68ADF46B5696}" type="presParOf" srcId="{FA3BE37D-DA4F-4E5F-9BE3-0C174FB33F62}" destId="{8EDC5510-374B-4646-A0E8-04DCB1F02150}" srcOrd="2" destOrd="0" presId="urn:microsoft.com/office/officeart/2005/8/layout/hierarchy3"/>
    <dgm:cxn modelId="{E0469894-F41F-4D73-BAEF-B75B2AA72AB3}" type="presParOf" srcId="{FA3BE37D-DA4F-4E5F-9BE3-0C174FB33F62}" destId="{F9FF51AC-7A88-44B2-99BE-3BD84E6CFDB8}" srcOrd="3" destOrd="0" presId="urn:microsoft.com/office/officeart/2005/8/layout/hierarchy3"/>
    <dgm:cxn modelId="{9E22B8D5-8060-4084-A25F-B1F1804D0FD5}" type="presParOf" srcId="{5DABD887-9160-45A0-B185-F30DC180FA13}" destId="{E62E6953-BA90-461C-A5C9-5A99EBB51958}" srcOrd="1" destOrd="0" presId="urn:microsoft.com/office/officeart/2005/8/layout/hierarchy3"/>
    <dgm:cxn modelId="{6871AEBA-CDC8-4807-B7AD-2BA6A2C5BFBF}" type="presParOf" srcId="{E62E6953-BA90-461C-A5C9-5A99EBB51958}" destId="{24ED9A0B-BEE0-424F-9C17-CB72D7ADB66B}" srcOrd="0" destOrd="0" presId="urn:microsoft.com/office/officeart/2005/8/layout/hierarchy3"/>
    <dgm:cxn modelId="{F46EA68F-1DBA-43BF-A676-1D7801B300FC}" type="presParOf" srcId="{24ED9A0B-BEE0-424F-9C17-CB72D7ADB66B}" destId="{2A501825-3D6A-4087-BAA5-FF5E0A322014}" srcOrd="0" destOrd="0" presId="urn:microsoft.com/office/officeart/2005/8/layout/hierarchy3"/>
    <dgm:cxn modelId="{AC5A80A9-D510-4C86-8C4A-0B819FAAB370}" type="presParOf" srcId="{24ED9A0B-BEE0-424F-9C17-CB72D7ADB66B}" destId="{11A475EF-3BA6-4D73-9DA4-9343051CCF22}" srcOrd="1" destOrd="0" presId="urn:microsoft.com/office/officeart/2005/8/layout/hierarchy3"/>
    <dgm:cxn modelId="{30B33AAC-7B45-4A9D-A712-8CB3B79A7DBE}" type="presParOf" srcId="{E62E6953-BA90-461C-A5C9-5A99EBB51958}" destId="{0649CF63-B7F6-4F8D-9C6A-B981EE0891F1}" srcOrd="1" destOrd="0" presId="urn:microsoft.com/office/officeart/2005/8/layout/hierarchy3"/>
    <dgm:cxn modelId="{D4F9776E-CDB8-44F8-BD12-F454C1C24B0F}" type="presParOf" srcId="{0649CF63-B7F6-4F8D-9C6A-B981EE0891F1}" destId="{B11FF543-86DB-4938-9F22-0685E4FBF348}" srcOrd="0" destOrd="0" presId="urn:microsoft.com/office/officeart/2005/8/layout/hierarchy3"/>
    <dgm:cxn modelId="{F1B00574-9665-4EE1-BD9E-C525A9D5BF83}" type="presParOf" srcId="{0649CF63-B7F6-4F8D-9C6A-B981EE0891F1}" destId="{1919FA84-B72E-4CE5-9838-D8F70A19AFC7}" srcOrd="1" destOrd="0" presId="urn:microsoft.com/office/officeart/2005/8/layout/hierarchy3"/>
    <dgm:cxn modelId="{6822FFD6-28E9-4AFD-9D91-A3EF4510D992}" type="presParOf" srcId="{0649CF63-B7F6-4F8D-9C6A-B981EE0891F1}" destId="{0D3BB0E1-E67F-4A35-98E0-AB4B1FA277DA}" srcOrd="2" destOrd="0" presId="urn:microsoft.com/office/officeart/2005/8/layout/hierarchy3"/>
    <dgm:cxn modelId="{58B4DBF7-84AA-4FDB-BA40-F42CC4CD44E1}" type="presParOf" srcId="{0649CF63-B7F6-4F8D-9C6A-B981EE0891F1}" destId="{57666F67-F530-42CF-9BF4-5B27D3B41B26}" srcOrd="3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204B2-254A-42D0-82DE-C5AFC67B77B2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E60E5-C3F7-4849-9AA9-4E7B24790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738282" y="2357430"/>
            <a:ext cx="6786610" cy="3417921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endParaRPr lang="en-US" sz="37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sz="3700" b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</a:t>
            </a:r>
            <a:r>
              <a:rPr lang="en-US" sz="37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Non –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tinchlik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ramzi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Orttirma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nisbat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yasalishi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imlosi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881026" y="3000372"/>
            <a:ext cx="728663" cy="1438275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>
              <a:ext uri="{FF2B5EF4-FFF2-40B4-BE49-F238E27FC236}"/>
            </a:extLst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/>
            </a:extLst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2" name="Picture 2" descr="C:\Users\win7 32\Desktop\nowruz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/>
          <a:srcRect l="17460" r="17460"/>
          <a:stretch>
            <a:fillRect/>
          </a:stretch>
        </p:blipFill>
        <p:spPr bwMode="auto">
          <a:xfrm>
            <a:off x="8167702" y="2714620"/>
            <a:ext cx="3571900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Adabiy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646" y="1285860"/>
            <a:ext cx="11715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NON - TINCHLIK RAMZI.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0960" y="2000240"/>
            <a:ext cx="61702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o‘rtada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Non-la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tinchlik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mustahkam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Shu-chun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ko‘zday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asraymiz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Doimo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nonni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Unutmaymiz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qachon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Ulug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‘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bobodehqonni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in7 32\Desktop\chgr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0314" y="2143116"/>
            <a:ext cx="5422902" cy="400052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yuzasidan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084" y="1357298"/>
            <a:ext cx="11715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Bug‘doy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rizq-ro‘zimiz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deyilishining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sababini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tushuntirib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win7 32\Desktop\tritika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2" y="2214554"/>
            <a:ext cx="5143536" cy="385765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52398" y="2214554"/>
            <a:ext cx="5643602" cy="3857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Bug‘doy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bizning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rizqimiz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Non -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ne’mat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ne’matlarga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shukronalik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keltirib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uvol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qilmasdan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halol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yashashimiz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3600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yuzasidan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084" y="1357298"/>
            <a:ext cx="1171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bog‘liq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urf-odatlarni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2398" y="2143116"/>
            <a:ext cx="11287204" cy="43577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yurtlardan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kelayotgan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mehmonlar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qarshi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Kimdir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safarga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ketsa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tishlatilgan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toki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qaytgunicha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avaylab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saqlangan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Nikoh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to‘yi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marosimlarida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kelishuvni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mustahkamlash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niyatida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sindirishadi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joyga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mehmonga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borilganda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non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o’ralgan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dasturxonni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boshlariga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borishgan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yuzasidan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084" y="1071546"/>
            <a:ext cx="11715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Fe’llarning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nisbat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shakllari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ma’nosi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ifodalanishini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misollar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yordamida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Расскажите примерами об относительных глаголах,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значениях,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выражениях.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8084" y="2428869"/>
          <a:ext cx="11715830" cy="423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1702"/>
                <a:gridCol w="2071702"/>
                <a:gridCol w="2000264"/>
                <a:gridCol w="3143272"/>
                <a:gridCol w="2428890"/>
              </a:tblGrid>
              <a:tr h="1000646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Aniq</a:t>
                      </a:r>
                      <a:r>
                        <a:rPr lang="en-US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nisbat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 ‘</a:t>
                      </a:r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zlik</a:t>
                      </a:r>
                      <a:r>
                        <a:rPr lang="en-US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nisbat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Majhul</a:t>
                      </a:r>
                      <a:r>
                        <a:rPr lang="en-US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nisbat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Birgalik</a:t>
                      </a:r>
                      <a:endParaRPr lang="en-US" sz="3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nisbat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Orttirma</a:t>
                      </a:r>
                      <a:r>
                        <a:rPr lang="en-US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nisbat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1355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Bajaruvchisi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aniq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bo‘lgan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harakat-holat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Bajaruvchisi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o‘zi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ustida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amalga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oshiradigan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harakat-holat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Bajaruvchisi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noma’lum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bo‘lgan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harakat-holat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Birdan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ortiq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bajaruvchi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tomonidan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birgalikda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bajarilgan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harakat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yoki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holat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harakatning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biror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boshqa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vosita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orqali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bajarilganligi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anglashiladi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0646"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Gulnora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kitob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o‘qidi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Salima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kiyindi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Kiyim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kiyildi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Ular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dars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tayyorlashdi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U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o‘quvchini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o‘qitdi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ятиугольник 2"/>
          <p:cNvSpPr/>
          <p:nvPr/>
        </p:nvSpPr>
        <p:spPr>
          <a:xfrm rot="10800000">
            <a:off x="225425" y="1947863"/>
            <a:ext cx="2560638" cy="2301875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r>
              <a:rPr lang="en-US" sz="3600" b="1" dirty="0" err="1" smtClean="0"/>
              <a:t>Fe’l</a:t>
            </a:r>
            <a:r>
              <a:rPr lang="en-US" sz="3600" b="1" dirty="0" smtClean="0"/>
              <a:t> </a:t>
            </a:r>
          </a:p>
          <a:p>
            <a:pPr algn="ctr">
              <a:defRPr/>
            </a:pPr>
            <a:r>
              <a:rPr lang="en-US" sz="3600" b="1" dirty="0" err="1" smtClean="0"/>
              <a:t>nisbatlari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4470400" y="3748088"/>
            <a:ext cx="11113" cy="55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768600" y="3017838"/>
            <a:ext cx="6919913" cy="8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028950" y="1431925"/>
            <a:ext cx="1782763" cy="1592263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24363" y="1423988"/>
            <a:ext cx="1782762" cy="1592262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681663" y="1452563"/>
            <a:ext cx="1782762" cy="1590675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156450" y="1428750"/>
            <a:ext cx="1784350" cy="1590675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8678863" y="1452563"/>
            <a:ext cx="1784350" cy="1590675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016250" y="3076575"/>
            <a:ext cx="2014538" cy="1743075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402138" y="3078163"/>
            <a:ext cx="2016125" cy="1743075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657850" y="3067050"/>
            <a:ext cx="2016125" cy="1744663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156450" y="3101975"/>
            <a:ext cx="2016125" cy="1743075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724900" y="3128963"/>
            <a:ext cx="2014538" cy="1744662"/>
          </a:xfrm>
          <a:prstGeom prst="line">
            <a:avLst/>
          </a:prstGeom>
          <a:ln w="76200">
            <a:solidFill>
              <a:srgbClr val="FF000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Шеврон 15"/>
          <p:cNvSpPr/>
          <p:nvPr/>
        </p:nvSpPr>
        <p:spPr>
          <a:xfrm rot="10800000">
            <a:off x="9625013" y="2085975"/>
            <a:ext cx="2368550" cy="1952625"/>
          </a:xfrm>
          <a:prstGeom prst="chevr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	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65525" y="407988"/>
            <a:ext cx="4899025" cy="584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</a:rPr>
              <a:t>BALIQ </a:t>
            </a:r>
            <a:r>
              <a:rPr lang="en-US" sz="3200" b="1" dirty="0" smtClean="0">
                <a:solidFill>
                  <a:srgbClr val="FF0000"/>
                </a:solidFill>
              </a:rPr>
              <a:t>SKELETI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3699026">
            <a:off x="3595529" y="566738"/>
            <a:ext cx="492443" cy="2540000"/>
          </a:xfrm>
          <a:prstGeom prst="rect">
            <a:avLst/>
          </a:prstGeom>
          <a:noFill/>
        </p:spPr>
        <p:txBody>
          <a:bodyPr vert="vert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FFFF00"/>
                </a:solidFill>
              </a:rPr>
              <a:t>????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4355" name="TextBox 18"/>
          <p:cNvSpPr txBox="1">
            <a:spLocks noChangeArrowheads="1"/>
          </p:cNvSpPr>
          <p:nvPr/>
        </p:nvSpPr>
        <p:spPr bwMode="auto">
          <a:xfrm rot="19169993">
            <a:off x="3783013" y="1771620"/>
            <a:ext cx="27701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????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4356" name="TextBox 19"/>
          <p:cNvSpPr txBox="1">
            <a:spLocks noChangeArrowheads="1"/>
          </p:cNvSpPr>
          <p:nvPr/>
        </p:nvSpPr>
        <p:spPr bwMode="auto">
          <a:xfrm rot="19100855">
            <a:off x="5070475" y="1781145"/>
            <a:ext cx="27479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????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4357" name="TextBox 20"/>
          <p:cNvSpPr txBox="1">
            <a:spLocks noChangeArrowheads="1"/>
          </p:cNvSpPr>
          <p:nvPr/>
        </p:nvSpPr>
        <p:spPr bwMode="auto">
          <a:xfrm rot="19185089">
            <a:off x="6281738" y="1474778"/>
            <a:ext cx="33035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  <a:p>
            <a:r>
              <a:rPr lang="en-US" sz="2000" b="1" dirty="0">
                <a:solidFill>
                  <a:srgbClr val="FFFF00"/>
                </a:solidFill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</a:rPr>
              <a:t>  ????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14358" name="TextBox 21"/>
          <p:cNvSpPr txBox="1">
            <a:spLocks noChangeArrowheads="1"/>
          </p:cNvSpPr>
          <p:nvPr/>
        </p:nvSpPr>
        <p:spPr bwMode="auto">
          <a:xfrm rot="19016583">
            <a:off x="7962340" y="1555185"/>
            <a:ext cx="2656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en-US" sz="2000" b="1" dirty="0" smtClean="0">
                <a:solidFill>
                  <a:srgbClr val="FFFF00"/>
                </a:solidFill>
              </a:rPr>
              <a:t>????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14359" name="TextBox 22"/>
          <p:cNvSpPr txBox="1">
            <a:spLocks noChangeArrowheads="1"/>
          </p:cNvSpPr>
          <p:nvPr/>
        </p:nvSpPr>
        <p:spPr bwMode="auto">
          <a:xfrm rot="2551270">
            <a:off x="2416175" y="4369485"/>
            <a:ext cx="38227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 smtClean="0"/>
              <a:t>Aniq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nisbat</a:t>
            </a:r>
            <a:endParaRPr lang="ru-RU" sz="3600" b="1" dirty="0"/>
          </a:p>
        </p:txBody>
      </p:sp>
      <p:sp>
        <p:nvSpPr>
          <p:cNvPr id="14360" name="TextBox 23"/>
          <p:cNvSpPr txBox="1">
            <a:spLocks noChangeArrowheads="1"/>
          </p:cNvSpPr>
          <p:nvPr/>
        </p:nvSpPr>
        <p:spPr bwMode="auto">
          <a:xfrm rot="2480473">
            <a:off x="3597275" y="4409173"/>
            <a:ext cx="4384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/>
              <a:t> </a:t>
            </a:r>
            <a:r>
              <a:rPr lang="en-US" sz="3600" b="1" dirty="0" err="1" smtClean="0"/>
              <a:t>o‘zlik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nisbat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  <p:sp>
        <p:nvSpPr>
          <p:cNvPr id="14361" name="TextBox 24"/>
          <p:cNvSpPr txBox="1">
            <a:spLocks noChangeArrowheads="1"/>
          </p:cNvSpPr>
          <p:nvPr/>
        </p:nvSpPr>
        <p:spPr bwMode="auto">
          <a:xfrm rot="2450620">
            <a:off x="4845050" y="4377423"/>
            <a:ext cx="4286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 smtClean="0"/>
              <a:t>Majhul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nisbati</a:t>
            </a:r>
            <a:endParaRPr lang="ru-RU" sz="3600" b="1" dirty="0"/>
          </a:p>
        </p:txBody>
      </p:sp>
      <p:sp>
        <p:nvSpPr>
          <p:cNvPr id="14362" name="TextBox 25"/>
          <p:cNvSpPr txBox="1">
            <a:spLocks noChangeArrowheads="1"/>
          </p:cNvSpPr>
          <p:nvPr/>
        </p:nvSpPr>
        <p:spPr bwMode="auto">
          <a:xfrm rot="2487658">
            <a:off x="7727950" y="4466323"/>
            <a:ext cx="467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 smtClean="0"/>
              <a:t>Orttirma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nisbati</a:t>
            </a:r>
            <a:endParaRPr lang="en-US" sz="3600" b="1" dirty="0"/>
          </a:p>
        </p:txBody>
      </p:sp>
      <p:sp>
        <p:nvSpPr>
          <p:cNvPr id="14363" name="TextBox 26"/>
          <p:cNvSpPr txBox="1">
            <a:spLocks noChangeArrowheads="1"/>
          </p:cNvSpPr>
          <p:nvPr/>
        </p:nvSpPr>
        <p:spPr bwMode="auto">
          <a:xfrm rot="2439487">
            <a:off x="6018213" y="4515148"/>
            <a:ext cx="50276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 smtClean="0"/>
              <a:t>Birgalik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nisbati</a:t>
            </a:r>
            <a:endParaRPr lang="ru-RU" sz="3600" b="1" dirty="0"/>
          </a:p>
          <a:p>
            <a:endParaRPr lang="ru-RU" dirty="0"/>
          </a:p>
        </p:txBody>
      </p:sp>
      <p:sp>
        <p:nvSpPr>
          <p:cNvPr id="32" name="Стрелка вправо 31"/>
          <p:cNvSpPr/>
          <p:nvPr/>
        </p:nvSpPr>
        <p:spPr>
          <a:xfrm>
            <a:off x="9832975" y="2609850"/>
            <a:ext cx="1276350" cy="873125"/>
          </a:xfrm>
          <a:prstGeom prst="rightArrow">
            <a:avLst>
              <a:gd name="adj1" fmla="val 50000"/>
              <a:gd name="adj2" fmla="val 30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chemeClr val="tx1"/>
                </a:solidFill>
              </a:rPr>
              <a:t>Gaplar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tuzing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988" y="333152"/>
            <a:ext cx="11664950" cy="86360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MAQOLLAR 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3836" y="1500174"/>
            <a:ext cx="113586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Bug‘doy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eksang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kuzda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haydab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don,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xazinabon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quvsang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quvadi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Sepgan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xirmon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qilur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Sepmagan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armon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qilur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3875" y="1500174"/>
            <a:ext cx="11072813" cy="200026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Nonning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xususiyatlari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ma’lumot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to‘plang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3875" y="3857625"/>
            <a:ext cx="11117263" cy="16049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Bahri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Umarovning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“Non –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tinchlik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ramzi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she’rini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yod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674688" y="379767"/>
            <a:ext cx="1065688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/>
        </p:nvSpPr>
        <p:spPr bwMode="auto">
          <a:xfrm>
            <a:off x="422275" y="1366483"/>
            <a:ext cx="1134745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2925" indent="-8572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58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0363" indent="-2587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3288" indent="-344488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7483">
              <a:defRPr>
                <a:latin typeface="+mn-lt"/>
                <a:ea typeface="+mn-ea"/>
                <a:cs typeface="+mn-cs"/>
              </a:defRPr>
            </a:lvl6pPr>
            <a:lvl7pPr marL="3260979">
              <a:defRPr>
                <a:latin typeface="+mn-lt"/>
                <a:ea typeface="+mn-ea"/>
                <a:cs typeface="+mn-cs"/>
              </a:defRPr>
            </a:lvl7pPr>
            <a:lvl8pPr marL="3804476">
              <a:defRPr>
                <a:latin typeface="+mn-lt"/>
                <a:ea typeface="+mn-ea"/>
                <a:cs typeface="+mn-cs"/>
              </a:defRPr>
            </a:lvl8pPr>
            <a:lvl9pPr marL="4347972">
              <a:defRPr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6725" y="1525219"/>
            <a:ext cx="11072813" cy="200026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qadrlash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asrab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avaylash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uvol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qilmaslikka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munosabatdasiz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6725" y="3882670"/>
            <a:ext cx="11117263" cy="16049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“KLASTER”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usulidan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foydalanib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nonning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o‘zingiz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bilgan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turlarini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380960" y="1285860"/>
          <a:ext cx="1143008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  KERAKLI  KASB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1214422"/>
            <a:ext cx="11572956" cy="54292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tegirmonchi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novvoy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tortishib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qolishdi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Novvoy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- 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mazali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nonlarni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pishirmasam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siz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edingiz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Tegirmonchi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- 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bug‘doyni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tegirmonimda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yanchib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un 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qilmasam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mazali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pishirarding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aytdi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- Agar 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bug‘doyni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ko‘kartirmasam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tegirmonda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yancharding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tortishib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donishmand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yoniga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kelishdi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Donishmand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bahsiga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yakun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Uchovingizning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kasbingiz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tegirmonchi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novvoyning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kasbi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kasbdir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  KERAKLI  KASB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win7 32\Desktop\0000000001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12" y="3643314"/>
            <a:ext cx="3119438" cy="2428892"/>
          </a:xfrm>
          <a:prstGeom prst="rect">
            <a:avLst/>
          </a:prstGeom>
          <a:noFill/>
        </p:spPr>
      </p:pic>
      <p:pic>
        <p:nvPicPr>
          <p:cNvPr id="1027" name="Picture 3" descr="C:\Users\win7 32\Desktop\f2d426e4b79e9ccb2825e89306b07c1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24892" y="3643314"/>
            <a:ext cx="3226810" cy="2428892"/>
          </a:xfrm>
          <a:prstGeom prst="rect">
            <a:avLst/>
          </a:prstGeom>
          <a:noFill/>
        </p:spPr>
      </p:pic>
      <p:pic>
        <p:nvPicPr>
          <p:cNvPr id="3" name="Picture 2" descr="C:\Users\win7 32\Desktop\muka287358273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52926" y="3643314"/>
            <a:ext cx="3357586" cy="245046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09852" y="1357298"/>
            <a:ext cx="6715172" cy="8572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 </a:t>
            </a:r>
            <a:r>
              <a:rPr lang="en-US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kasblar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0167966" y="5643578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953124" y="2285992"/>
            <a:ext cx="484632" cy="1214446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8893279">
            <a:off x="9476219" y="2169178"/>
            <a:ext cx="484632" cy="1475168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3281774">
            <a:off x="2447225" y="2103585"/>
            <a:ext cx="484632" cy="1462828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3-Topshiriq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38084" y="2214554"/>
          <a:ext cx="11715832" cy="43595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671957"/>
                <a:gridCol w="7043875"/>
              </a:tblGrid>
              <a:tr h="535352">
                <a:tc>
                  <a:txBody>
                    <a:bodyPr/>
                    <a:lstStyle/>
                    <a:p>
                      <a:pPr algn="ctr"/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dehqon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novvoy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352">
                <a:tc>
                  <a:txBody>
                    <a:bodyPr/>
                    <a:lstStyle/>
                    <a:p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Yer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haydaydi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Oppoq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un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elakdan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o‘tkaziladi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08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Bug‘doy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ekadi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Xamir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qorilib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uzoq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mushtlanadi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780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Bug‘doyni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sug‘oradi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Xamir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oshirishga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qo‘yiladi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780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Uni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parvarish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qiladi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Non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yasaladi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352">
                <a:tc>
                  <a:txBody>
                    <a:bodyPr/>
                    <a:lstStyle/>
                    <a:p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Hosilni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yig‘ib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oladi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Tandir</a:t>
                      </a:r>
                      <a:r>
                        <a:rPr lang="en-US" sz="3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olov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bilan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qizdirilib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 </a:t>
                      </a:r>
                      <a:r>
                        <a:rPr lang="en-US" sz="3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yopiladi</a:t>
                      </a:r>
                      <a:r>
                        <a:rPr lang="en-US" sz="3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071546"/>
            <a:ext cx="12224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“IKKI QISMLI KUNDALIK”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texnologiyasi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tayyorlash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novvoy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mehnat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qilishini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17240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2438" y="1571612"/>
            <a:ext cx="11501478" cy="4738701"/>
          </a:xfrm>
        </p:spPr>
        <p:txBody>
          <a:bodyPr>
            <a:normAutofit fontScale="25000" lnSpcReduction="20000"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g‘iz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g‘az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jarangli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tovushlardan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so‘ng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kiz</a:t>
            </a:r>
            <a:r>
              <a:rPr lang="en-US" sz="2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2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qo‘shimchalari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jarangsiz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tovushlardan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so‘ng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qo‘shiladi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</a:t>
            </a:r>
            <a:r>
              <a:rPr lang="en-US" sz="21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</a:t>
            </a:r>
            <a:r>
              <a:rPr lang="en-US" sz="21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g‘iz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n-US" sz="21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qiz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</a:t>
            </a:r>
            <a:r>
              <a:rPr lang="en-US" sz="21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g‘iz</a:t>
            </a:r>
            <a:r>
              <a:rPr lang="en-US" sz="2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moq</a:t>
            </a:r>
            <a:r>
              <a:rPr lang="en-US" sz="2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9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1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088" y="233363"/>
            <a:ext cx="10795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17240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088" y="233363"/>
            <a:ext cx="10795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666712" y="1428736"/>
          <a:ext cx="11001452" cy="4709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988" y="188913"/>
            <a:ext cx="11664950" cy="8636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7 -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Прямоугольник 3"/>
          <p:cNvSpPr>
            <a:spLocks noChangeArrowheads="1"/>
          </p:cNvSpPr>
          <p:nvPr/>
        </p:nvSpPr>
        <p:spPr bwMode="auto">
          <a:xfrm>
            <a:off x="166646" y="1214438"/>
            <a:ext cx="117872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Juftlab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Orttirma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nisbat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belgilang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09520" y="1857364"/>
          <a:ext cx="11572958" cy="471490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429290"/>
                <a:gridCol w="6143668"/>
              </a:tblGrid>
              <a:tr h="706236"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009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‘chadan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o‘tdi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Ko‘chadan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o‘tkazdi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8205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Mashina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yurdi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Mashinani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yurgizdi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009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Qariya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o‘rnidan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turdi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Qariyani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o‘rnidan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turg‘azishdi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273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Sportchi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musobaqada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yutdi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Sportchi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musobaqada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yutqazdi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97531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Ertalab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barvaqt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turdim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Oyim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meni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barvaqt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turg‘azdi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7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30229180</TotalTime>
  <Words>700</Words>
  <Application>Microsoft Office PowerPoint</Application>
  <PresentationFormat>Произвольный</PresentationFormat>
  <Paragraphs>150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Слайд 2</vt:lpstr>
      <vt:lpstr> MUSTAQIL BAJARISH UCHUN TOPSHIRIQLAR</vt:lpstr>
      <vt:lpstr>ENG  KERAKLI  KASB</vt:lpstr>
      <vt:lpstr>ENG  KERAKLI  KASB</vt:lpstr>
      <vt:lpstr>3-Topshiriq</vt:lpstr>
      <vt:lpstr> BILIB  OLING   </vt:lpstr>
      <vt:lpstr> BILIB  OLING   </vt:lpstr>
      <vt:lpstr>7 - mashq </vt:lpstr>
      <vt:lpstr>Adabiy o‘qish </vt:lpstr>
      <vt:lpstr>Mavzu yuzasidan savol va topshiriqlar</vt:lpstr>
      <vt:lpstr>Mavzu yuzasidan savol va topshiriqlar</vt:lpstr>
      <vt:lpstr>Mavzu yuzasidan savol va topshiriqlar</vt:lpstr>
      <vt:lpstr>Слайд 14</vt:lpstr>
      <vt:lpstr>Слайд 15</vt:lpstr>
      <vt:lpstr> MUSTAQIL BAJARISH UCHUN TOPSHIRIQLAR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win7 32</cp:lastModifiedBy>
  <cp:revision>573</cp:revision>
  <dcterms:created xsi:type="dcterms:W3CDTF">2020-08-03T09:44:14Z</dcterms:created>
  <dcterms:modified xsi:type="dcterms:W3CDTF">2020-10-07T06:38:45Z</dcterms:modified>
</cp:coreProperties>
</file>