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315" r:id="rId2"/>
    <p:sldId id="366" r:id="rId3"/>
    <p:sldId id="356" r:id="rId4"/>
    <p:sldId id="367" r:id="rId5"/>
    <p:sldId id="345" r:id="rId6"/>
    <p:sldId id="347" r:id="rId7"/>
    <p:sldId id="344" r:id="rId8"/>
    <p:sldId id="368" r:id="rId9"/>
    <p:sldId id="369" r:id="rId10"/>
    <p:sldId id="370" r:id="rId11"/>
    <p:sldId id="348" r:id="rId12"/>
    <p:sldId id="371" r:id="rId13"/>
    <p:sldId id="372" r:id="rId14"/>
    <p:sldId id="373" r:id="rId15"/>
    <p:sldId id="331" r:id="rId16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59" autoAdjust="0"/>
    <p:restoredTop sz="86380" autoAdjust="0"/>
  </p:normalViewPr>
  <p:slideViewPr>
    <p:cSldViewPr>
      <p:cViewPr varScale="1">
        <p:scale>
          <a:sx n="63" d="100"/>
          <a:sy n="63" d="100"/>
        </p:scale>
        <p:origin x="-522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64" y="1294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10/5/2020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10/5/2020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10/5/2020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10/5/2020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10/5/2020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10/5/2020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881158" y="2714620"/>
            <a:ext cx="6072230" cy="2822887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3700" b="1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</a:t>
            </a:r>
            <a:r>
              <a:rPr lang="en-US" sz="37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zu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Fe’lning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orttirma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nisbati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yasalishi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imlosi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881026" y="3000372"/>
            <a:ext cx="728663" cy="14382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6" name="Picture 2" descr="C:\Users\win7 32\Desktop\74234f3b2c8a986242b56b8c5c97f3df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 cstate="print"/>
          <a:srcRect l="14620" r="14620"/>
          <a:stretch>
            <a:fillRect/>
          </a:stretch>
        </p:blipFill>
        <p:spPr bwMode="auto">
          <a:xfrm>
            <a:off x="8096264" y="2643182"/>
            <a:ext cx="3328416" cy="34074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  MUQADDAS  NE’MAT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0960" y="1142984"/>
            <a:ext cx="115015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mazmunini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win7 32\Desktop\272343618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53256" y="1785926"/>
            <a:ext cx="4067948" cy="4572032"/>
          </a:xfrm>
          <a:prstGeom prst="rect">
            <a:avLst/>
          </a:prstGeom>
          <a:noFill/>
        </p:spPr>
      </p:pic>
      <p:pic>
        <p:nvPicPr>
          <p:cNvPr id="1029" name="Picture 5" descr="C:\Users\win7 32\Desktop\i (3) -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23902" y="1857364"/>
            <a:ext cx="4714908" cy="450059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274638"/>
            <a:ext cx="10918825" cy="615553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        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5 - TOPSHIRIQ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ятиугольник 19"/>
          <p:cNvSpPr/>
          <p:nvPr/>
        </p:nvSpPr>
        <p:spPr>
          <a:xfrm>
            <a:off x="452398" y="1857364"/>
            <a:ext cx="4929222" cy="2000264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Xalqimizning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nonga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munosabati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381224" y="1214422"/>
            <a:ext cx="7429551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savollar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o‘zaro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52398" y="4214818"/>
            <a:ext cx="6000750" cy="228601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Xalqimiz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nonni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qadimdan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ardoqlab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e’zozlab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kelishgan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Nonni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muqaddas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sanashgan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win7 32\Desktop\6465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24694" y="2000240"/>
            <a:ext cx="4684146" cy="421484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274638"/>
            <a:ext cx="10918825" cy="615553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        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5 - TOPSHIRIQ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ятиугольник 19"/>
          <p:cNvSpPr/>
          <p:nvPr/>
        </p:nvSpPr>
        <p:spPr>
          <a:xfrm>
            <a:off x="452398" y="1500174"/>
            <a:ext cx="4929222" cy="2000264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Nonni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52398" y="4000504"/>
            <a:ext cx="6000750" cy="228601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Nonni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yerga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tashlash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isrof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uvol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074" name="Picture 2" descr="C:\Users\win7 32\Desktop\uzbek-people-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24694" y="2000240"/>
            <a:ext cx="4429156" cy="439674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084" y="274638"/>
            <a:ext cx="11715832" cy="615553"/>
          </a:xfrm>
        </p:spPr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 HAQIDA HIKMATLI SOZ VA MAQOLLAR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52398" y="1428736"/>
            <a:ext cx="11287204" cy="500066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Non ham non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ushog‘i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ham non.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Nonga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hurmat-elga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hurmat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Hunar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qo‘lingda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Non </a:t>
            </a:r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topilar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yo‘lingda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Non </a:t>
            </a:r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bas, </a:t>
            </a:r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o‘zgasi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havas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09918" y="274638"/>
            <a:ext cx="5286412" cy="615553"/>
          </a:xfrm>
        </p:spPr>
        <p:txBody>
          <a:bodyPr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NONNING TURLARI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81026" y="3214686"/>
            <a:ext cx="2786082" cy="6429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shirmoy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non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9588" y="5857892"/>
            <a:ext cx="2786082" cy="6429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patir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non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67240" y="3214686"/>
            <a:ext cx="2786082" cy="6429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go‘shtli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non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67240" y="5857892"/>
            <a:ext cx="2786082" cy="6429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kulcha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non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96330" y="5857892"/>
            <a:ext cx="2786082" cy="6429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piyozli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non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96330" y="3214686"/>
            <a:ext cx="2786082" cy="6429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jizzali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non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win7 32\Desktop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95802" y="4000504"/>
            <a:ext cx="2928958" cy="1785950"/>
          </a:xfrm>
          <a:prstGeom prst="rect">
            <a:avLst/>
          </a:prstGeom>
          <a:noFill/>
        </p:spPr>
      </p:pic>
      <p:pic>
        <p:nvPicPr>
          <p:cNvPr id="1027" name="Picture 3" descr="C:\Users\win7 32\Desktop\нон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24893" y="1260420"/>
            <a:ext cx="2857519" cy="1905013"/>
          </a:xfrm>
          <a:prstGeom prst="rect">
            <a:avLst/>
          </a:prstGeom>
          <a:noFill/>
        </p:spPr>
      </p:pic>
      <p:pic>
        <p:nvPicPr>
          <p:cNvPr id="1028" name="Picture 4" descr="C:\Users\win7 32\Desktop\i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81026" y="3929066"/>
            <a:ext cx="2714644" cy="1818246"/>
          </a:xfrm>
          <a:prstGeom prst="rect">
            <a:avLst/>
          </a:prstGeom>
          <a:noFill/>
        </p:spPr>
      </p:pic>
      <p:pic>
        <p:nvPicPr>
          <p:cNvPr id="1029" name="Picture 5" descr="C:\Users\win7 32\Desktop\img-20170808-wa00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67240" y="1285860"/>
            <a:ext cx="2714644" cy="1821668"/>
          </a:xfrm>
          <a:prstGeom prst="rect">
            <a:avLst/>
          </a:prstGeom>
          <a:noFill/>
        </p:spPr>
      </p:pic>
      <p:pic>
        <p:nvPicPr>
          <p:cNvPr id="1030" name="Picture 6" descr="C:\Users\win7 32\Desktop\загружено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52464" y="1357298"/>
            <a:ext cx="2619375" cy="1743075"/>
          </a:xfrm>
          <a:prstGeom prst="rect">
            <a:avLst/>
          </a:prstGeom>
          <a:noFill/>
        </p:spPr>
      </p:pic>
      <p:pic>
        <p:nvPicPr>
          <p:cNvPr id="3" name="Picture 2" descr="C:\Users\win7 32\Desktop\maxresdefault (1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96330" y="3929066"/>
            <a:ext cx="2714644" cy="178595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23875" y="1500174"/>
            <a:ext cx="11072813" cy="200026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qadrlash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asrab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avaylash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uvol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qilmaslikka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munosabatdasiz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3875" y="3857625"/>
            <a:ext cx="11117263" cy="160496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“KLASTER”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usulidan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foydalanib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nonning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o‘zingiz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bilgan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turlarini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23875" y="1500174"/>
            <a:ext cx="11072813" cy="200026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o‘qib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o’rganish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3875" y="3857625"/>
            <a:ext cx="11117263" cy="160496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“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Bug‘doy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rizq-ro‘zimiz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she’rini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yod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olish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  QADRI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8084" y="1214422"/>
            <a:ext cx="8643998" cy="54292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AutoNum type="arabicPeriod"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Garb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mamalakatlarida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non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pichoq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kesilsa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bizda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non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ushatiladi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Kimdir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uzoq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safarga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ketsa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non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tishlatilgan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non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toki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uyga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qaytgunicha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avaylab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saqlangan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Nikoh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to‘yi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marosimlarida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kelishuvni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mustahkamlash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niyatida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non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sindirishadi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Biror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joyga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mehmonga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borilganda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non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o’ralgan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dasturxonni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boshlariga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borishgan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5.Bo‘laklangan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nonni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teskarisiga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qo‘yish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noo‘rin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hisoblangan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 descr="C:\Users\win7 32\Desktop\загружено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53520" y="1214422"/>
            <a:ext cx="3000396" cy="1743075"/>
          </a:xfrm>
          <a:prstGeom prst="rect">
            <a:avLst/>
          </a:prstGeom>
          <a:noFill/>
        </p:spPr>
      </p:pic>
      <p:pic>
        <p:nvPicPr>
          <p:cNvPr id="1030" name="Picture 6" descr="C:\Users\win7 32\Desktop\загружено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53520" y="3071810"/>
            <a:ext cx="3000396" cy="1743075"/>
          </a:xfrm>
          <a:prstGeom prst="rect">
            <a:avLst/>
          </a:prstGeom>
          <a:noFill/>
        </p:spPr>
      </p:pic>
      <p:pic>
        <p:nvPicPr>
          <p:cNvPr id="1031" name="Picture 7" descr="C:\Users\win7 32\Desktop\images (1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953520" y="4929198"/>
            <a:ext cx="3000396" cy="16764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3-TOPSHIRIQ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2398" y="1214422"/>
            <a:ext cx="114300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Fe’llarning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nisbat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shakllarini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ayting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Oxirgi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jumlaning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ma’nosini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tushuntirib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Прочитайте текст. Укажите относительные формы глаголов. Объясните значение последнего предложения.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win7 32\Desktop\194506_3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5274" y="2643182"/>
            <a:ext cx="3357586" cy="3000396"/>
          </a:xfrm>
          <a:prstGeom prst="rect">
            <a:avLst/>
          </a:prstGeom>
          <a:noFill/>
        </p:spPr>
      </p:pic>
      <p:pic>
        <p:nvPicPr>
          <p:cNvPr id="1027" name="Picture 3" descr="C:\Users\win7 32\Desktop\i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10050" y="2928934"/>
            <a:ext cx="3429024" cy="3286148"/>
          </a:xfrm>
          <a:prstGeom prst="rect">
            <a:avLst/>
          </a:prstGeom>
          <a:noFill/>
        </p:spPr>
      </p:pic>
      <p:pic>
        <p:nvPicPr>
          <p:cNvPr id="1028" name="Picture 4" descr="C:\Users\win7 32\Desktop\i (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24826" y="3286124"/>
            <a:ext cx="3786214" cy="314327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1724025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 OLING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2438" y="1285860"/>
            <a:ext cx="11501478" cy="5024453"/>
          </a:xfrm>
        </p:spPr>
        <p:txBody>
          <a:bodyPr>
            <a:normAutofit fontScale="25000" lnSpcReduction="20000"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7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Orttirma</a:t>
            </a:r>
            <a:r>
              <a:rPr lang="en-US" sz="17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nisbatdagi</a:t>
            </a:r>
            <a:r>
              <a:rPr lang="en-US" sz="17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fe’llar</a:t>
            </a:r>
            <a:endParaRPr lang="en-US" sz="176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8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-</a:t>
            </a:r>
            <a:r>
              <a:rPr lang="en-US" sz="19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orttirma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nisbat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qo‘shimchasi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asosan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jarangli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undosh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tugagan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asoslariga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9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en-US" sz="19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en-US" sz="19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sz="19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qo‘shimchalari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bo‘g’inli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so‘zlarga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qo‘shiladi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19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moq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qiziq</a:t>
            </a:r>
            <a:r>
              <a:rPr lang="en-US" sz="19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tir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moq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ich</a:t>
            </a:r>
            <a:r>
              <a:rPr lang="en-US" sz="19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moq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oq</a:t>
            </a:r>
            <a:r>
              <a:rPr lang="en-US" sz="19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sz="1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moq</a:t>
            </a: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1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088" y="233363"/>
            <a:ext cx="10795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1724025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 OLING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088" y="233363"/>
            <a:ext cx="10795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52398" y="1326808"/>
          <a:ext cx="11287203" cy="520684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762401"/>
                <a:gridCol w="3762401"/>
                <a:gridCol w="3762401"/>
              </a:tblGrid>
              <a:tr h="2427912">
                <a:tc>
                  <a:txBody>
                    <a:bodyPr/>
                    <a:lstStyle/>
                    <a:p>
                      <a:pPr algn="l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Jarangi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undosh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bilan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tugagan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fe’l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asosiga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3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tir</a:t>
                      </a:r>
                      <a:r>
                        <a:rPr lang="en-US" sz="3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qo‘shiladi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Jarangsiz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undosh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bilan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tugagan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fe’l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asosiga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-dir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qo‘shiladi</a:t>
                      </a:r>
                      <a:endParaRPr lang="ru-RU" sz="3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Bir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bo‘g‘inli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so‘zlarga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3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ir</a:t>
                      </a:r>
                      <a:r>
                        <a:rPr lang="en-US" sz="3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-</a:t>
                      </a:r>
                      <a:r>
                        <a:rPr lang="en-US" sz="3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iz</a:t>
                      </a:r>
                      <a:r>
                        <a:rPr lang="en-US" sz="3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qo‘shiladi</a:t>
                      </a:r>
                      <a:r>
                        <a:rPr lang="en-US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96270">
                <a:tc>
                  <a:txBody>
                    <a:bodyPr/>
                    <a:lstStyle/>
                    <a:p>
                      <a:pPr algn="l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ek</a:t>
                      </a:r>
                      <a:r>
                        <a:rPr lang="en-US" sz="40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tir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moq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kuldirmoq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ichirmoq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20801">
                <a:tc>
                  <a:txBody>
                    <a:bodyPr/>
                    <a:lstStyle/>
                    <a:p>
                      <a:pPr algn="l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tuzattirmoq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yedirmoq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oqizmoq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59935">
                <a:tc>
                  <a:txBody>
                    <a:bodyPr/>
                    <a:lstStyle/>
                    <a:p>
                      <a:pPr algn="l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keltirmoq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yozdirmoq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tomizmoq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5 - MASHQ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2" name="Прямоугольник 3"/>
          <p:cNvSpPr>
            <a:spLocks noChangeArrowheads="1"/>
          </p:cNvSpPr>
          <p:nvPr/>
        </p:nvSpPr>
        <p:spPr bwMode="auto">
          <a:xfrm>
            <a:off x="166646" y="1214438"/>
            <a:ext cx="1178727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fe’l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asoslariga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-dir, 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qo‘shimchalarini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imlo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qoidasiga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muvofiq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orttirma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nisbatdagi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fe’llarni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yasang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09520" y="2143115"/>
          <a:ext cx="11572958" cy="446837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786479"/>
                <a:gridCol w="5786479"/>
              </a:tblGrid>
              <a:tr h="694947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-dir</a:t>
                      </a:r>
                      <a:endParaRPr lang="ru-RU" sz="4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40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tir</a:t>
                      </a:r>
                      <a:endParaRPr lang="ru-RU" sz="4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94947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yozdirmoq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orttirmoq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36439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O‘qituvchi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mavzuni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daftarga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yozdirdi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U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kasallikni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orttirgan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94947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kuldirmoq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boqtirmoq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36439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U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jajji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qizaloqni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kuldirmoqda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edi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Men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qo‘y-qo‘zilarni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yaylovda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boqtiraman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17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5 - MASHQ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2" name="Прямоугольник 3"/>
          <p:cNvSpPr>
            <a:spLocks noChangeArrowheads="1"/>
          </p:cNvSpPr>
          <p:nvPr/>
        </p:nvSpPr>
        <p:spPr bwMode="auto">
          <a:xfrm>
            <a:off x="166646" y="1214438"/>
            <a:ext cx="1178727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fe’l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asoslariga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-dir, 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qo‘shimchalarini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imlo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qoidasiga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muvofiq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orttirma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nisbatdagi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fe’llarni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yasang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09520" y="2143115"/>
          <a:ext cx="11572958" cy="446294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786479"/>
                <a:gridCol w="5786479"/>
              </a:tblGrid>
              <a:tr h="818556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40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ir</a:t>
                      </a:r>
                      <a:endParaRPr lang="ru-RU" sz="4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40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iz</a:t>
                      </a:r>
                      <a:endParaRPr lang="ru-RU" sz="4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18556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shoshirmoq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oqizmoq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54931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O‘rtog‘im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maktabga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borishga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shoshirdi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Suvni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behudaga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oqizmaslik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lozim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18556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ochirmoq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tomizmoq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18556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Jo‘jalarni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ochirishdi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Dorini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ko‘zimga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tomizing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17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6 - MASHQ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6646" y="1142984"/>
            <a:ext cx="117158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ko‘chirib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Вместо точек вставьте подходящее окончание и перепишите предложения.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38216" y="4429132"/>
            <a:ext cx="1071570" cy="4286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dir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09984" y="3857628"/>
            <a:ext cx="1000132" cy="4286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tir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524892" y="2786058"/>
            <a:ext cx="1000132" cy="4286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tir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453454" y="2214554"/>
            <a:ext cx="1071570" cy="4286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tir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953388" y="4429132"/>
            <a:ext cx="952464" cy="50006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ir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310578" y="5000636"/>
            <a:ext cx="857256" cy="4286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6712" y="2071678"/>
            <a:ext cx="1107289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Hashar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vaqtida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hovli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ko‘chalar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tozalat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Maktabimiz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hovlisida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xilma-xil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gullar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bilimlarimizni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sinash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qo‘shni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sinflar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musobaqa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uyush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dik.Ukam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dadamga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futbol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koptogi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O‘rtoqlari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Behzodni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shosh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Bola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ariqda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oqayotgan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suvda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kemachasini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O‘qituvchi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doskada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qoidaga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misollarni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739338" y="5500702"/>
            <a:ext cx="1000132" cy="50006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dir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22331662</TotalTime>
  <Words>566</Words>
  <Application>Microsoft Office PowerPoint</Application>
  <PresentationFormat>Произвольный</PresentationFormat>
  <Paragraphs>109</Paragraphs>
  <Slides>15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O‘zbek tili</vt:lpstr>
      <vt:lpstr> MUSTAQIL BAJARISH UCHUN TOPSHIRIQLAR</vt:lpstr>
      <vt:lpstr>NON  QADRI</vt:lpstr>
      <vt:lpstr>3-TOPSHIRIQ</vt:lpstr>
      <vt:lpstr> BILIB  OLING   </vt:lpstr>
      <vt:lpstr> BILIB  OLING   </vt:lpstr>
      <vt:lpstr>5 - MASHQ </vt:lpstr>
      <vt:lpstr>5 - MASHQ </vt:lpstr>
      <vt:lpstr>6 - MASHQ </vt:lpstr>
      <vt:lpstr>ENG  MUQADDAS  NE’MAT</vt:lpstr>
      <vt:lpstr>          5 - TOPSHIRIQ</vt:lpstr>
      <vt:lpstr>          5 - TOPSHIRIQ</vt:lpstr>
      <vt:lpstr>  NON HAQIDA HIKMATLI SOZ VA MAQOLLAR</vt:lpstr>
      <vt:lpstr>  NONNING TURLARI</vt:lpstr>
      <vt:lpstr> MUSTAQIL BAJARISH UCHUN TOPSHIRIQLAR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win7 32</cp:lastModifiedBy>
  <cp:revision>509</cp:revision>
  <dcterms:created xsi:type="dcterms:W3CDTF">2020-08-03T09:44:14Z</dcterms:created>
  <dcterms:modified xsi:type="dcterms:W3CDTF">2020-10-05T08:32:32Z</dcterms:modified>
</cp:coreProperties>
</file>