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66" r:id="rId2"/>
    <p:sldId id="367" r:id="rId3"/>
    <p:sldId id="357" r:id="rId4"/>
    <p:sldId id="361" r:id="rId5"/>
    <p:sldId id="363" r:id="rId6"/>
    <p:sldId id="358" r:id="rId7"/>
    <p:sldId id="345" r:id="rId8"/>
    <p:sldId id="347" r:id="rId9"/>
    <p:sldId id="344" r:id="rId10"/>
    <p:sldId id="348" r:id="rId11"/>
    <p:sldId id="349" r:id="rId12"/>
    <p:sldId id="364" r:id="rId13"/>
    <p:sldId id="350" r:id="rId14"/>
    <p:sldId id="365" r:id="rId15"/>
    <p:sldId id="331" r:id="rId16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4191" autoAdjust="0"/>
    <p:restoredTop sz="94444" autoAdjust="0"/>
  </p:normalViewPr>
  <p:slideViewPr>
    <p:cSldViewPr>
      <p:cViewPr varScale="1">
        <p:scale>
          <a:sx n="64" d="100"/>
          <a:sy n="64" d="100"/>
        </p:scale>
        <p:origin x="-108" y="-20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C5B08-6D1C-4798-9161-9FBBDDFBCCB8}" type="datetimeFigureOut">
              <a:rPr lang="en-US"/>
              <a:pPr>
                <a:defRPr/>
              </a:pPr>
              <a:t>10/3/2020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6A6C5-50EF-4827-B29B-814043372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8DCA8-3380-468C-8D32-FEE46D4CADA6}" type="datetimeFigureOut">
              <a:rPr lang="en-US"/>
              <a:pPr>
                <a:defRPr/>
              </a:pPr>
              <a:t>10/3/2020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F7EFD-C7CB-497A-AB45-CE24CF3E7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7C743-CD78-4750-95AD-59970C8E013A}" type="datetimeFigureOut">
              <a:rPr lang="en-US"/>
              <a:pPr>
                <a:defRPr/>
              </a:pPr>
              <a:t>10/3/2020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1EE0A-4885-4CA3-BF66-87A843253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BFBBE-5C3D-4381-B405-A99E95D5671D}" type="datetimeFigureOut">
              <a:rPr lang="en-US"/>
              <a:pPr>
                <a:defRPr/>
              </a:pPr>
              <a:t>10/3/2020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D2485-5F7C-4420-A748-27101B7B9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677F3-ACA7-4DC6-AD38-D912D8C9A242}" type="datetimeFigureOut">
              <a:rPr lang="en-US"/>
              <a:pPr>
                <a:defRPr/>
              </a:pPr>
              <a:t>10/3/2020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9CAC0-1CF7-4C57-973A-4914C55F7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7C28840-11A4-4275-955E-872D2264A916}" type="datetimeFigureOut">
              <a:rPr lang="en-US"/>
              <a:pPr>
                <a:defRPr/>
              </a:pPr>
              <a:t>10/3/2020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760FC33-0D11-4365-AA94-1378492BA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</p:sldLayoutIdLst>
  <p:transition spd="med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4" name="object 3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4">
            <a:extLst>
              <a:ext uri="{FF2B5EF4-FFF2-40B4-BE49-F238E27FC236}"/>
            </a:extLst>
          </p:cNvPr>
          <p:cNvSpPr txBox="1"/>
          <p:nvPr/>
        </p:nvSpPr>
        <p:spPr>
          <a:xfrm>
            <a:off x="1666845" y="2571750"/>
            <a:ext cx="6500858" cy="3094756"/>
          </a:xfrm>
          <a:prstGeom prst="rect">
            <a:avLst/>
          </a:prstGeom>
        </p:spPr>
        <p:txBody>
          <a:bodyPr wrap="square" lIns="0" tIns="29526" rIns="0" bIns="0">
            <a:spAutoFit/>
          </a:bodyPr>
          <a:lstStyle/>
          <a:p>
            <a:pPr marL="38920">
              <a:lnSpc>
                <a:spcPts val="4132"/>
              </a:lnSpc>
              <a:spcBef>
                <a:spcPts val="233"/>
              </a:spcBef>
              <a:defRPr/>
            </a:pPr>
            <a:r>
              <a:rPr sz="370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Mav</a:t>
            </a:r>
            <a:r>
              <a:rPr lang="en-US" sz="3700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zu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8920">
              <a:lnSpc>
                <a:spcPts val="4132"/>
              </a:lnSpc>
              <a:spcBef>
                <a:spcPts val="233"/>
              </a:spcBef>
              <a:defRPr/>
            </a:pP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Bug‘doy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rizq-ro‘zimiz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8920">
              <a:lnSpc>
                <a:spcPts val="4132"/>
              </a:lnSpc>
              <a:spcBef>
                <a:spcPts val="233"/>
              </a:spcBef>
              <a:defRPr/>
            </a:pP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Fe’lning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orttirma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nisbati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8920">
              <a:lnSpc>
                <a:spcPts val="4132"/>
              </a:lnSpc>
              <a:spcBef>
                <a:spcPts val="233"/>
              </a:spcBef>
              <a:defRPr/>
            </a:pPr>
            <a:endParaRPr lang="ru-RU" sz="4000" b="1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443">
              <a:lnSpc>
                <a:spcPts val="4291"/>
              </a:lnSpc>
              <a:spcBef>
                <a:spcPts val="2599"/>
              </a:spcBef>
              <a:defRPr/>
            </a:pP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5"/>
          <p:cNvSpPr>
            <a:spLocks noChangeArrowheads="1"/>
          </p:cNvSpPr>
          <p:nvPr/>
        </p:nvSpPr>
        <p:spPr bwMode="auto">
          <a:xfrm>
            <a:off x="738150" y="2714620"/>
            <a:ext cx="728663" cy="1438275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7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8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9" name="object 12">
            <a:extLst>
              <a:ext uri="{FF2B5EF4-FFF2-40B4-BE49-F238E27FC236}"/>
            </a:extLst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10" name="object 13">
            <a:extLst>
              <a:ext uri="{FF2B5EF4-FFF2-40B4-BE49-F238E27FC236}"/>
            </a:extLst>
          </p:cNvPr>
          <p:cNvSpPr txBox="1"/>
          <p:nvPr/>
        </p:nvSpPr>
        <p:spPr>
          <a:xfrm>
            <a:off x="10296525" y="1146175"/>
            <a:ext cx="569913" cy="447675"/>
          </a:xfrm>
          <a:prstGeom prst="rect">
            <a:avLst/>
          </a:prstGeom>
        </p:spPr>
        <p:txBody>
          <a:bodyPr lIns="0" tIns="25500" rIns="0" bIns="0">
            <a:spAutoFit/>
          </a:bodyPr>
          <a:lstStyle/>
          <a:p>
            <a:pPr>
              <a:spcBef>
                <a:spcPts val="201"/>
              </a:spcBef>
              <a:defRPr/>
            </a:pPr>
            <a:r>
              <a:rPr sz="2700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11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1026" name="Picture 2" descr="C:\Users\win7 32\Desktop\Rasmlar\74234f3b2c8a986242b56b8c5c97f3d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4826" y="2714620"/>
            <a:ext cx="3848139" cy="335758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274638"/>
            <a:ext cx="10918825" cy="615553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3 - MASHQ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309522" y="2071678"/>
            <a:ext cx="5429288" cy="593723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O‘quvchi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o‘qidi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ятиугольник 17"/>
          <p:cNvSpPr/>
          <p:nvPr/>
        </p:nvSpPr>
        <p:spPr>
          <a:xfrm>
            <a:off x="309522" y="2857496"/>
            <a:ext cx="5429288" cy="592137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Ukam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kiyindi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309522" y="3643314"/>
            <a:ext cx="5429288" cy="928685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Ozoda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dasturxon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tuzadi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ятиугольник 19"/>
          <p:cNvSpPr/>
          <p:nvPr/>
        </p:nvSpPr>
        <p:spPr>
          <a:xfrm>
            <a:off x="309522" y="5929330"/>
            <a:ext cx="5429288" cy="642937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Mashina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sekin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yurdi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953124" y="2071678"/>
            <a:ext cx="5929354" cy="5715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O‘qituvchi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o‘quvchini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o‘qi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953124" y="2786058"/>
            <a:ext cx="5967413" cy="5715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Singlim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ukamni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kiyin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tir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881686" y="3500438"/>
            <a:ext cx="6027738" cy="10715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Onasi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Ozodaga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dasturxon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tuza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881686" y="4714884"/>
            <a:ext cx="6000750" cy="9286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Darsda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o‘quvchilarga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rasm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chiz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dir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tirdi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2398" y="1142984"/>
            <a:ext cx="11430079" cy="7858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orttirma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nisbat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shaklida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davom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ettiring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Данные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предложения продолжите в превосходной степени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309522" y="4714884"/>
            <a:ext cx="5429288" cy="1000132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O‘quvchilar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rasm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chizdilar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881686" y="5786454"/>
            <a:ext cx="6000750" cy="8572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Haydovchi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mashinani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sekin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yur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giz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  TO‘YIMLI  TAOM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960" y="1142984"/>
            <a:ext cx="11501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Qavs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ichida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fe’llarni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zarur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nisbat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shaklida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yozib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matnni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to‘ldiring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0960" y="1714488"/>
            <a:ext cx="115729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Non eng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to‘yimli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foydali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taomdir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nonushtaga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non              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O‘zbek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dasturxoniga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avvalo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non                                                     Non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novvoylar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tomonidan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tandirlarda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Tandirdan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chiqqan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issiq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nonning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hididan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ishtahangiz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Yurtimizdagi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turli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viloyatlarda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o‘nlab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turdagi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nonlar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           Toshkent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patirlari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Samarqand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nonlari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Namanganning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qatlama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nonlari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obinon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kulchanon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shirmoy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nonlar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hatto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chet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ellik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mehmonlar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tomonidan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sevib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09654" y="2428868"/>
            <a:ext cx="2214578" cy="4286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keltiriladi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882214" y="2357430"/>
            <a:ext cx="2071702" cy="4286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qo‘yiladi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24760" y="2928934"/>
            <a:ext cx="1928826" cy="4286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yopiladi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096528" y="3500438"/>
            <a:ext cx="1857388" cy="4286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ochiladi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6712" y="4643446"/>
            <a:ext cx="2643206" cy="4286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tayyorlanadi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6712" y="6215082"/>
            <a:ext cx="3071834" cy="4286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xarid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qilinadi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  TO‘YIMLI  TAOM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0960" y="1357298"/>
            <a:ext cx="114300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faqat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taom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emas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insonlar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tomonidan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mo‘jiza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hamdir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Shuning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bizda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uvog‘i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yerga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Uzoq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safarga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ketayotgan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yigitlarga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rizqi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uyida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qolsin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deb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non 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Keksalar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yoshlarni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Nondek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aziz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bo‘ling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Uyingiz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bug‘doyga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to‘lsin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deb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10776" y="1500174"/>
            <a:ext cx="2071702" cy="5000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yaratilgan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3836" y="2714620"/>
            <a:ext cx="2500330" cy="5000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e’zozlanadi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167702" y="2714620"/>
            <a:ext cx="2928958" cy="5000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tushirilmaydi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67108" y="3929066"/>
            <a:ext cx="2428892" cy="5000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tishlatiladi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453322" y="5143512"/>
            <a:ext cx="2928958" cy="5000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duo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qilishadi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333152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2-TOPSHIRIQ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836" y="1214422"/>
            <a:ext cx="11140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BUG ‘DOY – RIZQ-RO‘ZIMIZ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win7 32\Desktop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0578" y="4143380"/>
            <a:ext cx="3472355" cy="2286016"/>
          </a:xfrm>
          <a:prstGeom prst="rect">
            <a:avLst/>
          </a:prstGeom>
          <a:noFill/>
        </p:spPr>
      </p:pic>
      <p:pic>
        <p:nvPicPr>
          <p:cNvPr id="3" name="Picture 2" descr="C:\Users\win7 32\Desktop\uzbek-dastarh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274" y="4129092"/>
            <a:ext cx="3524232" cy="2300304"/>
          </a:xfrm>
          <a:prstGeom prst="rect">
            <a:avLst/>
          </a:prstGeom>
          <a:noFill/>
        </p:spPr>
      </p:pic>
      <p:pic>
        <p:nvPicPr>
          <p:cNvPr id="1027" name="Picture 3" descr="C:\Users\win7 32\Desktop\900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0050" y="1714488"/>
            <a:ext cx="3643338" cy="2214578"/>
          </a:xfrm>
          <a:prstGeom prst="rect">
            <a:avLst/>
          </a:prstGeom>
          <a:noFill/>
        </p:spPr>
      </p:pic>
      <p:pic>
        <p:nvPicPr>
          <p:cNvPr id="4" name="Picture 2" descr="C:\Users\win7 32\Desktop\img51320332-x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39140" y="1714488"/>
            <a:ext cx="3500462" cy="2214578"/>
          </a:xfrm>
          <a:prstGeom prst="rect">
            <a:avLst/>
          </a:prstGeom>
          <a:noFill/>
        </p:spPr>
      </p:pic>
      <p:pic>
        <p:nvPicPr>
          <p:cNvPr id="5" name="Picture 2" descr="C:\Users\win7 32\Desktop\31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5274" y="1714488"/>
            <a:ext cx="3429024" cy="2214578"/>
          </a:xfrm>
          <a:prstGeom prst="rect">
            <a:avLst/>
          </a:prstGeom>
          <a:noFill/>
        </p:spPr>
      </p:pic>
      <p:pic>
        <p:nvPicPr>
          <p:cNvPr id="7" name="Picture 2" descr="C:\Users\win7 32\Desktop\бизнес-идея-выпечки-лепешек-в-тандыре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10050" y="4143380"/>
            <a:ext cx="3714776" cy="22860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333152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  HAQIDA  HIKMATLI  SO‘ZLAR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3836" y="1500174"/>
            <a:ext cx="113586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Bug‘doy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eksang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kuzda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haydab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bo‘zda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don,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dehqon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xazinabon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ishni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quvsang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seni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quvadi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Sepgan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xirmon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qilur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Sepmagan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armon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qilur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354722"/>
            <a:ext cx="10656887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3875" y="1500174"/>
            <a:ext cx="11072813" cy="20002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Mavzuni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o‘qib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o’rganish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3875" y="3857625"/>
            <a:ext cx="11117263" cy="160496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“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Bug‘doy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rizq-ro‘zimiz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she’rini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yod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olish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31838" y="247650"/>
            <a:ext cx="10656887" cy="67786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Mustaqil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bajarish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uchun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topshiriqlar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479425" y="1341438"/>
            <a:ext cx="1134745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00" b="1" i="0" u="none" strike="noStrike" kern="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z-Cyrl-UZ" sz="4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uz-Cyrl-UZ" sz="40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476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3875" y="1500174"/>
            <a:ext cx="11072813" cy="20002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Fe’l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nisbatlari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haqidagi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bilimlaringizni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mustahkamlang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3836" y="1500174"/>
            <a:ext cx="11072813" cy="20002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Fe’l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nisbatlari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haqidagi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bilimlaringizni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mustahkamlang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5274" y="4071942"/>
            <a:ext cx="11001452" cy="20717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“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Bilim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xazina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mavzusida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matn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yarating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9063" y="274638"/>
            <a:ext cx="11809412" cy="61595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TAYANCH  SO‘Z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BIRIKMALARI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80960" y="1357298"/>
            <a:ext cx="6715172" cy="507209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bug‘doyzor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bug‘doy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boshoqlari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bug‘doy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hosilni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yig‘ishtirish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zamonaviy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texnika</a:t>
            </a:r>
            <a:endParaRPr lang="en-US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win7 32\Desktop\writing-icon-girl-vector-9177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0446" y="1643050"/>
            <a:ext cx="4500594" cy="459724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9063" y="274638"/>
            <a:ext cx="11809412" cy="61595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KENG 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BUG‘DOYZOR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8084" y="1285860"/>
            <a:ext cx="6143668" cy="52864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Diyorimizda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bug‘doyzor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dalalari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      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Bug‘doy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boshoqlari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mo‘l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hosilga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kirgan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Bu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boshoqlardan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to‘yimli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bug‘doy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tayyorlanadi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Dalalardagi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hosilni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yig‘ishtirish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zamonaviy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texnika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vositalari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jalb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qilingan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win7 32\Desktop\field_image_pshenit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4628" y="1285860"/>
            <a:ext cx="5362567" cy="521497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9063" y="274638"/>
            <a:ext cx="11809412" cy="61595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SAVOLLAR: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8084" y="1285860"/>
            <a:ext cx="11715832" cy="52864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inson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oziqa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sifatida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bug‘doyni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tanlagan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742950" indent="-742950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Qachondan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boshlab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bug‘doy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unidan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yopila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boshlagan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742950" indent="-742950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Xalqimiz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g‘alla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yetishtirish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undan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tayyorlashni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qachon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o‘zlashtirgan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742950" indent="-742950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Qadimda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nonning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necha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xil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turi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ma’lum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742950" indent="-742950"/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9063" y="274638"/>
            <a:ext cx="11809412" cy="61595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BUG‘DOY - RIZQ-RO‘ZIMIZ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8084" y="1285860"/>
            <a:ext cx="6858048" cy="52864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yuzida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hayot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paydo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kundan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barcha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jonzotlar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yashab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qolish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oziq-ovqat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qidirishgan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Shunda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odam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bug‘doyni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tanlagan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yillar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davomida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bug‘doyning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hosildorligini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mazasi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to‘yimliligini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oshirib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borgan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O‘rta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osiyo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xalqlari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g’alla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yetishtirish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xushta’m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to‘yimlilik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darajasini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oshirib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iste’mol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qilishni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qadimdan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o‘zlashtirganlar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win7 32\Desktop\1586956841_zbek-noni-turlari-aida-kitob-nashr-jetilad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1884" y="1285860"/>
            <a:ext cx="4429156" cy="2357454"/>
          </a:xfrm>
          <a:prstGeom prst="rect">
            <a:avLst/>
          </a:prstGeom>
          <a:noFill/>
        </p:spPr>
      </p:pic>
      <p:pic>
        <p:nvPicPr>
          <p:cNvPr id="1027" name="Picture 3" descr="C:\Users\win7 32\Desktop\muka-bizn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3322" y="3857628"/>
            <a:ext cx="4429156" cy="267889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17240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BILIB  OLING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2438" y="1285860"/>
            <a:ext cx="11501478" cy="5024453"/>
          </a:xfrm>
        </p:spPr>
        <p:txBody>
          <a:bodyPr>
            <a:normAutofit fontScale="25000" lnSpcReduction="20000"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7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Orttirma</a:t>
            </a:r>
            <a:r>
              <a:rPr lang="en-US" sz="17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nisbatdagi</a:t>
            </a:r>
            <a:r>
              <a:rPr lang="en-US" sz="17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fe’llar</a:t>
            </a:r>
            <a:endParaRPr lang="en-US" sz="17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8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Fe’lning</a:t>
            </a:r>
            <a:r>
              <a:rPr lang="en-US" sz="1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orttirma</a:t>
            </a:r>
            <a:r>
              <a:rPr lang="en-US" sz="1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nisbatida</a:t>
            </a:r>
            <a:r>
              <a:rPr lang="en-US" sz="1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ish</a:t>
            </a:r>
            <a:r>
              <a:rPr lang="en-US" sz="1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harakatning</a:t>
            </a:r>
            <a:r>
              <a:rPr lang="en-US" sz="1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biror</a:t>
            </a:r>
            <a:r>
              <a:rPr lang="en-US" sz="1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boshqa</a:t>
            </a:r>
            <a:r>
              <a:rPr lang="en-US" sz="1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vosita</a:t>
            </a:r>
            <a:r>
              <a:rPr lang="en-US" sz="1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orqali</a:t>
            </a:r>
            <a:r>
              <a:rPr lang="en-US" sz="1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bajarganligi</a:t>
            </a:r>
            <a:r>
              <a:rPr lang="en-US" sz="1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anglashiladi</a:t>
            </a:r>
            <a:r>
              <a:rPr lang="en-US" sz="1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Fe’lning</a:t>
            </a:r>
            <a:r>
              <a:rPr lang="en-US" sz="1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orttirma</a:t>
            </a:r>
            <a:r>
              <a:rPr lang="en-US" sz="1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nisbati</a:t>
            </a:r>
            <a:r>
              <a:rPr lang="en-US" sz="1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fe’l</a:t>
            </a:r>
            <a:r>
              <a:rPr lang="en-US" sz="1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asosiga</a:t>
            </a:r>
            <a:r>
              <a:rPr lang="en-US" sz="1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-t, -dir (-</a:t>
            </a:r>
            <a:r>
              <a:rPr lang="en-US" sz="17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tir</a:t>
            </a:r>
            <a:r>
              <a:rPr lang="en-US" sz="17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7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7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giz</a:t>
            </a:r>
            <a:r>
              <a:rPr lang="en-US" sz="17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(-</a:t>
            </a:r>
            <a:r>
              <a:rPr lang="en-US" sz="17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kiz</a:t>
            </a:r>
            <a:r>
              <a:rPr lang="en-US" sz="17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17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qiz</a:t>
            </a:r>
            <a:r>
              <a:rPr lang="en-US" sz="17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17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giz</a:t>
            </a:r>
            <a:r>
              <a:rPr lang="en-US" sz="17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-</a:t>
            </a:r>
            <a:r>
              <a:rPr lang="en-US" sz="17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17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(-</a:t>
            </a:r>
            <a:r>
              <a:rPr lang="en-US" sz="17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kaz</a:t>
            </a:r>
            <a:r>
              <a:rPr lang="en-US" sz="17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17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qaz</a:t>
            </a:r>
            <a:r>
              <a:rPr lang="en-US" sz="17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-</a:t>
            </a:r>
            <a:r>
              <a:rPr lang="en-US" sz="17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sz="17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17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sz="17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-sat 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kabi</a:t>
            </a:r>
            <a:r>
              <a:rPr lang="en-US" sz="1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qo’shimchalarni</a:t>
            </a:r>
            <a:r>
              <a:rPr lang="en-US" sz="1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qo‘shish</a:t>
            </a:r>
            <a:r>
              <a:rPr lang="en-US" sz="1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1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yasaladi</a:t>
            </a:r>
            <a:r>
              <a:rPr lang="en-US" sz="1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Masalan</a:t>
            </a:r>
            <a:r>
              <a:rPr lang="en-US" sz="1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ishla</a:t>
            </a:r>
            <a:r>
              <a:rPr lang="en-US" sz="17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moq</a:t>
            </a:r>
            <a:r>
              <a:rPr lang="en-US" sz="1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kiy</a:t>
            </a:r>
            <a:r>
              <a:rPr lang="en-US" sz="17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moq</a:t>
            </a:r>
            <a:r>
              <a:rPr lang="en-US" sz="1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o‘s</a:t>
            </a:r>
            <a:r>
              <a:rPr lang="en-US" sz="17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tir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moq</a:t>
            </a:r>
            <a:r>
              <a:rPr lang="en-US" sz="1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yur</a:t>
            </a:r>
            <a:r>
              <a:rPr lang="en-US" sz="17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giz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moq</a:t>
            </a:r>
            <a:r>
              <a:rPr lang="en-US" sz="1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</a:t>
            </a:r>
            <a:r>
              <a:rPr lang="en-US" sz="17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kiz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moq</a:t>
            </a:r>
            <a:r>
              <a:rPr lang="en-US" sz="1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o‘t</a:t>
            </a:r>
            <a:r>
              <a:rPr lang="en-US" sz="17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qiz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moq</a:t>
            </a:r>
            <a:r>
              <a:rPr lang="en-US" sz="1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o‘t</a:t>
            </a:r>
            <a:r>
              <a:rPr lang="en-US" sz="17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kaz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moq</a:t>
            </a:r>
            <a:r>
              <a:rPr lang="en-US" sz="1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osh</a:t>
            </a:r>
            <a:r>
              <a:rPr lang="en-US" sz="17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moq</a:t>
            </a:r>
            <a:r>
              <a:rPr lang="en-US" sz="1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oq</a:t>
            </a:r>
            <a:r>
              <a:rPr lang="en-US" sz="17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moq</a:t>
            </a:r>
            <a:r>
              <a:rPr lang="en-US" sz="1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ko‘r</a:t>
            </a:r>
            <a:r>
              <a:rPr lang="en-US" sz="17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moq</a:t>
            </a:r>
            <a:r>
              <a:rPr lang="en-US" sz="1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100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Documents and Settings\User\Рабочий стол\онлайн дарс\1-дарсга расмлар\IMG_20200805_062549_4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088" y="233363"/>
            <a:ext cx="10795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17240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BILIB  OLING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C:\Documents and Settings\User\Рабочий стол\онлайн дарс\1-дарсга расмлар\IMG_20200805_062549_4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088" y="233363"/>
            <a:ext cx="10795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52398" y="1428737"/>
          <a:ext cx="11287203" cy="492922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62401"/>
                <a:gridCol w="3762401"/>
                <a:gridCol w="3762401"/>
              </a:tblGrid>
              <a:tr h="164307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Nima</a:t>
                      </a:r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qildi</a:t>
                      </a:r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Nima</a:t>
                      </a:r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qilindi</a:t>
                      </a:r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Nima</a:t>
                      </a:r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qildirdi</a:t>
                      </a:r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43074">
                <a:tc>
                  <a:txBody>
                    <a:bodyPr/>
                    <a:lstStyle/>
                    <a:p>
                      <a:pPr algn="l"/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o‘qidi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o‘q</a:t>
                      </a:r>
                      <a:r>
                        <a:rPr lang="en-US" sz="4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il</a:t>
                      </a:r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o‘qi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43074">
                <a:tc>
                  <a:txBody>
                    <a:bodyPr/>
                    <a:lstStyle/>
                    <a:p>
                      <a:pPr algn="l"/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sug‘ordi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sug‘or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il</a:t>
                      </a:r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sug‘or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tir</a:t>
                      </a:r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2 - MASHQ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Прямоугольник 3"/>
          <p:cNvSpPr>
            <a:spLocks noChangeArrowheads="1"/>
          </p:cNvSpPr>
          <p:nvPr/>
        </p:nvSpPr>
        <p:spPr bwMode="auto">
          <a:xfrm>
            <a:off x="166646" y="1214438"/>
            <a:ext cx="117872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fe’l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asoslaridan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orttirma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nisbat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shaklini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hosil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qiling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ishtirokida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gaplar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данными глаголами образуйте превосходную степень и составьте предложение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52398" y="2243986"/>
          <a:ext cx="11430081" cy="3896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28826"/>
                <a:gridCol w="2071702"/>
                <a:gridCol w="7429553"/>
              </a:tblGrid>
              <a:tr h="3237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06112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yoz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yozdir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O‘quvchiga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alifboni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yozdirdim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6112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chiz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chizdir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U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tabiat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rasmini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chizdirdi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6112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tayyorla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tayyorlat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Ukangga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uy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vazifasini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tayyorlat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6112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quvon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quvontir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Uni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yutuqlari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bilan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quvontirdi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6112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ter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terdir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Olmalarni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hasharchilarga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terdirtirdik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17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18387978</TotalTime>
  <Words>647</Words>
  <Application>Microsoft Office PowerPoint</Application>
  <PresentationFormat>Произвольный</PresentationFormat>
  <Paragraphs>117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O‘zbek tili</vt:lpstr>
      <vt:lpstr>Слайд 2</vt:lpstr>
      <vt:lpstr>Слайд 3</vt:lpstr>
      <vt:lpstr>Слайд 4</vt:lpstr>
      <vt:lpstr>Слайд 5</vt:lpstr>
      <vt:lpstr>Слайд 6</vt:lpstr>
      <vt:lpstr> BILIB  OLING   </vt:lpstr>
      <vt:lpstr> BILIB  OLING   </vt:lpstr>
      <vt:lpstr>2 - MASHQ </vt:lpstr>
      <vt:lpstr>          3 - MASHQ</vt:lpstr>
      <vt:lpstr>ENG  TO‘YIMLI  TAOM </vt:lpstr>
      <vt:lpstr>ENG  TO‘YIMLI  TAOM </vt:lpstr>
      <vt:lpstr>2-TOPSHIRIQ </vt:lpstr>
      <vt:lpstr>NON  HAQIDA  HIKMATLI  SO‘ZLAR </vt:lpstr>
      <vt:lpstr> MUSTAQIL BAJARISH UCHUN TOPSHIRIQLAR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win7 32</cp:lastModifiedBy>
  <cp:revision>439</cp:revision>
  <dcterms:created xsi:type="dcterms:W3CDTF">2020-08-03T09:44:14Z</dcterms:created>
  <dcterms:modified xsi:type="dcterms:W3CDTF">2020-10-03T03:41:32Z</dcterms:modified>
</cp:coreProperties>
</file>