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6" r:id="rId2"/>
    <p:sldId id="367" r:id="rId3"/>
    <p:sldId id="357" r:id="rId4"/>
    <p:sldId id="361" r:id="rId5"/>
    <p:sldId id="363" r:id="rId6"/>
    <p:sldId id="358" r:id="rId7"/>
    <p:sldId id="345" r:id="rId8"/>
    <p:sldId id="347" r:id="rId9"/>
    <p:sldId id="344" r:id="rId10"/>
    <p:sldId id="348" r:id="rId11"/>
    <p:sldId id="349" r:id="rId12"/>
    <p:sldId id="364" r:id="rId13"/>
    <p:sldId id="350" r:id="rId14"/>
    <p:sldId id="365" r:id="rId15"/>
    <p:sldId id="331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4444" autoAdjust="0"/>
  </p:normalViewPr>
  <p:slideViewPr>
    <p:cSldViewPr>
      <p:cViewPr varScale="1">
        <p:scale>
          <a:sx n="64" d="100"/>
          <a:sy n="64" d="100"/>
        </p:scale>
        <p:origin x="-108" y="-2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66845" y="2571750"/>
            <a:ext cx="6500858" cy="309475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rizq-ro‘zimiz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5"/>
          <p:cNvSpPr>
            <a:spLocks noChangeArrowheads="1"/>
          </p:cNvSpPr>
          <p:nvPr/>
        </p:nvSpPr>
        <p:spPr bwMode="auto">
          <a:xfrm>
            <a:off x="738150" y="271462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7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8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9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0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1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2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Rasmlar\74234f3b2c8a986242b56b8c5c97f3d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4826" y="2714620"/>
            <a:ext cx="3848139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3 - MASHQ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309522" y="2071678"/>
            <a:ext cx="5429288" cy="593723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309522" y="2857496"/>
            <a:ext cx="5429288" cy="592137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kiyindi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309522" y="3643314"/>
            <a:ext cx="5429288" cy="928685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309522" y="5929330"/>
            <a:ext cx="5429288" cy="642937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53124" y="2071678"/>
            <a:ext cx="5929354" cy="5715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53124" y="2786058"/>
            <a:ext cx="5967413" cy="5715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ukamni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kiyin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881686" y="3500438"/>
            <a:ext cx="6027738" cy="10715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Onasi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Ozodaga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tuza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81686" y="4714884"/>
            <a:ext cx="6000750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2398" y="1142984"/>
            <a:ext cx="11430079" cy="7858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Данные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предложения продолжите в превосходной степени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309522" y="4714884"/>
            <a:ext cx="5429288" cy="1000132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chizdilar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81686" y="5786454"/>
            <a:ext cx="6000750" cy="8572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Haydovchi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mashinani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giz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  TO‘YIMLI  TAOM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142984"/>
            <a:ext cx="1150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960" y="1714488"/>
            <a:ext cx="11572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Non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to‘yimli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taomdir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nonushtaga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non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dasturxoniga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non                                                     Non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novvoylar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tandirlarda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Tandirdan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hididan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ishtahangiz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viloyatlarda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o‘nlab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Toshkent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patirlari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Samarqand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Namanganning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qatlama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obinon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kulchanon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shirmoy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9654" y="2428868"/>
            <a:ext cx="2214578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82214" y="2357430"/>
            <a:ext cx="2071702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24760" y="2928934"/>
            <a:ext cx="1928826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yopiladi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96528" y="3500438"/>
            <a:ext cx="1857388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6712" y="4643446"/>
            <a:ext cx="2643206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12" y="6215082"/>
            <a:ext cx="3071834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xarid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  TO‘YIMLI  TAOM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960" y="1357298"/>
            <a:ext cx="1143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uvog‘i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yigitlarga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rizqi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non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Keksalar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Nondek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bug‘doyga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to‘lsin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10776" y="1500174"/>
            <a:ext cx="2071702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yaratilgan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3836" y="2714620"/>
            <a:ext cx="2500330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e’zozlanadi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67702" y="2714620"/>
            <a:ext cx="2928958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tushirilmaydi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67108" y="3929066"/>
            <a:ext cx="2428892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tishlatiladi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53322" y="5143512"/>
            <a:ext cx="2928958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duo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836" y="1214422"/>
            <a:ext cx="11140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BUG ‘DOY – RIZQ-RO‘ZIMIZ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0578" y="4143380"/>
            <a:ext cx="3472355" cy="2286016"/>
          </a:xfrm>
          <a:prstGeom prst="rect">
            <a:avLst/>
          </a:prstGeom>
          <a:noFill/>
        </p:spPr>
      </p:pic>
      <p:pic>
        <p:nvPicPr>
          <p:cNvPr id="3" name="Picture 2" descr="C:\Users\win7 32\Desktop\uzbek-dastarh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274" y="4129092"/>
            <a:ext cx="3524232" cy="2300304"/>
          </a:xfrm>
          <a:prstGeom prst="rect">
            <a:avLst/>
          </a:prstGeom>
          <a:noFill/>
        </p:spPr>
      </p:pic>
      <p:pic>
        <p:nvPicPr>
          <p:cNvPr id="1027" name="Picture 3" descr="C:\Users\win7 32\Desktop\9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0050" y="1714488"/>
            <a:ext cx="3643338" cy="2214578"/>
          </a:xfrm>
          <a:prstGeom prst="rect">
            <a:avLst/>
          </a:prstGeom>
          <a:noFill/>
        </p:spPr>
      </p:pic>
      <p:pic>
        <p:nvPicPr>
          <p:cNvPr id="4" name="Picture 2" descr="C:\Users\win7 32\Desktop\img51320332-x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39140" y="1714488"/>
            <a:ext cx="3500462" cy="2214578"/>
          </a:xfrm>
          <a:prstGeom prst="rect">
            <a:avLst/>
          </a:prstGeom>
          <a:noFill/>
        </p:spPr>
      </p:pic>
      <p:pic>
        <p:nvPicPr>
          <p:cNvPr id="5" name="Picture 2" descr="C:\Users\win7 32\Desktop\31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274" y="1714488"/>
            <a:ext cx="3429024" cy="2214578"/>
          </a:xfrm>
          <a:prstGeom prst="rect">
            <a:avLst/>
          </a:prstGeom>
          <a:noFill/>
        </p:spPr>
      </p:pic>
      <p:pic>
        <p:nvPicPr>
          <p:cNvPr id="7" name="Picture 2" descr="C:\Users\win7 32\Desktop\бизнес-идея-выпечки-лепешек-в-тандыре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10050" y="4143380"/>
            <a:ext cx="3714776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 HAQIDA  HIKMATLI  SO‘ZLAR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836" y="1500174"/>
            <a:ext cx="113586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haydab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don,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xazinabon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Sepgan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xirmon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Sepmagan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o’rganish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rizq-ro‘zimiz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31838" y="247650"/>
            <a:ext cx="10656887" cy="67786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Mustaqil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bajarish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uchun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topshiriqlar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479425" y="1341438"/>
            <a:ext cx="113474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1" i="0" u="none" strike="noStrike" kern="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4000" b="1" i="0" u="none" strike="noStrike" kern="0" cap="none" spc="0" normalizeH="0" baseline="0" noProof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uz-Cyrl-UZ" sz="4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476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3836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bilimlaringizni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5274" y="4071942"/>
            <a:ext cx="11001452" cy="20717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063" y="274638"/>
            <a:ext cx="11809412" cy="61595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TAYANCH  SO‘Z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BIRIKMALARI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0960" y="1357298"/>
            <a:ext cx="6715172" cy="507209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bug‘doyzor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boshoqlari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yig‘ishtirish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texnika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win7 32\Desktop\writing-icon-girl-vector-9177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446" y="1643050"/>
            <a:ext cx="4500594" cy="45972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063" y="274638"/>
            <a:ext cx="11809412" cy="61595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KENG 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BUG‘DOYZOR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1285860"/>
            <a:ext cx="6143668" cy="5286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Diyorimizda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bug‘doyzor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boshoqlari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boshoqlardan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to‘yimli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yig‘ishtirish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texnika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vositalari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jalb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field_image_pshenits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8" y="1285860"/>
            <a:ext cx="5362567" cy="52149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063" y="274638"/>
            <a:ext cx="11809412" cy="61595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SAVOLLAR: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oziqa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Qachondan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yopila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Xalqimiz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g‘alla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yetishtirish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tayyorlashni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o‘zlashtirgan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063" y="274638"/>
            <a:ext cx="11809412" cy="61595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 - RIZQ-RO‘ZIMIZ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1285860"/>
            <a:ext cx="6858048" cy="5286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yuzida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jonzotlar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oziq-ovqat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qidirishgan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hosildorligini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to‘yimliligini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oshirib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osiyo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g’alla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yetishtirish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xushta’m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to‘yimlilik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darajasini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o‘zlashtirganlar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1586956841_zbek-noni-turlari-aida-kitob-nashr-jetila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1884" y="1285860"/>
            <a:ext cx="4429156" cy="2357454"/>
          </a:xfrm>
          <a:prstGeom prst="rect">
            <a:avLst/>
          </a:prstGeom>
          <a:noFill/>
        </p:spPr>
      </p:pic>
      <p:pic>
        <p:nvPicPr>
          <p:cNvPr id="1027" name="Picture 3" descr="C:\Users\win7 32\Desktop\muka-biz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3322" y="3857628"/>
            <a:ext cx="4429156" cy="267889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285860"/>
            <a:ext cx="11501478" cy="5024453"/>
          </a:xfrm>
        </p:spPr>
        <p:txBody>
          <a:bodyPr>
            <a:normAutofit fontScale="25000" lnSpcReduction="2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7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nisbatdagi</a:t>
            </a:r>
            <a:r>
              <a:rPr lang="en-US" sz="17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endParaRPr lang="en-US" sz="17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8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nisbatida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harakatning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vosita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bajarganligi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anglashiladi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asosiga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-t, -dir (-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-sat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qo’shimchalarni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kiy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giz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kiz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</a:t>
            </a:r>
            <a:r>
              <a:rPr lang="en-US" sz="17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</a:t>
            </a:r>
            <a:r>
              <a:rPr lang="en-US" sz="17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2398" y="1428737"/>
          <a:ext cx="11287203" cy="49292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62401"/>
                <a:gridCol w="3762401"/>
                <a:gridCol w="3762401"/>
              </a:tblGrid>
              <a:tr h="164307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qildirdi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43074"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il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tir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66646" y="1214438"/>
            <a:ext cx="117872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asoslaridan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shaklini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данными глаголами образуйте превосходную степень и составьте предложение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2398" y="2243986"/>
          <a:ext cx="11430081" cy="3896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826"/>
                <a:gridCol w="2071702"/>
                <a:gridCol w="7429553"/>
              </a:tblGrid>
              <a:tr h="3237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611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O‘quvchiga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alifboni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yozdirdim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11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chizdir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tabiat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rasmini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chizdirdi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11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tayyorla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tayyorlat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Ukangga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uy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vazifasini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tayyorlat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11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quvon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quvontir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yutuqlari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quvontirdi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11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terdir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Olmalarni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hasharchilarga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terdirtirdik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18387978</TotalTime>
  <Words>647</Words>
  <Application>Microsoft Office PowerPoint</Application>
  <PresentationFormat>Произвольный</PresentationFormat>
  <Paragraphs>117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 BILIB  OLING   </vt:lpstr>
      <vt:lpstr> BILIB  OLING   </vt:lpstr>
      <vt:lpstr>2 - MASHQ </vt:lpstr>
      <vt:lpstr>          3 - MASHQ</vt:lpstr>
      <vt:lpstr>ENG  TO‘YIMLI  TAOM </vt:lpstr>
      <vt:lpstr>ENG  TO‘YIMLI  TAOM </vt:lpstr>
      <vt:lpstr>2-TOPSHIRIQ </vt:lpstr>
      <vt:lpstr>NON  HAQIDA  HIKMATLI  SO‘ZLAR 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439</cp:revision>
  <dcterms:created xsi:type="dcterms:W3CDTF">2020-08-03T09:44:14Z</dcterms:created>
  <dcterms:modified xsi:type="dcterms:W3CDTF">2020-10-03T03:41:32Z</dcterms:modified>
</cp:coreProperties>
</file>