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5" r:id="rId2"/>
    <p:sldId id="370" r:id="rId3"/>
    <p:sldId id="371" r:id="rId4"/>
    <p:sldId id="359" r:id="rId5"/>
    <p:sldId id="362" r:id="rId6"/>
    <p:sldId id="357" r:id="rId7"/>
    <p:sldId id="372" r:id="rId8"/>
    <p:sldId id="373" r:id="rId9"/>
    <p:sldId id="374" r:id="rId10"/>
    <p:sldId id="375" r:id="rId11"/>
    <p:sldId id="355" r:id="rId12"/>
    <p:sldId id="382" r:id="rId13"/>
    <p:sldId id="380" r:id="rId14"/>
    <p:sldId id="376" r:id="rId15"/>
    <p:sldId id="377" r:id="rId16"/>
    <p:sldId id="378" r:id="rId17"/>
    <p:sldId id="379" r:id="rId18"/>
    <p:sldId id="383" r:id="rId19"/>
    <p:sldId id="331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191" autoAdjust="0"/>
    <p:restoredTop sz="95161" autoAdjust="0"/>
  </p:normalViewPr>
  <p:slideViewPr>
    <p:cSldViewPr>
      <p:cViewPr varScale="1">
        <p:scale>
          <a:sx n="69" d="100"/>
          <a:sy n="69" d="100"/>
        </p:scale>
        <p:origin x="-402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A7AF5-2BB8-4014-8836-3AC8385EBE7A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1C050-35DD-4202-8AF9-3606D4AC0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809751" y="2571750"/>
            <a:ext cx="6357951" cy="3620541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endParaRPr lang="en-US" sz="3700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sz="370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</a:t>
            </a:r>
            <a:r>
              <a:rPr lang="en-US" sz="3700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Mustahkamlash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xazina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yaratish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endParaRPr lang="ru-RU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927100" y="2644775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296525" y="1146175"/>
            <a:ext cx="569913" cy="447675"/>
          </a:xfrm>
          <a:prstGeom prst="rect">
            <a:avLst/>
          </a:prstGeom>
        </p:spPr>
        <p:txBody>
          <a:bodyPr lIns="0" tIns="25500" rIns="0" bIns="0">
            <a:spAutoFit/>
          </a:bodyPr>
          <a:lstStyle/>
          <a:p>
            <a:pPr>
              <a:spcBef>
                <a:spcPts val="201"/>
              </a:spcBef>
              <a:defRPr/>
            </a:pPr>
            <a:r>
              <a:rPr sz="2700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088" name="Picture 16" descr="C:\Users\win7 32\Desktop\загружено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/>
          <a:srcRect l="23568" r="23568"/>
          <a:stretch>
            <a:fillRect/>
          </a:stretch>
        </p:blipFill>
        <p:spPr>
          <a:xfrm>
            <a:off x="8167702" y="2428868"/>
            <a:ext cx="3686175" cy="3786188"/>
          </a:xfr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BILIM - XAZINA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084" y="1643050"/>
            <a:ext cx="117872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38084" y="1571612"/>
            <a:ext cx="1164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084" y="1071546"/>
            <a:ext cx="119539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 Agar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nuri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yo‘lini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yoritmasa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zulmat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nodonlik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ko‘chasida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qoladi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Dunyoda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yovuzlik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sodir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hammasi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nodonlik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kelib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chiqqan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kishining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martabasi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oshadi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ilmsizlik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kishini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tubanlashtiradi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Buyuk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bobomiz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Ahmad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Yugnakiy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asarida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saodat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yo‘li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ochiladi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shunga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ilmli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bo‘l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baxt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yo‘lini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izla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”,-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takidlaganlar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Darhaqiqat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nuri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xulqini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yaxshilagan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izzat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topadi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  NISBATLARI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084" y="1643050"/>
            <a:ext cx="117872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38084" y="1214422"/>
            <a:ext cx="11715832" cy="93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o‘rin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egallaydi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yo‘li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oson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sabr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bardosh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qatiyat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talab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qilinadi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majhul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kishining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martabasi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oshadi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saodat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yo‘li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ochiladi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o‘zlik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nisbati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nuri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xulqini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yaxshilagan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izzat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topadi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  NISBATLARI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084" y="1643050"/>
            <a:ext cx="117872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8084" y="1285860"/>
          <a:ext cx="11715832" cy="50720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71636"/>
                <a:gridCol w="6429420"/>
                <a:gridCol w="1928826"/>
                <a:gridCol w="1785950"/>
              </a:tblGrid>
              <a:tr h="129288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Fe’l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nisbati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qoidasi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qo‘shim-chasi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misollar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896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Aniq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nisbat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Bajaruvchisi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aniq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bo‘lgan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harakar-holatni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bildirgan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fe’l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shakli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aniq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nisbat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deyiladi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ko‘rdi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896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Majhul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nisbat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Bajaruvchisi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noma’lum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bo‘lgan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harakat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yoki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holatni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ifodalovchi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fe’l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shakli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majhul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nisbat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deyiladi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-n,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-in</a:t>
                      </a:r>
                    </a:p>
                    <a:p>
                      <a:pPr algn="ctr"/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-l, -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il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ko‘rildi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  NISBATLARI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084" y="1643050"/>
            <a:ext cx="117872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8084" y="1285860"/>
          <a:ext cx="11715832" cy="52987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71636"/>
                <a:gridCol w="6143668"/>
                <a:gridCol w="2337169"/>
                <a:gridCol w="1663359"/>
              </a:tblGrid>
              <a:tr h="121444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Fe’l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nisbati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qoidasi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qo‘shim-chasi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misollar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621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‘zlik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nisbat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Bajaruvchisi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o‘zi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ustida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amalga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oshiradigan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harakat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yoki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holatni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bildirgan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fe’l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shakli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o‘zlik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nisbati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deyiladi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-n,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-in</a:t>
                      </a:r>
                    </a:p>
                    <a:p>
                      <a:pPr algn="ctr"/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-l, -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il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ko‘rindi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621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Birgalik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nisbat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Birdan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ortiq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bajaruvchi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tomonidan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birgalikda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bajarilgan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harakat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yoki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holatni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ifodalovchi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fe’l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Shakli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birgalik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nisbati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deyiladi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sh,-ish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‘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rishdi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TASVIRIY  DIKTANT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win7 32\Desktop\1458823148_kartof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36" y="1714488"/>
            <a:ext cx="2857520" cy="2064452"/>
          </a:xfrm>
          <a:prstGeom prst="rect">
            <a:avLst/>
          </a:prstGeom>
          <a:noFill/>
        </p:spPr>
      </p:pic>
      <p:pic>
        <p:nvPicPr>
          <p:cNvPr id="1027" name="Picture 3" descr="C:\Users\win7 32\Desktop\brown-on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36" y="3429000"/>
            <a:ext cx="2571768" cy="2571768"/>
          </a:xfrm>
          <a:prstGeom prst="rect">
            <a:avLst/>
          </a:prstGeom>
          <a:noFill/>
        </p:spPr>
      </p:pic>
      <p:pic>
        <p:nvPicPr>
          <p:cNvPr id="1028" name="Picture 4" descr="C:\Users\win7 32\Desktop\1493761306_sabzi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4892" y="1714488"/>
            <a:ext cx="2976583" cy="1857388"/>
          </a:xfrm>
          <a:prstGeom prst="rect">
            <a:avLst/>
          </a:prstGeom>
          <a:noFill/>
        </p:spPr>
      </p:pic>
      <p:pic>
        <p:nvPicPr>
          <p:cNvPr id="1029" name="Picture 5" descr="C:\Users\win7 32\Desktop\5eb68153dead2de2bb790e5660bdf5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24892" y="3714752"/>
            <a:ext cx="2928958" cy="2143140"/>
          </a:xfrm>
          <a:prstGeom prst="rect">
            <a:avLst/>
          </a:prstGeom>
          <a:noFill/>
        </p:spPr>
      </p:pic>
      <p:sp>
        <p:nvSpPr>
          <p:cNvPr id="8" name="Волна 7"/>
          <p:cNvSpPr/>
          <p:nvPr/>
        </p:nvSpPr>
        <p:spPr>
          <a:xfrm>
            <a:off x="3809984" y="2285992"/>
            <a:ext cx="4071966" cy="2700350"/>
          </a:xfrm>
          <a:prstGeom prst="wave">
            <a:avLst>
              <a:gd name="adj1" fmla="val 12500"/>
              <a:gd name="adj2" fmla="val -49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8150" y="5929330"/>
            <a:ext cx="11144328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Kartoshka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piyoz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bodring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960" y="1142984"/>
            <a:ext cx="11501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Rasmlar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diktant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Напишите диктант по картинкам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TASVIRIY  DIKTANT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win7 32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1214422"/>
            <a:ext cx="3643338" cy="2428892"/>
          </a:xfrm>
          <a:prstGeom prst="rect">
            <a:avLst/>
          </a:prstGeom>
          <a:noFill/>
        </p:spPr>
      </p:pic>
      <p:pic>
        <p:nvPicPr>
          <p:cNvPr id="2051" name="Picture 3" descr="C:\Users\win7 32\Desktop\e036187a8ca42334d2535159316ad32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36" y="3714752"/>
            <a:ext cx="3429024" cy="2351607"/>
          </a:xfrm>
          <a:prstGeom prst="rect">
            <a:avLst/>
          </a:prstGeom>
          <a:noFill/>
        </p:spPr>
      </p:pic>
      <p:pic>
        <p:nvPicPr>
          <p:cNvPr id="2052" name="Picture 4" descr="C:\Users\win7 32\Desktop\pumpkin_orange_cucurbi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16" y="3857628"/>
            <a:ext cx="3357586" cy="2222178"/>
          </a:xfrm>
          <a:prstGeom prst="rect">
            <a:avLst/>
          </a:prstGeom>
          <a:noFill/>
        </p:spPr>
      </p:pic>
      <p:pic>
        <p:nvPicPr>
          <p:cNvPr id="2053" name="Picture 5" descr="C:\Users\win7 32\Desktop\загружен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0578" y="1285860"/>
            <a:ext cx="3286148" cy="2300313"/>
          </a:xfrm>
          <a:prstGeom prst="rect">
            <a:avLst/>
          </a:prstGeom>
          <a:noFill/>
        </p:spPr>
      </p:pic>
      <p:sp>
        <p:nvSpPr>
          <p:cNvPr id="10" name="Блок-схема: перфолента 9"/>
          <p:cNvSpPr/>
          <p:nvPr/>
        </p:nvSpPr>
        <p:spPr>
          <a:xfrm>
            <a:off x="4524364" y="2428868"/>
            <a:ext cx="3286148" cy="2214578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ekinlari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150" y="6143644"/>
            <a:ext cx="10787138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Qovun-tarvuz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qovoq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mahsulotlari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TASVIRIY  DIKTANT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524364" y="2428868"/>
            <a:ext cx="3286148" cy="2214578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mevalar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150" y="6143644"/>
            <a:ext cx="10787138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Behi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anjir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xurmo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in7 32\Desktop\tree-plant-fruit-leaf-food-fluffy-produce-yellow-fruit-tree-hairy-citron-citrus-quince-kernobstgewaechs-pome-fruit-rose-greenhouse-flowering-plant-bitter-orange-land-plant-cydonia-oblonga-yuzu-1137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1285860"/>
            <a:ext cx="3333773" cy="2357454"/>
          </a:xfrm>
          <a:prstGeom prst="rect">
            <a:avLst/>
          </a:prstGeom>
          <a:noFill/>
        </p:spPr>
      </p:pic>
      <p:pic>
        <p:nvPicPr>
          <p:cNvPr id="3075" name="Picture 3" descr="C:\Users\win7 32\Desktop\Dpd3jY5WsAAqBv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3786190"/>
            <a:ext cx="3357586" cy="2177073"/>
          </a:xfrm>
          <a:prstGeom prst="rect">
            <a:avLst/>
          </a:prstGeom>
          <a:noFill/>
        </p:spPr>
      </p:pic>
      <p:pic>
        <p:nvPicPr>
          <p:cNvPr id="3076" name="Picture 4" descr="C:\Users\win7 32\Desktop\picture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6330" y="1357298"/>
            <a:ext cx="2928958" cy="2214578"/>
          </a:xfrm>
          <a:prstGeom prst="rect">
            <a:avLst/>
          </a:prstGeom>
          <a:noFill/>
        </p:spPr>
      </p:pic>
      <p:pic>
        <p:nvPicPr>
          <p:cNvPr id="3077" name="Picture 5" descr="C:\Users\win7 32\Desktop\granat-zerna-listya-28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9140" y="3714752"/>
            <a:ext cx="3429024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DAVOMINI  TOP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3902" y="1857364"/>
            <a:ext cx="5841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xazina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Kitobsiz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aql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O‘qishdan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to‘xtagan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bilgan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Rejasiz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224" y="1214422"/>
            <a:ext cx="7505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Maqolni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Продолжить пословицу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07988" y="188913"/>
            <a:ext cx="11664950" cy="8636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DAVOMINI  TOP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902" y="1500174"/>
            <a:ext cx="10858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xazina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boylik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Kitobsiz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aql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qanotsiz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qush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O‘qishdan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to‘xtagan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o‘sishdan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to‘xtaydi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bilgan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el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biladi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Rejasiz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qolipsiz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g‘ish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3875" y="1500174"/>
            <a:ext cx="11072813" cy="20002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nisbatlari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haqidagi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bilimlaringizni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mustahkamlang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3836" y="1500174"/>
            <a:ext cx="11072813" cy="20002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nisbatlari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haqidagi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bilimlaringizni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mustahkamlang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5274" y="4071942"/>
            <a:ext cx="11001452" cy="20717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“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xazina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yarating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66734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460522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3875" y="1619258"/>
            <a:ext cx="11072813" cy="20002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Bog‘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poliz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ekinlarining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shifobaxsh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xususiyati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to‘plang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95274" y="3905274"/>
          <a:ext cx="11001452" cy="25717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54300"/>
                <a:gridCol w="5647152"/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Bog‘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ekinlari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Poliz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ekinlari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Anor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qonni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ko‘paytiradi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Sabzi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bo‘y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ostiradi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8084" y="1357298"/>
          <a:ext cx="11715832" cy="53397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29354"/>
                <a:gridCol w="5786478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Bog‘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ekinlari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Poliz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ekinlari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4844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Anor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qonni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ko‘paytiradi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Sabzi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bo‘y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ostiradi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Olma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tarkibidagi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xolesterin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miqdorini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pasaytirish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xususiyatiga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ega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Tarvuz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organizmda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moddalar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almashinuvini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yaxhilaydi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Banan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insonga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energiya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bag‘ishlaydi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Qovoq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parxez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taom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hisoblanadi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Nok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tarkibidagi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kaliy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yurak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faoliyatini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yaxshi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ishlashini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ta’minlaydi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Piyoz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suvi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yo‘talganda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shamollaganda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davo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hisoblanadi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11" descr="C:\Users\win7 32\Desktop\i.webp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AutoShape 14" descr="C:\Users\win7 32\Desktop\kuz.webp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23902" y="2214554"/>
            <a:ext cx="107927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Garchi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azim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daraxt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undan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yaralgan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BILIM - XAZINA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win7 32\Desktop\photo_2020-09-26_18-25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1357298"/>
            <a:ext cx="5429288" cy="3681413"/>
          </a:xfrm>
          <a:prstGeom prst="rect">
            <a:avLst/>
          </a:prstGeom>
          <a:noFill/>
        </p:spPr>
      </p:pic>
      <p:pic>
        <p:nvPicPr>
          <p:cNvPr id="1027" name="Picture 3" descr="C:\Users\win7 32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4562" y="2786058"/>
            <a:ext cx="5810291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BADIIY MATN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084" y="1643050"/>
            <a:ext cx="117872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8084" y="1357298"/>
            <a:ext cx="117872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yaratilgan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badiiy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imlo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savodxonligi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ijodiy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tafakkuri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boyligi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nutqiy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salohiyatini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namoyish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etuvchi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ko‘zgu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E’TIBOR BERING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084" y="1643050"/>
            <a:ext cx="117872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8084" y="1357298"/>
            <a:ext cx="1178727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mazmunining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nomlanishi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uyg‘unligini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ta’minlash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yoritish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bilimingiz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kuzatishingiz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taassurotlaringiz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xulosalaringizni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umumlashtirishingiz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davomida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bilimlaringizni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qo‘llay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olishingiz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o‘zingizda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bo‘lmagan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ma’lumotlar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manbasini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o‘rinli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ko‘nikmalarini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egallashingiz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talab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qilinadi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BILIM - XAZINA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084" y="1643050"/>
            <a:ext cx="117872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095472" y="1571612"/>
            <a:ext cx="7398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REJA:</a:t>
            </a:r>
          </a:p>
          <a:p>
            <a:pPr marL="342900" indent="-342900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manbai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bebaho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boylik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Ilmsizlik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nodonlikdir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BILIM - XAZINA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084" y="1643050"/>
            <a:ext cx="117872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38084" y="1571612"/>
            <a:ext cx="1164439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insonning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erkin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fikrlashi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dunyoqarashining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kengayishi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aqlan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yetuk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ma’naviyatning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shakllanishida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o‘rin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egallaydi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o‘qigan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insonning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aqli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charxlanib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ma’naviyati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boyib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yetuklik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sari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ildamlayveradi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o‘qimishli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bo‘lishni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narsani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bilishni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oshirishni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xohlaydi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Ammo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yo‘li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oson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sabr-bardosh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qat’iyat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talab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qilinadi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18388376</TotalTime>
  <Words>679</Words>
  <Application>Microsoft Office PowerPoint</Application>
  <PresentationFormat>Произвольный</PresentationFormat>
  <Paragraphs>123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O‘zbek tili</vt:lpstr>
      <vt:lpstr> Mustaqil bajarish uchun topshiriqlar:</vt:lpstr>
      <vt:lpstr> Mustaqil bajarish uchun topshiriqlar:</vt:lpstr>
      <vt:lpstr>Слайд 4</vt:lpstr>
      <vt:lpstr>BILIM - XAZINA </vt:lpstr>
      <vt:lpstr>BADIIY MATN</vt:lpstr>
      <vt:lpstr>E’TIBOR BERING</vt:lpstr>
      <vt:lpstr> BILIM - XAZINA</vt:lpstr>
      <vt:lpstr> BILIM - XAZINA</vt:lpstr>
      <vt:lpstr> BILIM - XAZINA</vt:lpstr>
      <vt:lpstr>FE’L  NISBATLARI</vt:lpstr>
      <vt:lpstr>FE’L  NISBATLARI</vt:lpstr>
      <vt:lpstr>FE’L  NISBATLARI</vt:lpstr>
      <vt:lpstr>TASVIRIY  DIKTANT</vt:lpstr>
      <vt:lpstr>TASVIRIY  DIKTANT</vt:lpstr>
      <vt:lpstr>TASVIRIY  DIKTANT</vt:lpstr>
      <vt:lpstr>DAVOMINI  TOP</vt:lpstr>
      <vt:lpstr>Слайд 18</vt:lpstr>
      <vt:lpstr> Mustaqil bajarish uchun topshiriqlar: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win7 32</cp:lastModifiedBy>
  <cp:revision>451</cp:revision>
  <dcterms:created xsi:type="dcterms:W3CDTF">2020-08-03T09:44:14Z</dcterms:created>
  <dcterms:modified xsi:type="dcterms:W3CDTF">2013-04-02T19:42:09Z</dcterms:modified>
</cp:coreProperties>
</file>