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5" r:id="rId2"/>
    <p:sldId id="353" r:id="rId3"/>
    <p:sldId id="354" r:id="rId4"/>
    <p:sldId id="359" r:id="rId5"/>
    <p:sldId id="362" r:id="rId6"/>
    <p:sldId id="357" r:id="rId7"/>
    <p:sldId id="355" r:id="rId8"/>
    <p:sldId id="360" r:id="rId9"/>
    <p:sldId id="361" r:id="rId10"/>
    <p:sldId id="345" r:id="rId11"/>
    <p:sldId id="358" r:id="rId12"/>
    <p:sldId id="363" r:id="rId13"/>
    <p:sldId id="367" r:id="rId14"/>
    <p:sldId id="344" r:id="rId15"/>
    <p:sldId id="346" r:id="rId16"/>
    <p:sldId id="368" r:id="rId17"/>
    <p:sldId id="369" r:id="rId18"/>
    <p:sldId id="331" r:id="rId1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191" autoAdjust="0"/>
    <p:restoredTop sz="95161" autoAdjust="0"/>
  </p:normalViewPr>
  <p:slideViewPr>
    <p:cSldViewPr>
      <p:cViewPr varScale="1">
        <p:scale>
          <a:sx n="64" d="100"/>
          <a:sy n="64" d="100"/>
        </p:scale>
        <p:origin x="-108" y="-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62ED7-4470-4BB7-8A94-60CCA9697861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90022D-937E-440B-AF84-6FE88BE46953}">
      <dgm:prSet phldrT="[Текст]" custT="1"/>
      <dgm:spPr/>
      <dgm:t>
        <a:bodyPr/>
        <a:lstStyle/>
        <a:p>
          <a:pPr algn="l"/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Kuz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mavsumida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o‘tkaziladigan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bayramlar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sayllar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3FA4B379-7276-4BFC-B3FA-E834EF96FDDD}" type="parTrans" cxnId="{042F443E-C42B-4DCC-862F-B3B669A16E8F}">
      <dgm:prSet/>
      <dgm:spPr/>
      <dgm:t>
        <a:bodyPr/>
        <a:lstStyle/>
        <a:p>
          <a:endParaRPr lang="ru-RU"/>
        </a:p>
      </dgm:t>
    </dgm:pt>
    <dgm:pt modelId="{2546D3B8-3A36-4043-A108-699098897402}" type="sibTrans" cxnId="{042F443E-C42B-4DCC-862F-B3B669A16E8F}">
      <dgm:prSet/>
      <dgm:spPr/>
      <dgm:t>
        <a:bodyPr/>
        <a:lstStyle/>
        <a:p>
          <a:endParaRPr lang="ru-RU"/>
        </a:p>
      </dgm:t>
    </dgm:pt>
    <dgm:pt modelId="{44BBC711-5398-4CD9-ACEB-E374B9342E15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Hosil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bayrami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, bog’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sayli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940288F7-BD75-41C7-BCE3-1C2FA06183D5}" type="parTrans" cxnId="{FA91FE4D-17DD-4F91-8E85-39E26F832B52}">
      <dgm:prSet/>
      <dgm:spPr/>
      <dgm:t>
        <a:bodyPr/>
        <a:lstStyle/>
        <a:p>
          <a:endParaRPr lang="ru-RU"/>
        </a:p>
      </dgm:t>
    </dgm:pt>
    <dgm:pt modelId="{80975A1C-0B7B-4CA3-A412-9F8113A735F9}" type="sibTrans" cxnId="{FA91FE4D-17DD-4F91-8E85-39E26F832B52}">
      <dgm:prSet/>
      <dgm:spPr/>
      <dgm:t>
        <a:bodyPr/>
        <a:lstStyle/>
        <a:p>
          <a:endParaRPr lang="ru-RU"/>
        </a:p>
      </dgm:t>
    </dgm:pt>
    <dgm:pt modelId="{AA79CC22-9735-4AA8-897E-5FC203E438FA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qovun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sayli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uzum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sayli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anor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sayli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3D22F4BF-ACB8-4198-B45C-81C1CDB276A0}" type="parTrans" cxnId="{6ED49997-9A50-4429-8E3E-1E0431F72D47}">
      <dgm:prSet/>
      <dgm:spPr/>
      <dgm:t>
        <a:bodyPr/>
        <a:lstStyle/>
        <a:p>
          <a:endParaRPr lang="ru-RU"/>
        </a:p>
      </dgm:t>
    </dgm:pt>
    <dgm:pt modelId="{DAEBAD46-69D7-481F-A8FB-FC49F764DA8E}" type="sibTrans" cxnId="{6ED49997-9A50-4429-8E3E-1E0431F72D47}">
      <dgm:prSet/>
      <dgm:spPr/>
      <dgm:t>
        <a:bodyPr/>
        <a:lstStyle/>
        <a:p>
          <a:endParaRPr lang="ru-RU"/>
        </a:p>
      </dgm:t>
    </dgm:pt>
    <dgm:pt modelId="{CB66409C-1418-48C0-BA82-370BBD5B4C52}">
      <dgm:prSet phldrT="[Текст]" custT="1"/>
      <dgm:spPr/>
      <dgm:t>
        <a:bodyPr/>
        <a:lstStyle/>
        <a:p>
          <a:pPr algn="l"/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O‘zbekistonda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yetishtiriladigan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qovunlarning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navlari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B8EE826-747E-4571-92F1-565227D092C2}" type="parTrans" cxnId="{4098C013-190E-4F2D-A0D5-3307AEC4B413}">
      <dgm:prSet/>
      <dgm:spPr/>
      <dgm:t>
        <a:bodyPr/>
        <a:lstStyle/>
        <a:p>
          <a:endParaRPr lang="ru-RU"/>
        </a:p>
      </dgm:t>
    </dgm:pt>
    <dgm:pt modelId="{4E6738CA-5B01-4735-9978-7AEEF2873E2C}" type="sibTrans" cxnId="{4098C013-190E-4F2D-A0D5-3307AEC4B413}">
      <dgm:prSet/>
      <dgm:spPr/>
      <dgm:t>
        <a:bodyPr/>
        <a:lstStyle/>
        <a:p>
          <a:endParaRPr lang="ru-RU"/>
        </a:p>
      </dgm:t>
    </dgm:pt>
    <dgm:pt modelId="{03A568FC-44BE-471F-A4D9-887EA72CAC54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Obinovvot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bosvoldi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qizilurug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‘ 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CBA70C32-8951-475D-8D61-FFD3A3A34934}" type="parTrans" cxnId="{F8512295-559C-4CF5-B384-9049BA0AFF03}">
      <dgm:prSet/>
      <dgm:spPr/>
      <dgm:t>
        <a:bodyPr/>
        <a:lstStyle/>
        <a:p>
          <a:endParaRPr lang="ru-RU"/>
        </a:p>
      </dgm:t>
    </dgm:pt>
    <dgm:pt modelId="{253F3EC4-67DD-4B2E-A706-5795005C5172}" type="sibTrans" cxnId="{F8512295-559C-4CF5-B384-9049BA0AFF03}">
      <dgm:prSet/>
      <dgm:spPr/>
      <dgm:t>
        <a:bodyPr/>
        <a:lstStyle/>
        <a:p>
          <a:endParaRPr lang="ru-RU"/>
        </a:p>
      </dgm:t>
    </dgm:pt>
    <dgm:pt modelId="{18631385-B962-4E3C-BAE1-E07880DCC686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shakarpalak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bo‘rikalla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9533E4FD-1C96-4C88-B2D4-0C79CB228FF9}" type="parTrans" cxnId="{1E622324-1AE6-4C00-8A6D-5B0B3B669C0E}">
      <dgm:prSet/>
      <dgm:spPr/>
      <dgm:t>
        <a:bodyPr/>
        <a:lstStyle/>
        <a:p>
          <a:endParaRPr lang="ru-RU"/>
        </a:p>
      </dgm:t>
    </dgm:pt>
    <dgm:pt modelId="{8A3BAF74-8A0B-418E-899A-4EF619CCD05D}" type="sibTrans" cxnId="{1E622324-1AE6-4C00-8A6D-5B0B3B669C0E}">
      <dgm:prSet/>
      <dgm:spPr/>
      <dgm:t>
        <a:bodyPr/>
        <a:lstStyle/>
        <a:p>
          <a:endParaRPr lang="ru-RU"/>
        </a:p>
      </dgm:t>
    </dgm:pt>
    <dgm:pt modelId="{6AB698D2-12D8-4D1D-B40F-D86A8331718F}">
      <dgm:prSet phldrT="[Текст]"/>
      <dgm:spPr/>
      <dgm:t>
        <a:bodyPr/>
        <a:lstStyle/>
        <a:p>
          <a:pPr algn="l"/>
          <a:r>
            <a:rPr lang="en-US" dirty="0" err="1" smtClean="0">
              <a:latin typeface="Times New Roman" pitchFamily="18" charset="0"/>
              <a:cs typeface="Times New Roman" pitchFamily="18" charset="0"/>
            </a:rPr>
            <a:t>Hosil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bayramida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o‘tkaziladigan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musobaqalar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F9830F6-67DB-4CBD-8FFC-66D8AED596AC}" type="parTrans" cxnId="{3096C7A5-5038-4F41-A11F-371B196CF249}">
      <dgm:prSet/>
      <dgm:spPr/>
      <dgm:t>
        <a:bodyPr/>
        <a:lstStyle/>
        <a:p>
          <a:endParaRPr lang="ru-RU"/>
        </a:p>
      </dgm:t>
    </dgm:pt>
    <dgm:pt modelId="{04912A41-B2FE-45B6-9718-926124FA1BCE}" type="sibTrans" cxnId="{3096C7A5-5038-4F41-A11F-371B196CF249}">
      <dgm:prSet/>
      <dgm:spPr/>
      <dgm:t>
        <a:bodyPr/>
        <a:lstStyle/>
        <a:p>
          <a:endParaRPr lang="ru-RU"/>
        </a:p>
      </dgm:t>
    </dgm:pt>
    <dgm:pt modelId="{E05F73EB-F9E7-4DEC-B411-B96B11A42C10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Poyga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ko‘pkari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, tosh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ko‘tarish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,  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F54B759D-39C7-4C93-9D66-1753417EAA67}" type="parTrans" cxnId="{5B36B61D-364E-4AD5-BFBA-9E31297F4691}">
      <dgm:prSet/>
      <dgm:spPr/>
      <dgm:t>
        <a:bodyPr/>
        <a:lstStyle/>
        <a:p>
          <a:endParaRPr lang="ru-RU"/>
        </a:p>
      </dgm:t>
    </dgm:pt>
    <dgm:pt modelId="{D3CDEE0F-4361-4F8D-BD1A-1AB7AF44C0D0}" type="sibTrans" cxnId="{5B36B61D-364E-4AD5-BFBA-9E31297F4691}">
      <dgm:prSet/>
      <dgm:spPr/>
      <dgm:t>
        <a:bodyPr/>
        <a:lstStyle/>
        <a:p>
          <a:endParaRPr lang="ru-RU"/>
        </a:p>
      </dgm:t>
    </dgm:pt>
    <dgm:pt modelId="{82BA5421-296D-4FD5-A55C-4C9AA4B4648B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arqon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tortish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kurash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94EBA6D3-5FE2-47E1-8CAF-50B0E9545A70}" type="parTrans" cxnId="{FD1CF126-65CF-419C-AFEC-11685DB9A2BD}">
      <dgm:prSet/>
      <dgm:spPr/>
      <dgm:t>
        <a:bodyPr/>
        <a:lstStyle/>
        <a:p>
          <a:endParaRPr lang="ru-RU"/>
        </a:p>
      </dgm:t>
    </dgm:pt>
    <dgm:pt modelId="{E8BE8333-4DE6-41F2-8DCF-EBDCE99DFAE4}" type="sibTrans" cxnId="{FD1CF126-65CF-419C-AFEC-11685DB9A2BD}">
      <dgm:prSet/>
      <dgm:spPr/>
      <dgm:t>
        <a:bodyPr/>
        <a:lstStyle/>
        <a:p>
          <a:endParaRPr lang="ru-RU"/>
        </a:p>
      </dgm:t>
    </dgm:pt>
    <dgm:pt modelId="{7EB1DC46-6A26-4891-9782-8F635C134D06}" type="pres">
      <dgm:prSet presAssocID="{98C62ED7-4470-4BB7-8A94-60CCA96978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FF7F91-9795-4EA1-A4C6-BB287A79952E}" type="pres">
      <dgm:prSet presAssocID="{7E90022D-937E-440B-AF84-6FE88BE46953}" presName="linNode" presStyleCnt="0"/>
      <dgm:spPr/>
    </dgm:pt>
    <dgm:pt modelId="{01D7BB8B-26BE-4A97-98CA-41D89C3C391A}" type="pres">
      <dgm:prSet presAssocID="{7E90022D-937E-440B-AF84-6FE88BE4695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E2EA3-1CD5-4DF2-B31E-ABB1F91940AC}" type="pres">
      <dgm:prSet presAssocID="{7E90022D-937E-440B-AF84-6FE88BE46953}" presName="descendantText" presStyleLbl="alignAccFollowNode1" presStyleIdx="0" presStyleCnt="3" custScaleY="137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77579-8E3E-4AC0-BFE0-B33366DA84DC}" type="pres">
      <dgm:prSet presAssocID="{2546D3B8-3A36-4043-A108-699098897402}" presName="sp" presStyleCnt="0"/>
      <dgm:spPr/>
    </dgm:pt>
    <dgm:pt modelId="{6C655E63-FD7A-4837-9FA9-726E7E6E5AAF}" type="pres">
      <dgm:prSet presAssocID="{CB66409C-1418-48C0-BA82-370BBD5B4C52}" presName="linNode" presStyleCnt="0"/>
      <dgm:spPr/>
    </dgm:pt>
    <dgm:pt modelId="{2CB69050-A367-42A0-ACF5-95AF5662038E}" type="pres">
      <dgm:prSet presAssocID="{CB66409C-1418-48C0-BA82-370BBD5B4C5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AA7AA-5613-4BD8-9E31-AEBD67CBB467}" type="pres">
      <dgm:prSet presAssocID="{CB66409C-1418-48C0-BA82-370BBD5B4C5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32B57-E932-4024-AA13-38001E5C485B}" type="pres">
      <dgm:prSet presAssocID="{4E6738CA-5B01-4735-9978-7AEEF2873E2C}" presName="sp" presStyleCnt="0"/>
      <dgm:spPr/>
    </dgm:pt>
    <dgm:pt modelId="{2EE26C35-B184-4D4D-A86F-41E73C3602E1}" type="pres">
      <dgm:prSet presAssocID="{6AB698D2-12D8-4D1D-B40F-D86A8331718F}" presName="linNode" presStyleCnt="0"/>
      <dgm:spPr/>
    </dgm:pt>
    <dgm:pt modelId="{CE0D731C-6E21-479D-87F7-E2BE37150C11}" type="pres">
      <dgm:prSet presAssocID="{6AB698D2-12D8-4D1D-B40F-D86A8331718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BC537-FD15-4B8B-98CF-8174092B734A}" type="pres">
      <dgm:prSet presAssocID="{6AB698D2-12D8-4D1D-B40F-D86A8331718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CF126-65CF-419C-AFEC-11685DB9A2BD}" srcId="{6AB698D2-12D8-4D1D-B40F-D86A8331718F}" destId="{82BA5421-296D-4FD5-A55C-4C9AA4B4648B}" srcOrd="1" destOrd="0" parTransId="{94EBA6D3-5FE2-47E1-8CAF-50B0E9545A70}" sibTransId="{E8BE8333-4DE6-41F2-8DCF-EBDCE99DFAE4}"/>
    <dgm:cxn modelId="{5CA371DB-AB3F-42F9-BFFD-C395A5610760}" type="presOf" srcId="{98C62ED7-4470-4BB7-8A94-60CCA9697861}" destId="{7EB1DC46-6A26-4891-9782-8F635C134D06}" srcOrd="0" destOrd="0" presId="urn:microsoft.com/office/officeart/2005/8/layout/vList5"/>
    <dgm:cxn modelId="{586A50E3-8092-4AE5-83DA-23E55FBD5479}" type="presOf" srcId="{6AB698D2-12D8-4D1D-B40F-D86A8331718F}" destId="{CE0D731C-6E21-479D-87F7-E2BE37150C11}" srcOrd="0" destOrd="0" presId="urn:microsoft.com/office/officeart/2005/8/layout/vList5"/>
    <dgm:cxn modelId="{3096C7A5-5038-4F41-A11F-371B196CF249}" srcId="{98C62ED7-4470-4BB7-8A94-60CCA9697861}" destId="{6AB698D2-12D8-4D1D-B40F-D86A8331718F}" srcOrd="2" destOrd="0" parTransId="{7F9830F6-67DB-4CBD-8FFC-66D8AED596AC}" sibTransId="{04912A41-B2FE-45B6-9718-926124FA1BCE}"/>
    <dgm:cxn modelId="{A13D6857-3526-4AAF-BC66-33D5EBF30C98}" type="presOf" srcId="{AA79CC22-9735-4AA8-897E-5FC203E438FA}" destId="{44FE2EA3-1CD5-4DF2-B31E-ABB1F91940AC}" srcOrd="0" destOrd="1" presId="urn:microsoft.com/office/officeart/2005/8/layout/vList5"/>
    <dgm:cxn modelId="{A7DE52C8-63D2-42D6-8788-DF7D37526922}" type="presOf" srcId="{7E90022D-937E-440B-AF84-6FE88BE46953}" destId="{01D7BB8B-26BE-4A97-98CA-41D89C3C391A}" srcOrd="0" destOrd="0" presId="urn:microsoft.com/office/officeart/2005/8/layout/vList5"/>
    <dgm:cxn modelId="{F89141FF-75A9-49B2-A1C1-03F67896FAF6}" type="presOf" srcId="{CB66409C-1418-48C0-BA82-370BBD5B4C52}" destId="{2CB69050-A367-42A0-ACF5-95AF5662038E}" srcOrd="0" destOrd="0" presId="urn:microsoft.com/office/officeart/2005/8/layout/vList5"/>
    <dgm:cxn modelId="{4098C013-190E-4F2D-A0D5-3307AEC4B413}" srcId="{98C62ED7-4470-4BB7-8A94-60CCA9697861}" destId="{CB66409C-1418-48C0-BA82-370BBD5B4C52}" srcOrd="1" destOrd="0" parTransId="{CB8EE826-747E-4571-92F1-565227D092C2}" sibTransId="{4E6738CA-5B01-4735-9978-7AEEF2873E2C}"/>
    <dgm:cxn modelId="{CF1BAD93-4746-4825-8113-87E7AAF01C21}" type="presOf" srcId="{03A568FC-44BE-471F-A4D9-887EA72CAC54}" destId="{502AA7AA-5613-4BD8-9E31-AEBD67CBB467}" srcOrd="0" destOrd="0" presId="urn:microsoft.com/office/officeart/2005/8/layout/vList5"/>
    <dgm:cxn modelId="{BB4F6304-0F2B-45A9-B4B3-920102C898A1}" type="presOf" srcId="{44BBC711-5398-4CD9-ACEB-E374B9342E15}" destId="{44FE2EA3-1CD5-4DF2-B31E-ABB1F91940AC}" srcOrd="0" destOrd="0" presId="urn:microsoft.com/office/officeart/2005/8/layout/vList5"/>
    <dgm:cxn modelId="{5B30DDD2-86F5-4A14-8EB2-D81C292659FE}" type="presOf" srcId="{18631385-B962-4E3C-BAE1-E07880DCC686}" destId="{502AA7AA-5613-4BD8-9E31-AEBD67CBB467}" srcOrd="0" destOrd="1" presId="urn:microsoft.com/office/officeart/2005/8/layout/vList5"/>
    <dgm:cxn modelId="{6ED49997-9A50-4429-8E3E-1E0431F72D47}" srcId="{7E90022D-937E-440B-AF84-6FE88BE46953}" destId="{AA79CC22-9735-4AA8-897E-5FC203E438FA}" srcOrd="1" destOrd="0" parTransId="{3D22F4BF-ACB8-4198-B45C-81C1CDB276A0}" sibTransId="{DAEBAD46-69D7-481F-A8FB-FC49F764DA8E}"/>
    <dgm:cxn modelId="{042F443E-C42B-4DCC-862F-B3B669A16E8F}" srcId="{98C62ED7-4470-4BB7-8A94-60CCA9697861}" destId="{7E90022D-937E-440B-AF84-6FE88BE46953}" srcOrd="0" destOrd="0" parTransId="{3FA4B379-7276-4BFC-B3FA-E834EF96FDDD}" sibTransId="{2546D3B8-3A36-4043-A108-699098897402}"/>
    <dgm:cxn modelId="{FA91FE4D-17DD-4F91-8E85-39E26F832B52}" srcId="{7E90022D-937E-440B-AF84-6FE88BE46953}" destId="{44BBC711-5398-4CD9-ACEB-E374B9342E15}" srcOrd="0" destOrd="0" parTransId="{940288F7-BD75-41C7-BCE3-1C2FA06183D5}" sibTransId="{80975A1C-0B7B-4CA3-A412-9F8113A735F9}"/>
    <dgm:cxn modelId="{1E622324-1AE6-4C00-8A6D-5B0B3B669C0E}" srcId="{CB66409C-1418-48C0-BA82-370BBD5B4C52}" destId="{18631385-B962-4E3C-BAE1-E07880DCC686}" srcOrd="1" destOrd="0" parTransId="{9533E4FD-1C96-4C88-B2D4-0C79CB228FF9}" sibTransId="{8A3BAF74-8A0B-418E-899A-4EF619CCD05D}"/>
    <dgm:cxn modelId="{F8512295-559C-4CF5-B384-9049BA0AFF03}" srcId="{CB66409C-1418-48C0-BA82-370BBD5B4C52}" destId="{03A568FC-44BE-471F-A4D9-887EA72CAC54}" srcOrd="0" destOrd="0" parTransId="{CBA70C32-8951-475D-8D61-FFD3A3A34934}" sibTransId="{253F3EC4-67DD-4B2E-A706-5795005C5172}"/>
    <dgm:cxn modelId="{54CB269D-EA91-476E-9631-46A97ED1804D}" type="presOf" srcId="{E05F73EB-F9E7-4DEC-B411-B96B11A42C10}" destId="{8BABC537-FD15-4B8B-98CF-8174092B734A}" srcOrd="0" destOrd="0" presId="urn:microsoft.com/office/officeart/2005/8/layout/vList5"/>
    <dgm:cxn modelId="{DF257A28-ED54-453E-AA61-2D3C2E7E6D8D}" type="presOf" srcId="{82BA5421-296D-4FD5-A55C-4C9AA4B4648B}" destId="{8BABC537-FD15-4B8B-98CF-8174092B734A}" srcOrd="0" destOrd="1" presId="urn:microsoft.com/office/officeart/2005/8/layout/vList5"/>
    <dgm:cxn modelId="{5B36B61D-364E-4AD5-BFBA-9E31297F4691}" srcId="{6AB698D2-12D8-4D1D-B40F-D86A8331718F}" destId="{E05F73EB-F9E7-4DEC-B411-B96B11A42C10}" srcOrd="0" destOrd="0" parTransId="{F54B759D-39C7-4C93-9D66-1753417EAA67}" sibTransId="{D3CDEE0F-4361-4F8D-BD1A-1AB7AF44C0D0}"/>
    <dgm:cxn modelId="{1306160B-261C-4290-9D15-CC049381DD7C}" type="presParOf" srcId="{7EB1DC46-6A26-4891-9782-8F635C134D06}" destId="{BBFF7F91-9795-4EA1-A4C6-BB287A79952E}" srcOrd="0" destOrd="0" presId="urn:microsoft.com/office/officeart/2005/8/layout/vList5"/>
    <dgm:cxn modelId="{6B432721-E955-4CD5-B467-C28A5C049DDF}" type="presParOf" srcId="{BBFF7F91-9795-4EA1-A4C6-BB287A79952E}" destId="{01D7BB8B-26BE-4A97-98CA-41D89C3C391A}" srcOrd="0" destOrd="0" presId="urn:microsoft.com/office/officeart/2005/8/layout/vList5"/>
    <dgm:cxn modelId="{81EBB127-50FE-401B-83CC-6493EE4CE0ED}" type="presParOf" srcId="{BBFF7F91-9795-4EA1-A4C6-BB287A79952E}" destId="{44FE2EA3-1CD5-4DF2-B31E-ABB1F91940AC}" srcOrd="1" destOrd="0" presId="urn:microsoft.com/office/officeart/2005/8/layout/vList5"/>
    <dgm:cxn modelId="{AB0247D1-7DEA-4A98-BAAF-38E6D1989649}" type="presParOf" srcId="{7EB1DC46-6A26-4891-9782-8F635C134D06}" destId="{27F77579-8E3E-4AC0-BFE0-B33366DA84DC}" srcOrd="1" destOrd="0" presId="urn:microsoft.com/office/officeart/2005/8/layout/vList5"/>
    <dgm:cxn modelId="{1CFED070-CA61-4521-9AB2-9C65F91E40AC}" type="presParOf" srcId="{7EB1DC46-6A26-4891-9782-8F635C134D06}" destId="{6C655E63-FD7A-4837-9FA9-726E7E6E5AAF}" srcOrd="2" destOrd="0" presId="urn:microsoft.com/office/officeart/2005/8/layout/vList5"/>
    <dgm:cxn modelId="{D983EB54-A5F9-4054-B2E2-91821F35AC74}" type="presParOf" srcId="{6C655E63-FD7A-4837-9FA9-726E7E6E5AAF}" destId="{2CB69050-A367-42A0-ACF5-95AF5662038E}" srcOrd="0" destOrd="0" presId="urn:microsoft.com/office/officeart/2005/8/layout/vList5"/>
    <dgm:cxn modelId="{66DA9CAE-5F84-4469-8CF5-6E51F5532E5F}" type="presParOf" srcId="{6C655E63-FD7A-4837-9FA9-726E7E6E5AAF}" destId="{502AA7AA-5613-4BD8-9E31-AEBD67CBB467}" srcOrd="1" destOrd="0" presId="urn:microsoft.com/office/officeart/2005/8/layout/vList5"/>
    <dgm:cxn modelId="{E540DB4D-A047-4C07-BC76-B78B4A74BAD8}" type="presParOf" srcId="{7EB1DC46-6A26-4891-9782-8F635C134D06}" destId="{FEE32B57-E932-4024-AA13-38001E5C485B}" srcOrd="3" destOrd="0" presId="urn:microsoft.com/office/officeart/2005/8/layout/vList5"/>
    <dgm:cxn modelId="{AAEEFC59-0271-4B46-813E-238BF4E4B9FC}" type="presParOf" srcId="{7EB1DC46-6A26-4891-9782-8F635C134D06}" destId="{2EE26C35-B184-4D4D-A86F-41E73C3602E1}" srcOrd="4" destOrd="0" presId="urn:microsoft.com/office/officeart/2005/8/layout/vList5"/>
    <dgm:cxn modelId="{B4480780-CBA2-490B-AF2A-6FFD7BA36141}" type="presParOf" srcId="{2EE26C35-B184-4D4D-A86F-41E73C3602E1}" destId="{CE0D731C-6E21-479D-87F7-E2BE37150C11}" srcOrd="0" destOrd="0" presId="urn:microsoft.com/office/officeart/2005/8/layout/vList5"/>
    <dgm:cxn modelId="{089BD677-1565-4E5C-885E-BE219233BFBA}" type="presParOf" srcId="{2EE26C35-B184-4D4D-A86F-41E73C3602E1}" destId="{8BABC537-FD15-4B8B-98CF-8174092B734A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A7AF5-2BB8-4014-8836-3AC8385EBE7A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1C050-35DD-4202-8AF9-3606D4AC0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809751" y="2571750"/>
            <a:ext cx="6357951" cy="2517675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sz="370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3700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:Hosil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bayramlari</a:t>
            </a:r>
            <a:endParaRPr lang="en-US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Fe’lning</a:t>
            </a: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birgalik</a:t>
            </a: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nisbati</a:t>
            </a: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yasalishi</a:t>
            </a: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927100" y="2644775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296525" y="1146175"/>
            <a:ext cx="569913" cy="447675"/>
          </a:xfrm>
          <a:prstGeom prst="rect">
            <a:avLst/>
          </a:prstGeom>
        </p:spPr>
        <p:txBody>
          <a:bodyPr lIns="0" tIns="25500" rIns="0" bIns="0">
            <a:spAutoFit/>
          </a:bodyPr>
          <a:lstStyle/>
          <a:p>
            <a:pPr>
              <a:spcBef>
                <a:spcPts val="201"/>
              </a:spcBef>
              <a:defRPr/>
            </a:pPr>
            <a:r>
              <a:rPr sz="27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088" name="Picture 16" descr="C:\Users\win7 32\Desktop\загружено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/>
          <a:srcRect l="23568" r="23568"/>
          <a:stretch>
            <a:fillRect/>
          </a:stretch>
        </p:blipFill>
        <p:spPr>
          <a:xfrm>
            <a:off x="8167702" y="2428868"/>
            <a:ext cx="3686175" cy="3786188"/>
          </a:xfr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4298" y="214290"/>
            <a:ext cx="4714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6-TOPSHIRIQ.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80960" y="1714488"/>
          <a:ext cx="1150151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0960" y="1214422"/>
            <a:ext cx="1150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quyidagilar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ma’lumot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489" y="214290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4-MASHQ.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084" y="1142985"/>
            <a:ext cx="11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ichida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fe’llarni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kelgan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qo‘llab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Скопируйте текст, используя глаголы в круглых скобках в соответствующих пропорциях.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522" y="1857364"/>
            <a:ext cx="11644394" cy="515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Qadim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zamonlarda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sharbatiga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aralshtirib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qilishgan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ichimlikni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Iskandar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Zulqarnayn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ko‘rgan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tog‘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cho‘qqilaridan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keltirishgan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XIII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sayyoh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Marko Polo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sharq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mamlakatlaridan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muzqaymoq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tayyorlashni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o‘rganib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ketgan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Muzqaymoq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orada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Italiyada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saroy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ayonlarining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sevimli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taomiga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aylandi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Ammo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muzqaymoq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tayyorlash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usulini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sir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saqlagan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tayyorlagan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kishini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o‘lim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jazosiga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hukm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qilishgan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Oradan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o‘tgach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1660-yilda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muzqaymoq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tayyorlash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fransuzlar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1794-yilda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ruslar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olishgan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489" y="214290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5-MASHQ.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60" y="1214422"/>
            <a:ext cx="11501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bir-biri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Составляйте предложения, соединяя заданные слова.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5274" y="2357430"/>
            <a:ext cx="11144328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Yetishtirilgan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o‘lkamizda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shirin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5274" y="3429000"/>
            <a:ext cx="11144328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O‘lkamizda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yetishtirilgan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5274" y="4500570"/>
            <a:ext cx="11144328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hasharchilar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ham,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bermoq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yig‘im-terimiga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5274" y="5500702"/>
            <a:ext cx="11144328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Hasharchilar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yig‘im-terimiga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berishdi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489" y="214290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5-MASHQ.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5274" y="1428736"/>
            <a:ext cx="11144328" cy="10001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Dalalardagi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yig‘ishtirmoq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olmoq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haydamoq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yerlarni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5274" y="2857496"/>
            <a:ext cx="11144328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Dalalardagi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yig‘ishtirib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olingandan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haydaladi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5274" y="4071942"/>
            <a:ext cx="11144328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Qilmoq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bo‘yi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daromad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dehqonlarga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keltirmoq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5274" y="5357826"/>
            <a:ext cx="11144328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bo‘yi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dehqonlarga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daromad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keltiradi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CHO‘PON  TARVUZ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win7 32\Desktop\e01aea40ed160a5b89f72fd56d6a4c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9074" y="1428736"/>
            <a:ext cx="3833816" cy="4792271"/>
          </a:xfrm>
          <a:prstGeom prst="rect">
            <a:avLst/>
          </a:prstGeom>
          <a:noFill/>
        </p:spPr>
      </p:pic>
      <p:pic>
        <p:nvPicPr>
          <p:cNvPr id="2051" name="Picture 3" descr="C:\Users\win7 32\Desktop\43222acb26b16ce6ba18790c40ed7e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398" y="1428736"/>
            <a:ext cx="6743747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8-TOPSHIRIQ.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2984"/>
            <a:ext cx="1202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bir-biriga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maqollar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Составляйте пословицы, соединяя предложения.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960" y="2000240"/>
            <a:ext cx="507209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birov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960" y="3000372"/>
            <a:ext cx="507209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qo‘llab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0960" y="4000504"/>
            <a:ext cx="507209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boylikning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960" y="4929198"/>
            <a:ext cx="507209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topganing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0960" y="5857892"/>
            <a:ext cx="507209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haydasang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hayda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8942" y="2000240"/>
            <a:ext cx="507209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qand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-u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totganing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8942" y="3000372"/>
            <a:ext cx="507209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haydamasang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38942" y="4000504"/>
            <a:ext cx="507209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ko‘pni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38942" y="4929198"/>
            <a:ext cx="507209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qo‘llab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yig‘asan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38942" y="5857892"/>
            <a:ext cx="507209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otasi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453058" y="3143248"/>
            <a:ext cx="1285884" cy="3000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024430" y="2571744"/>
            <a:ext cx="2071702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5024430" y="4643446"/>
            <a:ext cx="2071702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4595802" y="3000372"/>
            <a:ext cx="3000396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5024430" y="3643314"/>
            <a:ext cx="2071702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TOPSHIRIQ.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in7 32\Desktop\file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3058" y="1357298"/>
            <a:ext cx="6381768" cy="5114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3837" y="1857364"/>
            <a:ext cx="4786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o‘rgan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moqda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o‘rganmoqda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TOPSHIRIQ.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win7 32\Desktop\1riphoto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1285860"/>
            <a:ext cx="6429396" cy="5286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96133" y="1571612"/>
            <a:ext cx="45720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Sport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musobaqalarida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sportchilar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bellash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Sport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musobaqalarida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sportchilar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bellashdi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875" y="1500174"/>
            <a:ext cx="11072813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Bog‘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ekinlarining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shifobaxsh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xususiyati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to‘plang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95274" y="3786190"/>
          <a:ext cx="11001452" cy="2571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54300"/>
                <a:gridCol w="5647152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Bog ‘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ekinlari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Poliz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ekinlari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Anor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qonni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ko‘paytiradi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Sabzi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smtClean="0">
                          <a:latin typeface="Times New Roman" pitchFamily="18" charset="0"/>
                          <a:cs typeface="Times New Roman" pitchFamily="18" charset="0"/>
                        </a:rPr>
                        <a:t>bo‘y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ostiradi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875" y="1500174"/>
            <a:ext cx="11072813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1.Hosil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bayrami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taassurotlaringiz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ne’matlari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875" y="3857625"/>
            <a:ext cx="11117263" cy="1604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Botanika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fanidan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bilimlaringizni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eslab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5-topshiriqdagi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6646" y="1071236"/>
          <a:ext cx="11858708" cy="57867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6129"/>
                <a:gridCol w="3521677"/>
                <a:gridCol w="3306064"/>
                <a:gridCol w="2874838"/>
              </a:tblGrid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Mevali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daraxtlar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anor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gilos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shaftoli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207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ekish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50X50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chuqurcha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kovlanib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ekiladi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60X60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chuqur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kovlanib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ekiladi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40X40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chuqur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kovlanib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ekiladi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190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‘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orish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Bo‘z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tuproqlarda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5-10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marta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sug‘oriladi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Bo‘z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tuproqda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4-6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marta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sug‘oriladi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oyda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ikki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marta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sug’oriladi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150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Parvarishlash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Shoxlari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kamaytiriladi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Novdasi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qisqartiriladi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Butash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talab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qilinadi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98108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Necha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yilda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hosilga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kiradi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3-4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yoshda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meva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tuga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boshlaydi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 8-10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yoshdan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to‘liq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hosilga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kiradi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Ko‘chati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ekilgandan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keyin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4-5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yillarda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hosilga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kiradi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Ekilgandan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keyin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3-4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yili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hosilga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kiradi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HOSIL BAYRAMI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AutoShape 11" descr="C:\Users\win7 32\Desktop\i.web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AutoShape 14" descr="C:\Users\win7 32\Desktop\kuz.web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C:\Users\win7 32\Desktop\211tomorqa-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1428736"/>
            <a:ext cx="5857916" cy="4929221"/>
          </a:xfrm>
          <a:prstGeom prst="rect">
            <a:avLst/>
          </a:prstGeom>
          <a:noFill/>
        </p:spPr>
      </p:pic>
      <p:pic>
        <p:nvPicPr>
          <p:cNvPr id="1029" name="Picture 5" descr="C:\Users\win7 32\Desktop\0ce5w0e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3" y="1428736"/>
            <a:ext cx="5429288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MEHRJON  BAYRAMI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22" y="1357298"/>
            <a:ext cx="115729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Mehrjon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kunlikda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oʻtkazilgan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Miloddan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avvalgi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1-mingyillik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joylarda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koʻhna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Xorazmda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Sugʻdda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o‘tkazilgan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Oʻrta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asrlarda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Mehrjon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nishonlanib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kelingan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Baʼzi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mamlakatlarda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Mehrjon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davlatning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rasmiy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oʻtkazilgan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maqsadda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xazinasidan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mablagʻ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sovgʻalar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tarqatilgan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yurtga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sayllar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musobaqalar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tomoshalar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uyushtirilgan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084" y="1643050"/>
            <a:ext cx="117872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8084" y="1071547"/>
            <a:ext cx="1178727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bayrami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oxiri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baxmal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mavsum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hisoblanib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sayllarga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mavsumda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ayniqsa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tantanali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nishonlanib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bog’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sayillar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qo‘shilib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ketadi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faslida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Mehrjon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Xirmon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to‘yi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o‘tkaziladi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mahsulotlari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yarmarkalari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dehqonlarning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mehnatlari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kamaygan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paytda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yig‘im-terimidan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o‘tkaziladi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QOVUN  SAYLI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084" y="1643050"/>
            <a:ext cx="117872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881685" y="1214422"/>
            <a:ext cx="60722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sayllari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tarqalgan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navlarini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yetishtirgan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dehqonlarni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taqdirlashadi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yetishtiriladigan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qovunlarning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dovrug‘i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tarqalgan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1357298"/>
            <a:ext cx="5286412" cy="5119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UZUM  SAYLI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084" y="1643050"/>
            <a:ext cx="117872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0960" y="1428736"/>
            <a:ext cx="58579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Uzum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sayli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tabiatning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noyob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mo‘jizasi.Bu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saylda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“Eng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uzum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navlari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ko‘rik-tanlovi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o‘tadi.Uzum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saylida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uzum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mevasi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to‘g‘risida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tayyorlanadigan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mahsulotlar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ma’lumotga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mumkin.Uzumchilikni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madh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etuvchi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qo‘shiqlar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aytiladi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Palovlar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damlanadi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win7 32\Desktop\1566820430_photo_2019-08-26_10-03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2" y="1357298"/>
            <a:ext cx="5429246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ANOR  SAYLI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084" y="1643050"/>
            <a:ext cx="117872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24562" y="1357298"/>
            <a:ext cx="58579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kuzda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pishib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yetiladi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sayli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bog‘lardan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terish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boshlanib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bozorlarda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maydonlarida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etadi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Bu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shifobaxsh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Quvada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win7 32\Desktop\maxresdefault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1428736"/>
            <a:ext cx="5446006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18388083</TotalTime>
  <Words>783</Words>
  <Application>Microsoft Office PowerPoint</Application>
  <PresentationFormat>Произвольный</PresentationFormat>
  <Paragraphs>110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O‘zbek tili</vt:lpstr>
      <vt:lpstr> Mustaqil bajarish uchun topshiriqlar:</vt:lpstr>
      <vt:lpstr>5-TOPSHIRIQ</vt:lpstr>
      <vt:lpstr>HOSIL BAYRAMI</vt:lpstr>
      <vt:lpstr>MEHRJON  BAYRAMI </vt:lpstr>
      <vt:lpstr>3-MASHQ </vt:lpstr>
      <vt:lpstr>QOVUN  SAYLI</vt:lpstr>
      <vt:lpstr>UZUM  SAYLI</vt:lpstr>
      <vt:lpstr>ANOR  SAYLI</vt:lpstr>
      <vt:lpstr>    </vt:lpstr>
      <vt:lpstr>    </vt:lpstr>
      <vt:lpstr>    </vt:lpstr>
      <vt:lpstr>    </vt:lpstr>
      <vt:lpstr>CHO‘PON  TARVUZ</vt:lpstr>
      <vt:lpstr>8-TOPSHIRIQ. </vt:lpstr>
      <vt:lpstr>MUSTAQIL TOPSHIRIQ. </vt:lpstr>
      <vt:lpstr>MUSTAQIL TOPSHIRIQ. </vt:lpstr>
      <vt:lpstr> Mustaqil bajarish uchun topshiriqlar: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414</cp:revision>
  <dcterms:created xsi:type="dcterms:W3CDTF">2020-08-03T09:44:14Z</dcterms:created>
  <dcterms:modified xsi:type="dcterms:W3CDTF">2020-09-29T07:27:04Z</dcterms:modified>
</cp:coreProperties>
</file>