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5" r:id="rId2"/>
    <p:sldId id="341" r:id="rId3"/>
    <p:sldId id="342" r:id="rId4"/>
    <p:sldId id="343" r:id="rId5"/>
    <p:sldId id="335" r:id="rId6"/>
    <p:sldId id="325" r:id="rId7"/>
    <p:sldId id="345" r:id="rId8"/>
    <p:sldId id="347" r:id="rId9"/>
    <p:sldId id="344" r:id="rId10"/>
    <p:sldId id="346" r:id="rId11"/>
    <p:sldId id="348" r:id="rId12"/>
    <p:sldId id="349" r:id="rId13"/>
    <p:sldId id="350" r:id="rId14"/>
    <p:sldId id="351" r:id="rId15"/>
    <p:sldId id="352" r:id="rId16"/>
    <p:sldId id="353" r:id="rId17"/>
    <p:sldId id="354" r:id="rId18"/>
    <p:sldId id="355" r:id="rId19"/>
    <p:sldId id="331" r:id="rId20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4191" autoAdjust="0"/>
    <p:restoredTop sz="94444" autoAdjust="0"/>
  </p:normalViewPr>
  <p:slideViewPr>
    <p:cSldViewPr>
      <p:cViewPr varScale="1">
        <p:scale>
          <a:sx n="64" d="100"/>
          <a:sy n="64" d="100"/>
        </p:scale>
        <p:origin x="-108" y="-20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4/3/2013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809751" y="2571750"/>
            <a:ext cx="6357951" cy="2517675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sz="370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3700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:Hosil</a:t>
            </a:r>
            <a:r>
              <a:rPr lang="en-US" sz="44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bayramida</a:t>
            </a:r>
            <a:endParaRPr lang="en-US" sz="44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38920">
              <a:lnSpc>
                <a:spcPts val="4132"/>
              </a:lnSpc>
              <a:spcBef>
                <a:spcPts val="233"/>
              </a:spcBef>
              <a:defRPr/>
            </a:pP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Fe’lning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birgalik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nisbati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uning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yasalishi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qo‘llanishi</a:t>
            </a:r>
            <a:r>
              <a:rPr lang="en-US" sz="37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.)</a:t>
            </a:r>
            <a:endParaRPr lang="ru-RU" sz="4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927100" y="2644775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8" name="object 6"/>
          <p:cNvSpPr>
            <a:spLocks noChangeArrowheads="1"/>
          </p:cNvSpPr>
          <p:nvPr/>
        </p:nvSpPr>
        <p:spPr bwMode="auto">
          <a:xfrm>
            <a:off x="927100" y="4438650"/>
            <a:ext cx="728663" cy="1438275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296525" y="1146175"/>
            <a:ext cx="569913" cy="447675"/>
          </a:xfrm>
          <a:prstGeom prst="rect">
            <a:avLst/>
          </a:prstGeom>
        </p:spPr>
        <p:txBody>
          <a:bodyPr lIns="0" tIns="25500" rIns="0" bIns="0">
            <a:spAutoFit/>
          </a:bodyPr>
          <a:lstStyle/>
          <a:p>
            <a:pPr>
              <a:spcBef>
                <a:spcPts val="201"/>
              </a:spcBef>
              <a:defRPr/>
            </a:pPr>
            <a:r>
              <a:rPr sz="2700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700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3088" name="Picture 16" descr="C:\Users\win7 32\Desktop\загружено.jpg"/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6"/>
          <a:srcRect l="23568" r="23568"/>
          <a:stretch>
            <a:fillRect/>
          </a:stretch>
        </p:blipFill>
        <p:spPr>
          <a:xfrm>
            <a:off x="8167702" y="2428868"/>
            <a:ext cx="3686175" cy="3786188"/>
          </a:xfr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2 - 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09523" y="1643052"/>
          <a:ext cx="11572956" cy="4929222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57652"/>
                <a:gridCol w="3857652"/>
                <a:gridCol w="3857652"/>
              </a:tblGrid>
              <a:tr h="821537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Nima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qildi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Nima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qilindi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Nima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qilishdi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terdi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ter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ter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ish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to‘pladi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to‘pla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to‘pla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ko‘rdi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ko‘r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ko‘r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ish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bordi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bor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bor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ish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821537"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yubordi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yubor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il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yubor</a:t>
                      </a:r>
                      <a:r>
                        <a:rPr lang="en-US" sz="40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ish</a:t>
                      </a:r>
                      <a:r>
                        <a:rPr lang="en-US" sz="4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4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80960" y="1142984"/>
            <a:ext cx="115015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asoslaridan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savollarga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mos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shakllarini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qiling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274638"/>
            <a:ext cx="10918825" cy="677862"/>
          </a:xfrm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         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2-TOPSHIRIQ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ятиугольник 16"/>
          <p:cNvSpPr/>
          <p:nvPr/>
        </p:nvSpPr>
        <p:spPr>
          <a:xfrm>
            <a:off x="533400" y="1785938"/>
            <a:ext cx="5106988" cy="879475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Dam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qayerga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borishdi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ятиугольник 17"/>
          <p:cNvSpPr/>
          <p:nvPr/>
        </p:nvSpPr>
        <p:spPr>
          <a:xfrm>
            <a:off x="452398" y="2928934"/>
            <a:ext cx="5180013" cy="877889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U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kimlar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kelishdi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ятиугольник 18"/>
          <p:cNvSpPr/>
          <p:nvPr/>
        </p:nvSpPr>
        <p:spPr>
          <a:xfrm>
            <a:off x="452398" y="4143380"/>
            <a:ext cx="5214938" cy="928685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Chet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mehmonlar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nimalardan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hayratga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tushishdi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ятиугольник 19"/>
          <p:cNvSpPr/>
          <p:nvPr/>
        </p:nvSpPr>
        <p:spPr>
          <a:xfrm>
            <a:off x="452398" y="5500702"/>
            <a:ext cx="5116512" cy="785813"/>
          </a:xfrm>
          <a:prstGeom prst="homePlat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tatib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ko‘rishdi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881688" y="1785938"/>
            <a:ext cx="6000750" cy="857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Dam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ko‘rgazmasiga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5915025" y="2857500"/>
            <a:ext cx="5967413" cy="100012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Ko‘rgazmaga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chet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tadbirkor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mehmonlar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kel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5854700" y="4000505"/>
            <a:ext cx="6027738" cy="1357322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Chet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mehmonlar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O‘zbekistonda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yetishtirilgan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turli-tuman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mevalarni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ko‘rib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hayratlan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5881686" y="5572140"/>
            <a:ext cx="6000750" cy="85725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anor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qovun-tarvuzlarni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tatib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ko‘r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2398" y="1285875"/>
            <a:ext cx="11430079" cy="3571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savollar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asosida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o‘zaro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suhbatlashing.Fe’l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nisbatlarini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aniqlang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3-TOPSHIRIQ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win7 32\Desktop\images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398" y="1285860"/>
            <a:ext cx="5286412" cy="2296335"/>
          </a:xfrm>
          <a:prstGeom prst="rect">
            <a:avLst/>
          </a:prstGeom>
          <a:noFill/>
        </p:spPr>
      </p:pic>
      <p:pic>
        <p:nvPicPr>
          <p:cNvPr id="2051" name="Picture 3" descr="C:\Users\win7 32\Desktop\48922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2398" y="3786190"/>
            <a:ext cx="5286412" cy="285994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10248" y="1214423"/>
            <a:ext cx="6143669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Bizning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endParaRPr lang="en-US" sz="36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Kuzimizning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go‘zalligin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Og‘aynilar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ko‘rganmisiz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Tokdan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husayni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qirqma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Shoxdan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behi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uzganmisiz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Uzum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sharbat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suzib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Shinniga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yoqqanmisiz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Gala-gala,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shoda-shoda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Duv-duv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yong‘oq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qoqqanmisiz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Quddus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Muhammadiy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4-TOPSHIRIQ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3836" y="1214422"/>
            <a:ext cx="111409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Matnda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savolga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o‘ylab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9522" y="1714488"/>
            <a:ext cx="1157295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bozorlardagi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to‘kin-sochinlik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dasturxonimizdagi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qut-baraka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nihoyatda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quvontiradi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Biroq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bularning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ortida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mashaqqatli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turganini,qancha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egalarining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xizmati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tufayli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bunga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erishganimizni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barchamiz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bilmaymiz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Bitta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mevali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daraxt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hosilga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kirishini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ekish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parvarishlab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o‘stirish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bog‘bon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mehnat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qilishini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bilasizmi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Yoki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poliz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mahsulotlarini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yetishtirish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dehqon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jazirama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sovuq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izg‘irinli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kunlarda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to‘kishini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-chi?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Olma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mevasini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yetishtirish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win7 32\Desktop\iabloki-zelenye-krasnye-frukt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3322" y="1571612"/>
            <a:ext cx="4524364" cy="457203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8084" y="1142984"/>
            <a:ext cx="728667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daraxti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sifatli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berishi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unumdor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qumoq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tuproqda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yaxshi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rivojlanadi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Yetarli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darajada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sug‘orish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lozim.Shoxlarini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butash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daraxtlarni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yetarli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miqdorda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oziqlantirish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talab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etiladi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Olmaga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tushadigan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zararkunandalarga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qarshi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aralashmalar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sepiladi.Yuqori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sifatli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olish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mevalari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siyraklashtiriladi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Olmalar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terib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olingandan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so‘ng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daraxtning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o‘zi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yana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dorilanadi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5-TOPSHIRIQ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0960" y="1203375"/>
          <a:ext cx="11501520" cy="546084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643206"/>
                <a:gridCol w="4857784"/>
                <a:gridCol w="1071570"/>
                <a:gridCol w="1571636"/>
                <a:gridCol w="1357324"/>
              </a:tblGrid>
              <a:tr h="89502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Mevali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daraxtlar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anor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gilos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shaftoli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xurmo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10762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ekish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Ko‘chatlar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50X50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chuqurcha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kovlanib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ekiladi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2764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Sug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‘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orish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Bo‘z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tuproqlarda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5-10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marta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sug‘oriladi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48561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Parvarishlash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Shoxlari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kamaytiriladi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818913">
                <a:tc>
                  <a:txBody>
                    <a:bodyPr/>
                    <a:lstStyle/>
                    <a:p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Necha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yilda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hosilga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kiradi</a:t>
                      </a:r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3-4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yoshda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meva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tuga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boshlaydi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. 8-10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yoshdan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to‘liq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hosilga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kiradi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0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  <a:endParaRPr lang="ru-RU" sz="3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TASVIRIY  DIKTANT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win7 32\Desktop\1458823148_kartofe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3836" y="1357297"/>
            <a:ext cx="2857520" cy="2421643"/>
          </a:xfrm>
          <a:prstGeom prst="rect">
            <a:avLst/>
          </a:prstGeom>
          <a:noFill/>
        </p:spPr>
      </p:pic>
      <p:pic>
        <p:nvPicPr>
          <p:cNvPr id="1027" name="Picture 3" descr="C:\Users\win7 32\Desktop\brown-on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3836" y="3429000"/>
            <a:ext cx="2571768" cy="2571768"/>
          </a:xfrm>
          <a:prstGeom prst="rect">
            <a:avLst/>
          </a:prstGeom>
          <a:noFill/>
        </p:spPr>
      </p:pic>
      <p:pic>
        <p:nvPicPr>
          <p:cNvPr id="1028" name="Picture 4" descr="C:\Users\win7 32\Desktop\1493761306_sabzi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453454" y="1428736"/>
            <a:ext cx="2976583" cy="2143140"/>
          </a:xfrm>
          <a:prstGeom prst="rect">
            <a:avLst/>
          </a:prstGeom>
          <a:noFill/>
        </p:spPr>
      </p:pic>
      <p:pic>
        <p:nvPicPr>
          <p:cNvPr id="1029" name="Picture 5" descr="C:\Users\win7 32\Desktop\5eb68153dead2de2bb790e5660bdf5e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53454" y="3643314"/>
            <a:ext cx="2928958" cy="2357454"/>
          </a:xfrm>
          <a:prstGeom prst="rect">
            <a:avLst/>
          </a:prstGeom>
          <a:noFill/>
        </p:spPr>
      </p:pic>
      <p:sp>
        <p:nvSpPr>
          <p:cNvPr id="8" name="Волна 7"/>
          <p:cNvSpPr/>
          <p:nvPr/>
        </p:nvSpPr>
        <p:spPr>
          <a:xfrm>
            <a:off x="4167174" y="2285992"/>
            <a:ext cx="3500462" cy="2700350"/>
          </a:xfrm>
          <a:prstGeom prst="wave">
            <a:avLst>
              <a:gd name="adj1" fmla="val 12500"/>
              <a:gd name="adj2" fmla="val -498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38150" y="5929330"/>
            <a:ext cx="11144328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Kartoshka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piyoz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sabzi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bodring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sabzavotlar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TASVIRIY  DIKTANT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win7 32\Desktop\i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0960" y="1214422"/>
            <a:ext cx="3643338" cy="2428892"/>
          </a:xfrm>
          <a:prstGeom prst="rect">
            <a:avLst/>
          </a:prstGeom>
          <a:noFill/>
        </p:spPr>
      </p:pic>
      <p:pic>
        <p:nvPicPr>
          <p:cNvPr id="2051" name="Picture 3" descr="C:\Users\win7 32\Desktop\e036187a8ca42334d2535159316ad32a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3836" y="3714752"/>
            <a:ext cx="3429024" cy="2351607"/>
          </a:xfrm>
          <a:prstGeom prst="rect">
            <a:avLst/>
          </a:prstGeom>
          <a:noFill/>
        </p:spPr>
      </p:pic>
      <p:pic>
        <p:nvPicPr>
          <p:cNvPr id="2052" name="Picture 4" descr="C:\Users\win7 32\Desktop\pumpkin_orange_cucurbit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16" y="3857628"/>
            <a:ext cx="3357586" cy="2222178"/>
          </a:xfrm>
          <a:prstGeom prst="rect">
            <a:avLst/>
          </a:prstGeom>
          <a:noFill/>
        </p:spPr>
      </p:pic>
      <p:pic>
        <p:nvPicPr>
          <p:cNvPr id="2053" name="Picture 5" descr="C:\Users\win7 32\Desktop\загружено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310578" y="1285860"/>
            <a:ext cx="3286148" cy="2300313"/>
          </a:xfrm>
          <a:prstGeom prst="rect">
            <a:avLst/>
          </a:prstGeom>
          <a:noFill/>
        </p:spPr>
      </p:pic>
      <p:sp>
        <p:nvSpPr>
          <p:cNvPr id="10" name="Блок-схема: перфолента 9"/>
          <p:cNvSpPr/>
          <p:nvPr/>
        </p:nvSpPr>
        <p:spPr>
          <a:xfrm>
            <a:off x="4524364" y="2428868"/>
            <a:ext cx="3286148" cy="2214578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ekinlari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150" y="6143644"/>
            <a:ext cx="10787138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Qovun-tarvuz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karam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qovoq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poliz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mahsulotlari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TASVIRIY  DIKTANT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Блок-схема: перфолента 9"/>
          <p:cNvSpPr/>
          <p:nvPr/>
        </p:nvSpPr>
        <p:spPr>
          <a:xfrm>
            <a:off x="4524364" y="2428868"/>
            <a:ext cx="3286148" cy="2214578"/>
          </a:xfrm>
          <a:prstGeom prst="flowChartPunchedTap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38150" y="6143644"/>
            <a:ext cx="10787138" cy="5000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Behi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anjir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xurmo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anor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kuzgi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win7 32\Desktop\tree-plant-fruit-leaf-food-fluffy-produce-yellow-fruit-tree-hairy-citron-citrus-quince-kernobstgewaechs-pome-fruit-rose-greenhouse-flowering-plant-bitter-orange-land-plant-cydonia-oblonga-yuzu-11378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274" y="1285860"/>
            <a:ext cx="3333773" cy="2357454"/>
          </a:xfrm>
          <a:prstGeom prst="rect">
            <a:avLst/>
          </a:prstGeom>
          <a:noFill/>
        </p:spPr>
      </p:pic>
      <p:pic>
        <p:nvPicPr>
          <p:cNvPr id="3075" name="Picture 3" descr="C:\Users\win7 32\Desktop\Dpd3jY5WsAAqBv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3786190"/>
            <a:ext cx="3357586" cy="2177073"/>
          </a:xfrm>
          <a:prstGeom prst="rect">
            <a:avLst/>
          </a:prstGeom>
          <a:noFill/>
        </p:spPr>
      </p:pic>
      <p:pic>
        <p:nvPicPr>
          <p:cNvPr id="3076" name="Picture 4" descr="C:\Users\win7 32\Desktop\picture3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96330" y="1357298"/>
            <a:ext cx="2928958" cy="2214578"/>
          </a:xfrm>
          <a:prstGeom prst="rect">
            <a:avLst/>
          </a:prstGeom>
          <a:noFill/>
        </p:spPr>
      </p:pic>
      <p:pic>
        <p:nvPicPr>
          <p:cNvPr id="3077" name="Picture 5" descr="C:\Users\win7 32\Desktop\granat-zerna-listya-282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39140" y="3714752"/>
            <a:ext cx="3429024" cy="214314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23875" y="1500174"/>
            <a:ext cx="11072813" cy="200026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1.Hosil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bayrami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haqidagi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taassurotlaringiz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asosida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Kuz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ne’matlari</a:t>
            </a:r>
            <a:r>
              <a:rPr lang="en-US" sz="44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tuzing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875" y="3857625"/>
            <a:ext cx="11117263" cy="160496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Botanika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fanidan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olgan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bilimlaringizni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eslab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5-topshiriqdagi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jadvalni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to‘ldiring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bajarish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uchun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509588" y="132238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5313" y="1500188"/>
            <a:ext cx="11072812" cy="1357312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742950" indent="-74295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Shukur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Sa’dullaning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hayoti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ijodini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o‘qib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o‘rganing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3875" y="4929188"/>
            <a:ext cx="11117263" cy="142875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she’rdagi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nisbatlarini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aniqlang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5313" y="3143250"/>
            <a:ext cx="11117262" cy="157162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2.”To‘rt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fasl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she’rini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yod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olishga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harakat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qiling</a:t>
            </a:r>
            <a:r>
              <a:rPr lang="en-US" sz="4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67786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  NISBATLARI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2438" y="1285875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563" y="1214422"/>
            <a:ext cx="11644312" cy="114301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Shukur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Sa’dulla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bolalarning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qadrdon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suyukli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shoiri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qoldi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9563" y="2500306"/>
            <a:ext cx="11644312" cy="1571636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Shukur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Saʼdullaning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birinchi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sheʼrlar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toʻplami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1932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yilda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Hayqiriq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nomi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bosilib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chiqdi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majhul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309563" y="4143375"/>
            <a:ext cx="11644312" cy="785823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yig‘ib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olinar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majhul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</a:t>
            </a:r>
            <a:r>
              <a:rPr lang="en-US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09563" y="5000636"/>
            <a:ext cx="11644312" cy="785818"/>
          </a:xfrm>
          <a:prstGeom prst="roundRect">
            <a:avLst>
              <a:gd name="adj" fmla="val 23719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Dala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dashtda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tindi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.(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522" y="5929330"/>
            <a:ext cx="11644312" cy="714379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 sz="4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Ochilsin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lola</a:t>
            </a: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o‘zlik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95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TAYANCH  SO‘ZLAR: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407988" y="1142984"/>
            <a:ext cx="8974160" cy="5500726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SAXOVATLI  KUZ </a:t>
            </a:r>
            <a:endParaRPr lang="uz-Cyrl-UZ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MO‘L  HOSIL</a:t>
            </a:r>
            <a:endParaRPr lang="uz-Cyrl-UZ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TO‘KIN SOCHINLIK RAMZI</a:t>
            </a:r>
            <a:endParaRPr lang="uz-Cyrl-UZ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BOZORLARDAGI RASTALAR </a:t>
            </a:r>
            <a:endParaRPr lang="uz-Cyrl-UZ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  <a:defRPr/>
            </a:pPr>
            <a:r>
              <a:rPr lang="en-US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HOSIL  YIG‘IM TERIMI </a:t>
            </a:r>
            <a:endParaRPr lang="ru-RU" sz="4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Documents and Settings\User\Рабочий стол\онлайн дарс\1-дарсга расмлар\IMG_20200804_171024_2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39272" y="1285860"/>
            <a:ext cx="2781935" cy="30480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247650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KUZ  SAHOVATI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7" name="Picture 9" descr="C:\Users\win7 32\Desktop\DqBii1eWsAAxzT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38876" y="1428736"/>
            <a:ext cx="5643562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8" name="AutoShape 11" descr="C:\Users\win7 32\Desktop\i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6149" name="AutoShape 14" descr="C:\Users\win7 32\Desktop\kuz.webp"/>
          <p:cNvSpPr>
            <a:spLocks noChangeAspect="1" noChangeArrowheads="1"/>
          </p:cNvSpPr>
          <p:nvPr/>
        </p:nvSpPr>
        <p:spPr bwMode="auto">
          <a:xfrm>
            <a:off x="1444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026" name="Picture 2" descr="C:\Users\win7 32\Desktop\AnPW4doHXPph8dfVkVUveIa-DXzOqe3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0960" y="1428736"/>
            <a:ext cx="5667205" cy="507209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1-TOPSHIRIQ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695325" y="1214438"/>
            <a:ext cx="110886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Tayanch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birikmalari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ishtirokida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suhbatlashing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8084" y="1643050"/>
            <a:ext cx="1178727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sahovatli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fasl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Kuzda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bobodehqonlarimiz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ishlarni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amalga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oshirishadi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Bog‘-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rog‘lar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paykallarda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mevalar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g‘arq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pishgan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Bobodehqonlarimiz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hosilni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zavq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‘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ib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olishga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kirishadilar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Bozorlardagi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rastalarda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nimalarni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kuzatdingiz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Bozorlarimiz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to‘kin-sochinlik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ramzi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kuz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ne’matlari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to‘lgan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Bularning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barchasi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dasturxonimiz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ko‘rkidir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endParaRPr lang="ru-RU" sz="36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52438" y="1285860"/>
            <a:ext cx="11287125" cy="5024453"/>
          </a:xfrm>
        </p:spPr>
        <p:txBody>
          <a:bodyPr>
            <a:normAutofit fontScale="25000" lnSpcReduction="20000"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7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Birgalik</a:t>
            </a:r>
            <a:r>
              <a:rPr lang="en-US" sz="17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nisbatdagi</a:t>
            </a:r>
            <a:r>
              <a:rPr lang="en-US" sz="17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fe’llar</a:t>
            </a:r>
            <a:endParaRPr lang="en-US" sz="176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84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Birdan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ortiq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bajaruvchi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tomonidan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birgalikda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bajarilgan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harakat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yoki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holatni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ifodalovchi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shakli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birgalik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nisbati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deyiladi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Birgalik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nisbati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asosiga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7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17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-</a:t>
            </a:r>
            <a:r>
              <a:rPr lang="en-US" sz="17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17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qo‘shimchasini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qo‘shish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yasaladi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7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en-US" sz="17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ko‘plik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qo‘shimchasi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ma’nodosh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bo‘lib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keladi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7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Qiyoslang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</a:t>
            </a:r>
            <a:r>
              <a:rPr lang="en-US" sz="17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keldi</a:t>
            </a:r>
            <a:r>
              <a:rPr lang="en-US" sz="17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</a:t>
            </a:r>
            <a:r>
              <a:rPr lang="en-US" sz="17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ish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terdi</a:t>
            </a:r>
            <a:r>
              <a:rPr lang="en-US" sz="17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joyla</a:t>
            </a:r>
            <a:r>
              <a:rPr lang="en-US" sz="17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17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joyladi</a:t>
            </a:r>
            <a:r>
              <a:rPr lang="en-US" sz="17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</a:t>
            </a: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7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110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33363"/>
            <a:ext cx="1079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088" y="233363"/>
            <a:ext cx="1079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80960" y="1428736"/>
          <a:ext cx="11430080" cy="51543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715040"/>
                <a:gridCol w="5715040"/>
              </a:tblGrid>
              <a:tr h="1380779">
                <a:tc>
                  <a:txBody>
                    <a:bodyPr/>
                    <a:lstStyle/>
                    <a:p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Sh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qo‘shimchasi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unlidan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keyin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qo‘shiladi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ish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qo‘shimchasi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undoshdan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keyin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qo‘shiladi</a:t>
                      </a:r>
                      <a:endParaRPr lang="ru-RU" sz="3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12304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Boshlamoq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boshla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o‘tkazmoq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o‘tkaz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ish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04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Kuylamoq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kuyla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bormoq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bor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ish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230440"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Sakramoq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sakra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sh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yugurmoq</a:t>
                      </a:r>
                      <a:r>
                        <a:rPr lang="en-US" sz="3600" dirty="0" smtClean="0">
                          <a:latin typeface="Times New Roman" pitchFamily="18" charset="0"/>
                          <a:cs typeface="Times New Roman" pitchFamily="18" charset="0"/>
                        </a:rPr>
                        <a:t> - 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yugur</a:t>
                      </a:r>
                      <a:r>
                        <a:rPr lang="en-US" sz="3600" dirty="0" err="1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ish</a:t>
                      </a:r>
                      <a:r>
                        <a:rPr lang="en-US" sz="36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di</a:t>
                      </a:r>
                      <a:endParaRPr lang="ru-RU" sz="3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188913"/>
            <a:ext cx="11664950" cy="8636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1- MASHQ 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172" name="Прямоугольник 3"/>
          <p:cNvSpPr>
            <a:spLocks noChangeArrowheads="1"/>
          </p:cNvSpPr>
          <p:nvPr/>
        </p:nvSpPr>
        <p:spPr bwMode="auto">
          <a:xfrm>
            <a:off x="166646" y="1214438"/>
            <a:ext cx="117872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Ajratib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ko‘rsatilgan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fe’llarning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shakliga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e’tibor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nisbatda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qo‘llanganini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ayting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0960" y="1785926"/>
            <a:ext cx="11501518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HOSIL  BAYRAMIDA</a:t>
            </a: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O‘quvchilar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yakshanba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kuni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ko‘rgazmasiga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borishdi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bayramida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chet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ellik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tadbirkor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mehmonlar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ishtirok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etishdi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rastalarga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terib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meva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sabzavotlarni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hayratlanishdi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Darhaqiqat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dehqonlarimiz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tomonidan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yetishtirilgan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oltindek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uzumlar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shaftoli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olma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anorlar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-u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noyob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noklarni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ko‘rib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ko‘zingiz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qamashadi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chekkaga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uyib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qo‘yilgan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qovun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tarvuzlardan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taralayotgan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hid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dimog‘ga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yoqimli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uriladi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/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18387670</TotalTime>
  <Words>792</Words>
  <Application>Microsoft Office PowerPoint</Application>
  <PresentationFormat>Произвольный</PresentationFormat>
  <Paragraphs>151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Office Theme</vt:lpstr>
      <vt:lpstr>O‘zbek tili</vt:lpstr>
      <vt:lpstr>Mustaqil bajarish uchun topshiriqlar:</vt:lpstr>
      <vt:lpstr>FE’L  NISBATLARI</vt:lpstr>
      <vt:lpstr>TAYANCH  SO‘ZLAR: </vt:lpstr>
      <vt:lpstr>KUZ  SAHOVATI</vt:lpstr>
      <vt:lpstr>1-TOPSHIRIQ </vt:lpstr>
      <vt:lpstr> BILIB  OLING   </vt:lpstr>
      <vt:lpstr> BILIB  OLING   </vt:lpstr>
      <vt:lpstr>1- MASHQ </vt:lpstr>
      <vt:lpstr>2 - MASHQ </vt:lpstr>
      <vt:lpstr>          2-TOPSHIRIQ </vt:lpstr>
      <vt:lpstr>3-TOPSHIRIQ </vt:lpstr>
      <vt:lpstr>4-TOPSHIRIQ </vt:lpstr>
      <vt:lpstr>Olma mevasini yetishtirish</vt:lpstr>
      <vt:lpstr>5-TOPSHIRIQ</vt:lpstr>
      <vt:lpstr>TASVIRIY  DIKTANT</vt:lpstr>
      <vt:lpstr>TASVIRIY  DIKTANT</vt:lpstr>
      <vt:lpstr>TASVIRIY  DIKTANT</vt:lpstr>
      <vt:lpstr> Mustaqil bajarish uchun topshiriqlar: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win7 32</cp:lastModifiedBy>
  <cp:revision>358</cp:revision>
  <dcterms:created xsi:type="dcterms:W3CDTF">2020-08-03T09:44:14Z</dcterms:created>
  <dcterms:modified xsi:type="dcterms:W3CDTF">2013-04-02T19:05:18Z</dcterms:modified>
</cp:coreProperties>
</file>