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353" r:id="rId3"/>
    <p:sldId id="365" r:id="rId4"/>
    <p:sldId id="364" r:id="rId5"/>
    <p:sldId id="354" r:id="rId6"/>
    <p:sldId id="355" r:id="rId7"/>
    <p:sldId id="356" r:id="rId8"/>
    <p:sldId id="371" r:id="rId9"/>
    <p:sldId id="360" r:id="rId10"/>
    <p:sldId id="362" r:id="rId11"/>
    <p:sldId id="359" r:id="rId12"/>
    <p:sldId id="358" r:id="rId13"/>
    <p:sldId id="357" r:id="rId14"/>
    <p:sldId id="363" r:id="rId15"/>
    <p:sldId id="342" r:id="rId16"/>
    <p:sldId id="367" r:id="rId17"/>
    <p:sldId id="368" r:id="rId18"/>
    <p:sldId id="369" r:id="rId19"/>
    <p:sldId id="370" r:id="rId20"/>
    <p:sldId id="33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794" autoAdjust="0"/>
    <p:restoredTop sz="94444" autoAdjust="0"/>
  </p:normalViewPr>
  <p:slideViewPr>
    <p:cSldViewPr>
      <p:cViewPr varScale="1">
        <p:scale>
          <a:sx n="65" d="100"/>
          <a:sy n="65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E9799-58FF-4E13-9F34-5F349051F37D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A17354-58CB-4374-BE14-8F5B46EB75D7}">
      <dgm:prSet phldrT="[Текст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FASLLAR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11E8363-5C06-46C7-B376-75F7E7B7203C}" type="parTrans" cxnId="{C6F57110-B49A-40F6-B418-17DC5DD02726}">
      <dgm:prSet/>
      <dgm:spPr/>
      <dgm:t>
        <a:bodyPr/>
        <a:lstStyle/>
        <a:p>
          <a:endParaRPr lang="ru-RU"/>
        </a:p>
      </dgm:t>
    </dgm:pt>
    <dgm:pt modelId="{EB7FA545-0352-4925-A690-1A902D30FD8D}" type="sibTrans" cxnId="{C6F57110-B49A-40F6-B418-17DC5DD02726}">
      <dgm:prSet/>
      <dgm:spPr/>
      <dgm:t>
        <a:bodyPr/>
        <a:lstStyle/>
        <a:p>
          <a:endParaRPr lang="ru-RU"/>
        </a:p>
      </dgm:t>
    </dgm:pt>
    <dgm:pt modelId="{01D27E03-51CE-4F17-9B53-4290D33EDAD1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Dalalarga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ko‘m-ko‘k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gilam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to‘shalgan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EFFA12E-0859-4047-B0A8-D4286EFE186C}" type="parTrans" cxnId="{03E6878F-74B2-4BDE-B18B-25D836050BB2}">
      <dgm:prSet/>
      <dgm:spPr/>
      <dgm:t>
        <a:bodyPr/>
        <a:lstStyle/>
        <a:p>
          <a:endParaRPr lang="ru-RU"/>
        </a:p>
      </dgm:t>
    </dgm:pt>
    <dgm:pt modelId="{545042C0-E015-48EF-B936-4264E4726C30}" type="sibTrans" cxnId="{03E6878F-74B2-4BDE-B18B-25D836050BB2}">
      <dgm:prSet/>
      <dgm:spPr/>
      <dgm:t>
        <a:bodyPr/>
        <a:lstStyle/>
        <a:p>
          <a:endParaRPr lang="ru-RU"/>
        </a:p>
      </dgm:t>
    </dgm:pt>
    <dgm:pt modelId="{81412B84-35FC-4102-9F64-8BF401FCADEA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Bolalarning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sevinchi,shodon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kulgisi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jaranglamoqda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A2EC4C1-BEBD-4B11-8E7B-CE7037F688C8}" type="parTrans" cxnId="{61D2443A-BB86-4BB7-A4C4-3A390296417F}">
      <dgm:prSet/>
      <dgm:spPr/>
      <dgm:t>
        <a:bodyPr/>
        <a:lstStyle/>
        <a:p>
          <a:endParaRPr lang="ru-RU"/>
        </a:p>
      </dgm:t>
    </dgm:pt>
    <dgm:pt modelId="{506D70CE-AA1C-4C8C-8A20-BCF978918BDE}" type="sibTrans" cxnId="{61D2443A-BB86-4BB7-A4C4-3A390296417F}">
      <dgm:prSet/>
      <dgm:spPr/>
      <dgm:t>
        <a:bodyPr/>
        <a:lstStyle/>
        <a:p>
          <a:endParaRPr lang="ru-RU"/>
        </a:p>
      </dgm:t>
    </dgm:pt>
    <dgm:pt modelId="{4623D96C-C2AE-4B57-92BA-146916DF4B95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O‘zgacha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tarovat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sokinlik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hukm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suradi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8A5F2A2C-FA17-4517-8770-51A4A880A4E3}" type="parTrans" cxnId="{1DA387CD-5480-481A-B819-1C7BB657F362}">
      <dgm:prSet/>
      <dgm:spPr/>
      <dgm:t>
        <a:bodyPr/>
        <a:lstStyle/>
        <a:p>
          <a:endParaRPr lang="ru-RU"/>
        </a:p>
      </dgm:t>
    </dgm:pt>
    <dgm:pt modelId="{80AA2B9A-A114-415B-9991-B953E95A588A}" type="sibTrans" cxnId="{1DA387CD-5480-481A-B819-1C7BB657F362}">
      <dgm:prSet/>
      <dgm:spPr/>
      <dgm:t>
        <a:bodyPr/>
        <a:lstStyle/>
        <a:p>
          <a:endParaRPr lang="ru-RU"/>
        </a:p>
      </dgm:t>
    </dgm:pt>
    <dgm:pt modelId="{7A7662BD-130E-43D6-B14D-73CD0D2284DC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Atrof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oq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libosga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burkanadi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1C92D5C-41EF-4ABE-A44C-92618245634E}" type="parTrans" cxnId="{B5EF9717-FA5C-43F4-91BC-D679EBF8DB3E}">
      <dgm:prSet/>
      <dgm:spPr/>
      <dgm:t>
        <a:bodyPr/>
        <a:lstStyle/>
        <a:p>
          <a:endParaRPr lang="ru-RU"/>
        </a:p>
      </dgm:t>
    </dgm:pt>
    <dgm:pt modelId="{121ACFB6-94F2-49BE-B268-82AFF3A97D3F}" type="sibTrans" cxnId="{B5EF9717-FA5C-43F4-91BC-D679EBF8DB3E}">
      <dgm:prSet/>
      <dgm:spPr/>
      <dgm:t>
        <a:bodyPr/>
        <a:lstStyle/>
        <a:p>
          <a:endParaRPr lang="ru-RU"/>
        </a:p>
      </dgm:t>
    </dgm:pt>
    <dgm:pt modelId="{2CF34ADA-C9CE-442C-8F77-F13E21845996}" type="pres">
      <dgm:prSet presAssocID="{4AAE9799-58FF-4E13-9F34-5F349051F3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6A588-B7D5-4843-BA2E-E2E71241707B}" type="pres">
      <dgm:prSet presAssocID="{52A17354-58CB-4374-BE14-8F5B46EB75D7}" presName="centerShape" presStyleLbl="node0" presStyleIdx="0" presStyleCnt="1" custScaleX="115726"/>
      <dgm:spPr/>
      <dgm:t>
        <a:bodyPr/>
        <a:lstStyle/>
        <a:p>
          <a:endParaRPr lang="ru-RU"/>
        </a:p>
      </dgm:t>
    </dgm:pt>
    <dgm:pt modelId="{2A794C51-9153-4937-B6B5-11D9A988860F}" type="pres">
      <dgm:prSet presAssocID="{01D27E03-51CE-4F17-9B53-4290D33EDAD1}" presName="node" presStyleLbl="node1" presStyleIdx="0" presStyleCnt="4" custScaleX="322053" custScaleY="136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80BE6-29AD-4E86-9EEA-D3A98F1C8ED2}" type="pres">
      <dgm:prSet presAssocID="{01D27E03-51CE-4F17-9B53-4290D33EDAD1}" presName="dummy" presStyleCnt="0"/>
      <dgm:spPr/>
    </dgm:pt>
    <dgm:pt modelId="{0ADDE175-AE10-450E-AF6A-265BD0B3F702}" type="pres">
      <dgm:prSet presAssocID="{545042C0-E015-48EF-B936-4264E4726C3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844AF2E-EA20-4CB2-93D3-75489A1021AF}" type="pres">
      <dgm:prSet presAssocID="{81412B84-35FC-4102-9F64-8BF401FCADEA}" presName="node" presStyleLbl="node1" presStyleIdx="1" presStyleCnt="4" custScaleX="322226" custScaleY="150070" custRadScaleRad="171490" custRadScaleInc="-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E18B8-C914-4FB2-A752-E2EB81E4E29F}" type="pres">
      <dgm:prSet presAssocID="{81412B84-35FC-4102-9F64-8BF401FCADEA}" presName="dummy" presStyleCnt="0"/>
      <dgm:spPr/>
    </dgm:pt>
    <dgm:pt modelId="{4B09154C-C9FD-4B4F-87C3-CE8DC0B7981F}" type="pres">
      <dgm:prSet presAssocID="{506D70CE-AA1C-4C8C-8A20-BCF978918BD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A4476E4-48D3-441A-B0E9-7825CCA09600}" type="pres">
      <dgm:prSet presAssocID="{4623D96C-C2AE-4B57-92BA-146916DF4B95}" presName="node" presStyleLbl="node1" presStyleIdx="2" presStyleCnt="4" custScaleX="315928" custScaleY="143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02FFC-C294-4D9C-8664-85F017C82115}" type="pres">
      <dgm:prSet presAssocID="{4623D96C-C2AE-4B57-92BA-146916DF4B95}" presName="dummy" presStyleCnt="0"/>
      <dgm:spPr/>
    </dgm:pt>
    <dgm:pt modelId="{795919AB-D2C1-4515-AF59-3B9C55DCE329}" type="pres">
      <dgm:prSet presAssocID="{80AA2B9A-A114-415B-9991-B953E95A588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F05AEC4-87D1-4387-8ED9-13263077820A}" type="pres">
      <dgm:prSet presAssocID="{7A7662BD-130E-43D6-B14D-73CD0D2284DC}" presName="node" presStyleLbl="node1" presStyleIdx="3" presStyleCnt="4" custScaleX="332239" custScaleY="139313" custRadScaleRad="169473" custRadScaleInc="-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8C891-B208-4CF7-8E15-9E844170A39F}" type="pres">
      <dgm:prSet presAssocID="{7A7662BD-130E-43D6-B14D-73CD0D2284DC}" presName="dummy" presStyleCnt="0"/>
      <dgm:spPr/>
    </dgm:pt>
    <dgm:pt modelId="{680D48FF-6DC4-4760-A8B0-F31652C3BCFC}" type="pres">
      <dgm:prSet presAssocID="{121ACFB6-94F2-49BE-B268-82AFF3A97D3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1D2443A-BB86-4BB7-A4C4-3A390296417F}" srcId="{52A17354-58CB-4374-BE14-8F5B46EB75D7}" destId="{81412B84-35FC-4102-9F64-8BF401FCADEA}" srcOrd="1" destOrd="0" parTransId="{AA2EC4C1-BEBD-4B11-8E7B-CE7037F688C8}" sibTransId="{506D70CE-AA1C-4C8C-8A20-BCF978918BDE}"/>
    <dgm:cxn modelId="{D73D7480-ABD9-42A7-A5B9-AA7E7FD5E3BF}" type="presOf" srcId="{4AAE9799-58FF-4E13-9F34-5F349051F37D}" destId="{2CF34ADA-C9CE-442C-8F77-F13E21845996}" srcOrd="0" destOrd="0" presId="urn:microsoft.com/office/officeart/2005/8/layout/radial6"/>
    <dgm:cxn modelId="{7B21D454-E5D7-4564-BE9D-350503459F82}" type="presOf" srcId="{506D70CE-AA1C-4C8C-8A20-BCF978918BDE}" destId="{4B09154C-C9FD-4B4F-87C3-CE8DC0B7981F}" srcOrd="0" destOrd="0" presId="urn:microsoft.com/office/officeart/2005/8/layout/radial6"/>
    <dgm:cxn modelId="{C7698A4D-E6C4-41DD-831B-B2401A6F3F62}" type="presOf" srcId="{81412B84-35FC-4102-9F64-8BF401FCADEA}" destId="{8844AF2E-EA20-4CB2-93D3-75489A1021AF}" srcOrd="0" destOrd="0" presId="urn:microsoft.com/office/officeart/2005/8/layout/radial6"/>
    <dgm:cxn modelId="{89CB6E51-A58F-4559-BEC7-FE19C458D650}" type="presOf" srcId="{52A17354-58CB-4374-BE14-8F5B46EB75D7}" destId="{AF36A588-B7D5-4843-BA2E-E2E71241707B}" srcOrd="0" destOrd="0" presId="urn:microsoft.com/office/officeart/2005/8/layout/radial6"/>
    <dgm:cxn modelId="{301CA395-CF0A-435E-A56D-B0A294C9CFB5}" type="presOf" srcId="{01D27E03-51CE-4F17-9B53-4290D33EDAD1}" destId="{2A794C51-9153-4937-B6B5-11D9A988860F}" srcOrd="0" destOrd="0" presId="urn:microsoft.com/office/officeart/2005/8/layout/radial6"/>
    <dgm:cxn modelId="{458C19A6-E05D-45C2-A005-E9B3140C0374}" type="presOf" srcId="{121ACFB6-94F2-49BE-B268-82AFF3A97D3F}" destId="{680D48FF-6DC4-4760-A8B0-F31652C3BCFC}" srcOrd="0" destOrd="0" presId="urn:microsoft.com/office/officeart/2005/8/layout/radial6"/>
    <dgm:cxn modelId="{1726C42C-CB0B-40DD-930D-715E22F545A4}" type="presOf" srcId="{545042C0-E015-48EF-B936-4264E4726C30}" destId="{0ADDE175-AE10-450E-AF6A-265BD0B3F702}" srcOrd="0" destOrd="0" presId="urn:microsoft.com/office/officeart/2005/8/layout/radial6"/>
    <dgm:cxn modelId="{03E6878F-74B2-4BDE-B18B-25D836050BB2}" srcId="{52A17354-58CB-4374-BE14-8F5B46EB75D7}" destId="{01D27E03-51CE-4F17-9B53-4290D33EDAD1}" srcOrd="0" destOrd="0" parTransId="{FEFFA12E-0859-4047-B0A8-D4286EFE186C}" sibTransId="{545042C0-E015-48EF-B936-4264E4726C30}"/>
    <dgm:cxn modelId="{A215A66E-8449-4AAE-AEB6-84C80B6D15FF}" type="presOf" srcId="{7A7662BD-130E-43D6-B14D-73CD0D2284DC}" destId="{CF05AEC4-87D1-4387-8ED9-13263077820A}" srcOrd="0" destOrd="0" presId="urn:microsoft.com/office/officeart/2005/8/layout/radial6"/>
    <dgm:cxn modelId="{C6F57110-B49A-40F6-B418-17DC5DD02726}" srcId="{4AAE9799-58FF-4E13-9F34-5F349051F37D}" destId="{52A17354-58CB-4374-BE14-8F5B46EB75D7}" srcOrd="0" destOrd="0" parTransId="{D11E8363-5C06-46C7-B376-75F7E7B7203C}" sibTransId="{EB7FA545-0352-4925-A690-1A902D30FD8D}"/>
    <dgm:cxn modelId="{1DA387CD-5480-481A-B819-1C7BB657F362}" srcId="{52A17354-58CB-4374-BE14-8F5B46EB75D7}" destId="{4623D96C-C2AE-4B57-92BA-146916DF4B95}" srcOrd="2" destOrd="0" parTransId="{8A5F2A2C-FA17-4517-8770-51A4A880A4E3}" sibTransId="{80AA2B9A-A114-415B-9991-B953E95A588A}"/>
    <dgm:cxn modelId="{1DF41A7F-0E31-44C1-9E91-2448CE90A64E}" type="presOf" srcId="{4623D96C-C2AE-4B57-92BA-146916DF4B95}" destId="{BA4476E4-48D3-441A-B0E9-7825CCA09600}" srcOrd="0" destOrd="0" presId="urn:microsoft.com/office/officeart/2005/8/layout/radial6"/>
    <dgm:cxn modelId="{351B24E6-177B-4C85-BFE2-8B40614F2244}" type="presOf" srcId="{80AA2B9A-A114-415B-9991-B953E95A588A}" destId="{795919AB-D2C1-4515-AF59-3B9C55DCE329}" srcOrd="0" destOrd="0" presId="urn:microsoft.com/office/officeart/2005/8/layout/radial6"/>
    <dgm:cxn modelId="{B5EF9717-FA5C-43F4-91BC-D679EBF8DB3E}" srcId="{52A17354-58CB-4374-BE14-8F5B46EB75D7}" destId="{7A7662BD-130E-43D6-B14D-73CD0D2284DC}" srcOrd="3" destOrd="0" parTransId="{C1C92D5C-41EF-4ABE-A44C-92618245634E}" sibTransId="{121ACFB6-94F2-49BE-B268-82AFF3A97D3F}"/>
    <dgm:cxn modelId="{572059A5-AFA7-4A05-AEA5-CE4BC238417A}" type="presParOf" srcId="{2CF34ADA-C9CE-442C-8F77-F13E21845996}" destId="{AF36A588-B7D5-4843-BA2E-E2E71241707B}" srcOrd="0" destOrd="0" presId="urn:microsoft.com/office/officeart/2005/8/layout/radial6"/>
    <dgm:cxn modelId="{61089931-6906-441A-A7DB-5E1968AEDCA4}" type="presParOf" srcId="{2CF34ADA-C9CE-442C-8F77-F13E21845996}" destId="{2A794C51-9153-4937-B6B5-11D9A988860F}" srcOrd="1" destOrd="0" presId="urn:microsoft.com/office/officeart/2005/8/layout/radial6"/>
    <dgm:cxn modelId="{5F02313F-A714-40E7-97B0-9813AF25DECF}" type="presParOf" srcId="{2CF34ADA-C9CE-442C-8F77-F13E21845996}" destId="{B8B80BE6-29AD-4E86-9EEA-D3A98F1C8ED2}" srcOrd="2" destOrd="0" presId="urn:microsoft.com/office/officeart/2005/8/layout/radial6"/>
    <dgm:cxn modelId="{982C0017-EFD2-4FC7-94D8-70F74A6BFCC7}" type="presParOf" srcId="{2CF34ADA-C9CE-442C-8F77-F13E21845996}" destId="{0ADDE175-AE10-450E-AF6A-265BD0B3F702}" srcOrd="3" destOrd="0" presId="urn:microsoft.com/office/officeart/2005/8/layout/radial6"/>
    <dgm:cxn modelId="{DAF7C5C2-A62D-4A43-9C98-AC26FCAB00B8}" type="presParOf" srcId="{2CF34ADA-C9CE-442C-8F77-F13E21845996}" destId="{8844AF2E-EA20-4CB2-93D3-75489A1021AF}" srcOrd="4" destOrd="0" presId="urn:microsoft.com/office/officeart/2005/8/layout/radial6"/>
    <dgm:cxn modelId="{7BB7C53D-AC96-44CD-96BF-2D4841CA28C5}" type="presParOf" srcId="{2CF34ADA-C9CE-442C-8F77-F13E21845996}" destId="{E96E18B8-C914-4FB2-A752-E2EB81E4E29F}" srcOrd="5" destOrd="0" presId="urn:microsoft.com/office/officeart/2005/8/layout/radial6"/>
    <dgm:cxn modelId="{DA9BB3C9-09F4-458B-A38E-1E6BBF7684FD}" type="presParOf" srcId="{2CF34ADA-C9CE-442C-8F77-F13E21845996}" destId="{4B09154C-C9FD-4B4F-87C3-CE8DC0B7981F}" srcOrd="6" destOrd="0" presId="urn:microsoft.com/office/officeart/2005/8/layout/radial6"/>
    <dgm:cxn modelId="{280A7AAB-F5BA-4785-833F-6889DD143DD0}" type="presParOf" srcId="{2CF34ADA-C9CE-442C-8F77-F13E21845996}" destId="{BA4476E4-48D3-441A-B0E9-7825CCA09600}" srcOrd="7" destOrd="0" presId="urn:microsoft.com/office/officeart/2005/8/layout/radial6"/>
    <dgm:cxn modelId="{2489A5F4-0094-4A8D-BA47-7DB8A82CC355}" type="presParOf" srcId="{2CF34ADA-C9CE-442C-8F77-F13E21845996}" destId="{91402FFC-C294-4D9C-8664-85F017C82115}" srcOrd="8" destOrd="0" presId="urn:microsoft.com/office/officeart/2005/8/layout/radial6"/>
    <dgm:cxn modelId="{11E3FFF6-9DBF-4FD9-BB0D-AA08381D4A27}" type="presParOf" srcId="{2CF34ADA-C9CE-442C-8F77-F13E21845996}" destId="{795919AB-D2C1-4515-AF59-3B9C55DCE329}" srcOrd="9" destOrd="0" presId="urn:microsoft.com/office/officeart/2005/8/layout/radial6"/>
    <dgm:cxn modelId="{E44F8D32-E15B-48F2-8D6C-4625080AB831}" type="presParOf" srcId="{2CF34ADA-C9CE-442C-8F77-F13E21845996}" destId="{CF05AEC4-87D1-4387-8ED9-13263077820A}" srcOrd="10" destOrd="0" presId="urn:microsoft.com/office/officeart/2005/8/layout/radial6"/>
    <dgm:cxn modelId="{EDA3266C-220F-4CB8-83DD-AD21E812722C}" type="presParOf" srcId="{2CF34ADA-C9CE-442C-8F77-F13E21845996}" destId="{4E68C891-B208-4CF7-8E15-9E844170A39F}" srcOrd="11" destOrd="0" presId="urn:microsoft.com/office/officeart/2005/8/layout/radial6"/>
    <dgm:cxn modelId="{74A39C70-C255-40DD-911C-14914F857077}" type="presParOf" srcId="{2CF34ADA-C9CE-442C-8F77-F13E21845996}" destId="{680D48FF-6DC4-4760-A8B0-F31652C3BCFC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E6910-D30D-44F7-B386-1C732307B98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88B446-AF06-46D2-B567-417ABDD84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E06F1E-057C-4F69-9D47-4B398F9163F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FE5A1C-C758-4B5C-BE34-26F89A3BAB0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677EC8-2C13-4901-AC23-A8FA877A16E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146A-F1CE-47CA-9BBB-2970EA9220C7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1C72-D6C4-4EE8-AFE8-4DD21B88E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1C93-299B-4273-87C1-49ACAB5D15E5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B2B1-EF89-43CF-9EF3-3BB46C50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8B3F-00B4-411F-BA63-CC1A3DDDD8B3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6DC9-4AD2-40FD-B11D-EBED4293C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7BB4-9D5F-44CB-A86C-44439C59210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2AC8-B574-434D-80BF-2AC700B0E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B1C1-85E4-4E9B-8D6E-B69E47334211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DC89-D363-4DA0-808A-F17DA7C2C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3A4F-2F33-4D6C-81B5-78F30F290B8A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0D9A-DB32-4DD3-9E06-A263F3A80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57074B-F2F5-4253-A312-0F21A1F5ECDB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CDE772-D222-49EF-9BE2-EA1569FA7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50" y="2571750"/>
            <a:ext cx="6215063" cy="3081338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endParaRPr lang="en-US" sz="3700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Shukur</a:t>
            </a:r>
            <a:r>
              <a:rPr lang="en-US" sz="48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Sa’dulla</a:t>
            </a:r>
            <a:endParaRPr lang="en-US" sz="48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48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To‘rt</a:t>
            </a:r>
            <a:r>
              <a:rPr lang="en-US" sz="48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48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endParaRPr lang="en-US" sz="48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sz="320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sz="3200" dirty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151"/>
              </a:lnSpc>
              <a:defRPr/>
            </a:pPr>
            <a:r>
              <a:rPr lang="en-US" sz="2800" spc="11" dirty="0" err="1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Maxmudova</a:t>
            </a:r>
            <a:r>
              <a:rPr lang="en-US" sz="2800" spc="11" dirty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" dirty="0" err="1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Nargiza</a:t>
            </a:r>
            <a:r>
              <a:rPr lang="en-US" sz="2800" spc="11" dirty="0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11" dirty="0" err="1">
                <a:solidFill>
                  <a:srgbClr val="373435"/>
                </a:solidFill>
                <a:latin typeface="Times New Roman" pitchFamily="18" charset="0"/>
                <a:cs typeface="Times New Roman" pitchFamily="18" charset="0"/>
              </a:rPr>
              <a:t>Esirgapovna</a:t>
            </a:r>
            <a:endParaRPr lang="en-US" sz="2800" spc="11" dirty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4103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4104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107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8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9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10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8" name="Рисунок 17" descr="Без названия (9).jpg"/>
          <p:cNvPicPr>
            <a:picLocks noGrp="1" noChangeAspect="1"/>
          </p:cNvPicPr>
          <p:nvPr>
            <p:ph type="pic" sz="quarter" idx="12"/>
          </p:nvPr>
        </p:nvPicPr>
        <p:blipFill>
          <a:blip r:embed="rId6"/>
          <a:srcRect l="16466" r="16466"/>
          <a:stretch>
            <a:fillRect/>
          </a:stretch>
        </p:blipFill>
        <p:spPr>
          <a:xfrm>
            <a:off x="7953375" y="2571750"/>
            <a:ext cx="3714750" cy="354965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BAHOR- YANGILANISH FASLI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09563" y="1428750"/>
            <a:ext cx="5857875" cy="3305175"/>
          </a:xfrm>
        </p:spPr>
        <p:txBody>
          <a:bodyPr lIns="91440" tIns="45720" rIns="91440" bIns="45720" anchor="ctr"/>
          <a:lstStyle/>
          <a:p>
            <a:pPr>
              <a:buFontTx/>
              <a:buNone/>
            </a:pPr>
            <a:endParaRPr lang="en-US" sz="3600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Milt etib chiqdi quyosh,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Dedi: – Doʻstlar, qish odosh.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Koʻrsak, yoʻq qora bulut,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Yer yuzi koʻk gilam – oʻt.</a:t>
            </a:r>
          </a:p>
        </p:txBody>
      </p:sp>
      <p:pic>
        <p:nvPicPr>
          <p:cNvPr id="13317" name="Picture 2" descr="C:\Users\win7 32\Desktop\Poppies_Summer_Grasslands_Trees_562184_1270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25" y="1357313"/>
            <a:ext cx="5857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 – O‘TMOQDA SOZ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571625"/>
            <a:ext cx="6429375" cy="478631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       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Shoir koʻrkam yoz fasli bilan bolalarni tanishtirishga oʻtadi.</a:t>
            </a:r>
          </a:p>
          <a:p>
            <a:pPr>
              <a:buFontTx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Yoz kelishi bilan xursand boʻlgan bolalarning sevinchini shoir  shunday ifoda etadi: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   Keldi koʻklam kabi soz,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    Bizlar sevgan issiq yoz.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5" descr="C:\Users\win7 32\Desktop\Время-года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63" y="1428750"/>
            <a:ext cx="4602162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BOBO  DEHQONLAR  MEHNATI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2438" y="1428750"/>
            <a:ext cx="7715250" cy="5016500"/>
          </a:xfrm>
        </p:spPr>
        <p:txBody>
          <a:bodyPr lIns="91440" tIns="45720" rIns="91440" bIns="45720" anchor="ctr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  Shoir Vatanimizning boyligiga boylik qoʻshgan, mehnatkashlar dasturxonini bezovchi noz-neʼmatlarni vujudga keltirgan, “toʻqson xil mevalarni pishirib”,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“yangi dunyolar ochgan” kishilarni zoʻr muhabbat bilan, ajoyib misralarda ulugʻlaydi: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i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Ekin oʻsdi yerlarda,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i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Bugʻdoy pishdi qirlarda…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i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Poliz toʻla bodring,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i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Bogʻbon, tez uzib bering!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6" descr="C:\Users\win7 32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3857625"/>
            <a:ext cx="3857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:\Users\win7 32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1285875"/>
            <a:ext cx="38227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309563" y="1428750"/>
            <a:ext cx="6286500" cy="4740275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i="1" smtClean="0">
                <a:latin typeface="Times New Roman" pitchFamily="18" charset="0"/>
                <a:cs typeface="Times New Roman" pitchFamily="18" charset="0"/>
              </a:rPr>
              <a:t>Quyosh tushar taftidan,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400" i="1" smtClean="0">
                <a:latin typeface="Times New Roman" pitchFamily="18" charset="0"/>
                <a:cs typeface="Times New Roman" pitchFamily="18" charset="0"/>
              </a:rPr>
              <a:t>Qoʻrqib qishning aftidan.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400" i="1" smtClean="0">
                <a:latin typeface="Times New Roman" pitchFamily="18" charset="0"/>
                <a:cs typeface="Times New Roman" pitchFamily="18" charset="0"/>
              </a:rPr>
              <a:t>Sargʻayadi koʻkatlar,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400" i="1" smtClean="0">
                <a:latin typeface="Times New Roman" pitchFamily="18" charset="0"/>
                <a:cs typeface="Times New Roman" pitchFamily="18" charset="0"/>
              </a:rPr>
              <a:t>Barg toʻkadi daraxtlar.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400" i="1" smtClean="0">
                <a:latin typeface="Times New Roman" pitchFamily="18" charset="0"/>
                <a:cs typeface="Times New Roman" pitchFamily="18" charset="0"/>
              </a:rPr>
              <a:t>Hosil yigʻib olinar,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400" i="1" smtClean="0">
                <a:latin typeface="Times New Roman" pitchFamily="18" charset="0"/>
                <a:cs typeface="Times New Roman" pitchFamily="18" charset="0"/>
              </a:rPr>
              <a:t>Qishga zamin solinar.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win7 32\Desktop\1200px-Mt-St-Greg-RueEcureuil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1357313"/>
            <a:ext cx="57086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KUMUSH  QISH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738188" y="714375"/>
            <a:ext cx="5643562" cy="5715000"/>
          </a:xfrm>
        </p:spPr>
        <p:txBody>
          <a:bodyPr/>
          <a:lstStyle/>
          <a:p>
            <a:pPr>
              <a:buFontTx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Dala - dashtda tindi ish,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Keldi mehmon boʻlib qish.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Qish emas, u - qorbobo,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Sovgʻalari bor bobo…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Xuddi yozday, bahorday –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Iliq, kuzgi nahorday.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Qor yogʻar, kecha-kunduz,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i="1" smtClean="0">
                <a:latin typeface="Times New Roman" pitchFamily="18" charset="0"/>
                <a:cs typeface="Times New Roman" pitchFamily="18" charset="0"/>
              </a:rPr>
              <a:t>Suv sovqotib kiygan muz.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3" descr="C:\Users\win7 32\Desktop\screen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1214438"/>
            <a:ext cx="55721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55403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TO‘RT  FASL TAROVATI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52398" y="1285860"/>
          <a:ext cx="1173960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иугольник 2"/>
          <p:cNvSpPr/>
          <p:nvPr/>
        </p:nvSpPr>
        <p:spPr>
          <a:xfrm rot="10800000">
            <a:off x="225425" y="1947863"/>
            <a:ext cx="2297113" cy="230187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YIL</a:t>
            </a:r>
          </a:p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FASLLARI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4470400" y="3748088"/>
            <a:ext cx="11113" cy="55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flipV="1">
            <a:off x="2490788" y="3063875"/>
            <a:ext cx="63849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28950" y="1431925"/>
            <a:ext cx="1782763" cy="15922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4363" y="1423988"/>
            <a:ext cx="1782762" cy="1592262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681663" y="1452563"/>
            <a:ext cx="1782762" cy="15906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156450" y="1428750"/>
            <a:ext cx="1784350" cy="15906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16250" y="3076575"/>
            <a:ext cx="2014538" cy="17430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02138" y="3078163"/>
            <a:ext cx="2016125" cy="17430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7850" y="3067050"/>
            <a:ext cx="2016125" cy="17446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56450" y="3101975"/>
            <a:ext cx="2016125" cy="17430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Шеврон 15"/>
          <p:cNvSpPr/>
          <p:nvPr/>
        </p:nvSpPr>
        <p:spPr>
          <a:xfrm rot="10800000">
            <a:off x="8782050" y="2130425"/>
            <a:ext cx="2695575" cy="1954213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6475" y="220663"/>
            <a:ext cx="4730750" cy="58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“BALIQ SKELETI”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3699026">
            <a:off x="3328987" y="1071563"/>
            <a:ext cx="739775" cy="17843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TextBox 18"/>
          <p:cNvSpPr txBox="1">
            <a:spLocks noChangeArrowheads="1"/>
          </p:cNvSpPr>
          <p:nvPr/>
        </p:nvSpPr>
        <p:spPr bwMode="auto">
          <a:xfrm rot="-2430007">
            <a:off x="4252913" y="1924050"/>
            <a:ext cx="1185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endParaRPr lang="ru-RU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 rot="-2499145">
            <a:off x="5556250" y="1885950"/>
            <a:ext cx="1184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endParaRPr lang="ru-RU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Box 20"/>
          <p:cNvSpPr txBox="1">
            <a:spLocks noChangeArrowheads="1"/>
          </p:cNvSpPr>
          <p:nvPr/>
        </p:nvSpPr>
        <p:spPr bwMode="auto">
          <a:xfrm rot="-2414911">
            <a:off x="7078663" y="1508125"/>
            <a:ext cx="1339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QISH</a:t>
            </a:r>
          </a:p>
          <a:p>
            <a:endParaRPr lang="ru-RU"/>
          </a:p>
        </p:txBody>
      </p:sp>
      <p:sp>
        <p:nvSpPr>
          <p:cNvPr id="19476" name="TextBox 22"/>
          <p:cNvSpPr txBox="1">
            <a:spLocks noChangeArrowheads="1"/>
          </p:cNvSpPr>
          <p:nvPr/>
        </p:nvSpPr>
        <p:spPr bwMode="auto">
          <a:xfrm rot="2455298">
            <a:off x="2416175" y="4154488"/>
            <a:ext cx="38227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Bahor-yangilanish fasli.</a:t>
            </a:r>
            <a:endParaRPr lang="ru-RU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7" name="TextBox 23"/>
          <p:cNvSpPr txBox="1">
            <a:spLocks noChangeArrowheads="1"/>
          </p:cNvSpPr>
          <p:nvPr/>
        </p:nvSpPr>
        <p:spPr bwMode="auto">
          <a:xfrm rot="2480473">
            <a:off x="3656013" y="4143375"/>
            <a:ext cx="4197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Yozning issiq kunlari boshlandi.</a:t>
            </a:r>
            <a:endParaRPr lang="ru-RU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8" name="TextBox 24"/>
          <p:cNvSpPr txBox="1">
            <a:spLocks noChangeArrowheads="1"/>
          </p:cNvSpPr>
          <p:nvPr/>
        </p:nvSpPr>
        <p:spPr bwMode="auto">
          <a:xfrm rot="2450620">
            <a:off x="4845050" y="4376738"/>
            <a:ext cx="4286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Kuz saxovatli fasl.</a:t>
            </a:r>
            <a:r>
              <a:rPr lang="en-US" sz="3600" b="1">
                <a:solidFill>
                  <a:srgbClr val="FFFF00"/>
                </a:solidFill>
              </a:rPr>
              <a:t> </a:t>
            </a:r>
            <a:endParaRPr lang="ru-RU" sz="3600" b="1">
              <a:solidFill>
                <a:srgbClr val="FFFF00"/>
              </a:solidFill>
            </a:endParaRPr>
          </a:p>
        </p:txBody>
      </p:sp>
      <p:sp>
        <p:nvSpPr>
          <p:cNvPr id="19479" name="TextBox 26"/>
          <p:cNvSpPr txBox="1">
            <a:spLocks noChangeArrowheads="1"/>
          </p:cNvSpPr>
          <p:nvPr/>
        </p:nvSpPr>
        <p:spPr bwMode="auto">
          <a:xfrm rot="2439487">
            <a:off x="6167438" y="4601488"/>
            <a:ext cx="48577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Tog‘larga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qalin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yog‘di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9348788" y="3022600"/>
            <a:ext cx="738187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BILASIZMI?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C:\Users\win7 32\Desktop\s1200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0" y="3857625"/>
            <a:ext cx="3422650" cy="2655888"/>
          </a:xfrm>
          <a:noFill/>
        </p:spPr>
      </p:pic>
      <p:pic>
        <p:nvPicPr>
          <p:cNvPr id="20484" name="Picture 4" descr="C:\Users\win7 32\Desktop\67cd56039dcf263666d6d2269d83ccd246cd1d99c6d2235383cdd2c74663cacecb03335316c7cfcf16a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85875"/>
            <a:ext cx="3500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win7 32\Desktop\6541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285875"/>
            <a:ext cx="34290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win7 32\Desktop\снегови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57625"/>
            <a:ext cx="342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олна 6"/>
          <p:cNvSpPr/>
          <p:nvPr/>
        </p:nvSpPr>
        <p:spPr>
          <a:xfrm>
            <a:off x="4381500" y="2786063"/>
            <a:ext cx="3500438" cy="2557462"/>
          </a:xfrm>
          <a:prstGeom prst="wave">
            <a:avLst>
              <a:gd name="adj1" fmla="val 12500"/>
              <a:gd name="adj2" fmla="val 4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Bolalik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“BLIS – SO‘ROVNOMA”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8125" y="1000125"/>
          <a:ext cx="11715833" cy="579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84916"/>
                <a:gridCol w="1600921"/>
                <a:gridCol w="1600921"/>
                <a:gridCol w="1600921"/>
                <a:gridCol w="1528154"/>
              </a:tblGrid>
              <a:tr h="550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bahor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yoz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kuz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qish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quyosh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qora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bulut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Poliz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to‘la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bodring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ko‘k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gilam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Suv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sovqotib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kiygan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muz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bug ‘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pishdi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Quyosh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tushar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taftidan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Dala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dashtda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tindi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07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Sarg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‘ayadi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ko‘katlar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96188" y="1643063"/>
            <a:ext cx="714375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39438" y="2214563"/>
            <a:ext cx="714375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3125" y="3357563"/>
            <a:ext cx="714375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7625" y="2786063"/>
            <a:ext cx="714375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10710" y="6357938"/>
            <a:ext cx="714375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39250" y="5143500"/>
            <a:ext cx="714375" cy="500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67625" y="4572000"/>
            <a:ext cx="714375" cy="500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10875" y="4000500"/>
            <a:ext cx="714375" cy="500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82313" y="5715000"/>
            <a:ext cx="714375" cy="500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aseline="-25000" dirty="0">
                <a:solidFill>
                  <a:srgbClr val="FF0000"/>
                </a:solidFill>
              </a:rPr>
              <a:t>+</a:t>
            </a:r>
          </a:p>
          <a:p>
            <a:pPr algn="ctr">
              <a:defRPr/>
            </a:pPr>
            <a:endParaRPr lang="ru-RU" sz="60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9750" y="1285875"/>
            <a:ext cx="8501063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Ko‘klam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9750" y="2143125"/>
            <a:ext cx="8501063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mevasi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xazinasi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9750" y="3000375"/>
            <a:ext cx="8501063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Yozgi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barakat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9750" y="3929063"/>
            <a:ext cx="8501063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g‘amini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sahar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ye,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g‘amini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ye.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9750" y="4857750"/>
            <a:ext cx="8501063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Qishning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qori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yozga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9750" y="5786438"/>
            <a:ext cx="8501063" cy="714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yog‘di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don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yog‘di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857375"/>
            <a:ext cx="11072813" cy="2071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adabiyot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fanlaridan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bilimlaringizdan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jonlantirish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4286250"/>
            <a:ext cx="11117263" cy="1928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yaproqlari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9588" y="132238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313" y="1500188"/>
            <a:ext cx="11072812" cy="13573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Shukur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Sa’dullaning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4929188"/>
            <a:ext cx="11117263" cy="1428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she’rdagi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313" y="3143250"/>
            <a:ext cx="11117262" cy="1571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2.”To‘rt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  YAPROQLARI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 descr="C:\Users\win7 32\Desktop\sunlight-leaves-branch-tree-autumn-leaf-maple-plant-season-branches-land-plant-flowering-plant-woody-plant-maple-tree-maple-leaf-56639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2438" y="1428750"/>
            <a:ext cx="5307012" cy="5072063"/>
          </a:xfrm>
          <a:noFill/>
        </p:spPr>
      </p:pic>
      <p:pic>
        <p:nvPicPr>
          <p:cNvPr id="6148" name="Picture 4" descr="C:\Users\win7 32\Desktop\Rasmlar\nebo-vetki-listya-osen-6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1357313"/>
            <a:ext cx="557212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YOMG‘IR  YOG‘ALOQ…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81000" y="1428750"/>
            <a:ext cx="6286500" cy="504825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Yomgʻir yogʻaloq,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Yam-yashil oʻtloq,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Endi ekinlar Chiqarar quloq.</a:t>
            </a:r>
          </a:p>
          <a:p>
            <a:pPr>
              <a:buFontTx/>
              <a:buNone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Yashnasin dala,</a:t>
            </a:r>
          </a:p>
          <a:p>
            <a:pPr>
              <a:buFontTx/>
              <a:buNone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Ochilsin lola.</a:t>
            </a:r>
          </a:p>
          <a:p>
            <a:pPr>
              <a:buFontTx/>
              <a:buNone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Tog‘lar qoynida  misli,</a:t>
            </a:r>
          </a:p>
          <a:p>
            <a:pPr>
              <a:buFontTx/>
              <a:buNone/>
            </a:pPr>
            <a:r>
              <a:rPr lang="en-US" sz="4000" b="1" i="1" smtClean="0">
                <a:latin typeface="Times New Roman" pitchFamily="18" charset="0"/>
                <a:cs typeface="Times New Roman" pitchFamily="18" charset="0"/>
              </a:rPr>
              <a:t> Shalola.</a:t>
            </a:r>
          </a:p>
        </p:txBody>
      </p:sp>
      <p:sp>
        <p:nvSpPr>
          <p:cNvPr id="7172" name="AutoShape 5" descr="C:\Users\win7 32\Desktop\scale_1200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AutoShape 7" descr="C:\Users\win7 32\Desktop\scale_1200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4" name="Picture 2" descr="C:\Users\win7 32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1357313"/>
            <a:ext cx="535781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SHUKUR SA’DULLA HAYOTI VA IJODI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10125" y="1428750"/>
            <a:ext cx="6989763" cy="5040313"/>
          </a:xfrm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Shukur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Saʼdulla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kichkintoylarga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estetik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zavq-shavq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bagʻishlaydigan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zabardast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sheʼrlari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kitobxonni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yaxshilikka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oʻrgatuvchi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ertak-dostonlari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aʼlo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oʻqishga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davrimizga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sadoqatli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kishilar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boʻlib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kamol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topishga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daʼvat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etuvchi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pishiq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hikoyalari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yoshdagi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bolalarning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qadrdon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suyukli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yozuvchisi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boʻlib</a:t>
            </a:r>
            <a:r>
              <a:rPr lang="en-US" sz="1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4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1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win7 32\Desktop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571625"/>
            <a:ext cx="321468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SHUKUR SA’DULLA HAYOTI VA IJODI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428750"/>
            <a:ext cx="11144250" cy="5040313"/>
          </a:xfrm>
        </p:spPr>
        <p:txBody>
          <a:bodyPr>
            <a:normAutofit fontScale="92500"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Shukur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Saʼdulla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1912-yilning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yanvarida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Jizzax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boshlangʻich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maʼlumotni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shahridagi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Narimonov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1924-yilda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Samarqand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pedagogika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tahsil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soʻngra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Oʻzbekiston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universitetida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oʻqidi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Shukur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Saʼdullaning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sheʼrlar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toʻplami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1932-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Hayqiriq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TABIAT  KUYCHISI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309563" y="1428750"/>
            <a:ext cx="5572125" cy="5072063"/>
          </a:xfrm>
        </p:spPr>
        <p:txBody>
          <a:bodyPr lIns="91440" tIns="45720" rIns="91440" bIns="45720" anchor="ctr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sz="360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Shukur Saʼdulla tabiat kuychisi sifatida ham eʼzozlanadi.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380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Shoir ona tabiatni koʻpgina sheʼrlarida qalamga olib,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380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bolalarni hayot bilan tanishtiradi.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380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    Ularda olamni tushunish qobiliyatlarini oʻstiradi.</a:t>
            </a:r>
            <a:endParaRPr lang="en-US" sz="3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C:\Users\win7 32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357313"/>
            <a:ext cx="5786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“BOYCHECHAK”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5024438" y="1571625"/>
            <a:ext cx="6858000" cy="5072063"/>
          </a:xfrm>
        </p:spPr>
        <p:txBody>
          <a:bodyPr lIns="91440" tIns="45720" rIns="91440" bIns="45720" anchor="ctr"/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erib-erimasdanoq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koʻzga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koʻrgan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“Ha,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yaqinlashib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Ochildimi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Endi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yon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elchisi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–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mitti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C:\Users\win7 32\Desktop\2991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428750"/>
            <a:ext cx="39290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C:\Users\win7 32\Desktop\4556060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4000500"/>
            <a:ext cx="3929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“TO‘RT  FASL”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she’ri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38125" y="1214438"/>
            <a:ext cx="6143625" cy="5214937"/>
          </a:xfrm>
        </p:spPr>
        <p:txBody>
          <a:bodyPr lIns="91440" tIns="45720" rIns="91440" bIns="45720" anchor="ctr"/>
          <a:lstStyle/>
          <a:p>
            <a:pPr>
              <a:buFontTx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       Shukur Saʼdulla “Toʻrt fasl” sheʼrida yil fasllarining oʻziga xos xususiyatlarini tasvirlar yordamida yoritadi. Ularning jozibasi, tabiatga alohida koʻrk bagʻishlashi, insonlar qalbiga taʼsiri xususida  xulosalar chiqaradi.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1" descr="C:\Users\win7 32\Desktop\720__80_870cdc5d52ab253974635c70b3e6c0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1428750"/>
            <a:ext cx="53578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19533631</TotalTime>
  <Words>683</Words>
  <Application>Microsoft Office PowerPoint</Application>
  <PresentationFormat>Произвольный</PresentationFormat>
  <Paragraphs>143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Office Theme</vt:lpstr>
      <vt:lpstr>O‘zbek tili</vt:lpstr>
      <vt:lpstr>Mustaqil bajarish uchun topshiriqlar</vt:lpstr>
      <vt:lpstr>KUZ  YAPROQLARI</vt:lpstr>
      <vt:lpstr>YOMG‘IR  YOG‘ALOQ…</vt:lpstr>
      <vt:lpstr>SHUKUR SA’DULLA HAYOTI VA IJODI</vt:lpstr>
      <vt:lpstr>SHUKUR SA’DULLA HAYOTI VA IJODI</vt:lpstr>
      <vt:lpstr>TABIAT  KUYCHISI</vt:lpstr>
      <vt:lpstr>“BOYCHECHAK” she’ri</vt:lpstr>
      <vt:lpstr>“TO‘RT  FASL” she’ri</vt:lpstr>
      <vt:lpstr>BAHOR- YANGILANISH FASLI</vt:lpstr>
      <vt:lpstr>YOZ – O‘TMOQDA SOZ</vt:lpstr>
      <vt:lpstr>BOBO  DEHQONLAR  MEHNATI </vt:lpstr>
      <vt:lpstr>KUZ</vt:lpstr>
      <vt:lpstr> KUMUSH  QISH</vt:lpstr>
      <vt:lpstr> TO‘RT  FASL TAROVATI</vt:lpstr>
      <vt:lpstr>Слайд 16</vt:lpstr>
      <vt:lpstr>BILASIZMI?</vt:lpstr>
      <vt:lpstr>“BLIS – SO‘ROVNOMA”</vt:lpstr>
      <vt:lpstr>MAQOLLAR</vt:lpstr>
      <vt:lpstr>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390</cp:revision>
  <dcterms:created xsi:type="dcterms:W3CDTF">2020-08-03T09:44:14Z</dcterms:created>
  <dcterms:modified xsi:type="dcterms:W3CDTF">2013-04-02T19:21:47Z</dcterms:modified>
</cp:coreProperties>
</file>