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341" r:id="rId3"/>
    <p:sldId id="342" r:id="rId4"/>
    <p:sldId id="344" r:id="rId5"/>
    <p:sldId id="343" r:id="rId6"/>
    <p:sldId id="318" r:id="rId7"/>
    <p:sldId id="345" r:id="rId8"/>
    <p:sldId id="325" r:id="rId9"/>
    <p:sldId id="355" r:id="rId10"/>
    <p:sldId id="347" r:id="rId11"/>
    <p:sldId id="348" r:id="rId12"/>
    <p:sldId id="349" r:id="rId13"/>
    <p:sldId id="350" r:id="rId14"/>
    <p:sldId id="352" r:id="rId15"/>
    <p:sldId id="354" r:id="rId16"/>
    <p:sldId id="356" r:id="rId17"/>
    <p:sldId id="357" r:id="rId18"/>
    <p:sldId id="351" r:id="rId19"/>
    <p:sldId id="327" r:id="rId20"/>
    <p:sldId id="331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191" autoAdjust="0"/>
    <p:restoredTop sz="94444" autoAdjust="0"/>
  </p:normalViewPr>
  <p:slideViewPr>
    <p:cSldViewPr>
      <p:cViewPr varScale="1">
        <p:scale>
          <a:sx n="64" d="100"/>
          <a:sy n="64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13889-7448-4D19-82F8-DFD4CE61CBC9}" type="doc">
      <dgm:prSet loTypeId="urn:microsoft.com/office/officeart/2005/8/layout/cycle6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D53723B-2B77-4473-93A1-FA3DEE0FC6CE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suv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quyildi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18A6E36C-EAC0-4560-AB3E-459187AB1F52}" type="parTrans" cxnId="{F97E6291-9840-4051-BFF6-1B418C06DE54}">
      <dgm:prSet/>
      <dgm:spPr/>
      <dgm:t>
        <a:bodyPr/>
        <a:lstStyle/>
        <a:p>
          <a:endParaRPr lang="ru-RU"/>
        </a:p>
      </dgm:t>
    </dgm:pt>
    <dgm:pt modelId="{AD85E56C-BB85-45D5-AA79-93F6CE7DCE27}" type="sibTrans" cxnId="{F97E6291-9840-4051-BFF6-1B418C06DE54}">
      <dgm:prSet/>
      <dgm:spPr/>
      <dgm:t>
        <a:bodyPr/>
        <a:lstStyle/>
        <a:p>
          <a:endParaRPr lang="ru-RU"/>
        </a:p>
      </dgm:t>
    </dgm:pt>
    <dgm:pt modelId="{806E9382-CEFA-436D-AED6-E68A182EEA0F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darslar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olib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borildi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901E09CE-BAF7-4CCC-AA08-3E7C5DCA6CBD}" type="parTrans" cxnId="{2F492820-0C47-4CFB-973F-D0A6CEB73407}">
      <dgm:prSet/>
      <dgm:spPr/>
      <dgm:t>
        <a:bodyPr/>
        <a:lstStyle/>
        <a:p>
          <a:endParaRPr lang="ru-RU"/>
        </a:p>
      </dgm:t>
    </dgm:pt>
    <dgm:pt modelId="{5F1A4197-8B65-409B-8642-BDFE92B9A9E6}" type="sibTrans" cxnId="{2F492820-0C47-4CFB-973F-D0A6CEB73407}">
      <dgm:prSet/>
      <dgm:spPr/>
      <dgm:t>
        <a:bodyPr/>
        <a:lstStyle/>
        <a:p>
          <a:endParaRPr lang="ru-RU"/>
        </a:p>
      </dgm:t>
    </dgm:pt>
    <dgm:pt modelId="{0D0810FA-46D9-47FB-A682-1FDEAAFF9593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ko‘ylak</a:t>
          </a:r>
          <a:endParaRPr lang="en-US" sz="4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kiyildi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B0875392-1ECD-4DCB-A1C2-B0155FBCF1A0}" type="parTrans" cxnId="{A34E110B-5656-42BF-AB02-DC92AF0A6138}">
      <dgm:prSet/>
      <dgm:spPr/>
      <dgm:t>
        <a:bodyPr/>
        <a:lstStyle/>
        <a:p>
          <a:endParaRPr lang="ru-RU"/>
        </a:p>
      </dgm:t>
    </dgm:pt>
    <dgm:pt modelId="{E484D961-037D-40D0-AB90-6D8C60798573}" type="sibTrans" cxnId="{A34E110B-5656-42BF-AB02-DC92AF0A6138}">
      <dgm:prSet/>
      <dgm:spPr/>
      <dgm:t>
        <a:bodyPr/>
        <a:lstStyle/>
        <a:p>
          <a:endParaRPr lang="ru-RU"/>
        </a:p>
      </dgm:t>
    </dgm:pt>
    <dgm:pt modelId="{3FA2D539-9B5C-49BF-9714-8E8FFA5B37DB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o‘simliklar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sug‘orildi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2855F3EB-6E3D-4F44-B6F3-EC3D4752CC8F}" type="parTrans" cxnId="{75ECDB68-77D6-46EE-9FEF-59B23DE392E4}">
      <dgm:prSet/>
      <dgm:spPr/>
      <dgm:t>
        <a:bodyPr/>
        <a:lstStyle/>
        <a:p>
          <a:endParaRPr lang="ru-RU"/>
        </a:p>
      </dgm:t>
    </dgm:pt>
    <dgm:pt modelId="{0AE83C31-C0D2-43A1-BF5A-EE3B726CA243}" type="sibTrans" cxnId="{75ECDB68-77D6-46EE-9FEF-59B23DE392E4}">
      <dgm:prSet/>
      <dgm:spPr/>
      <dgm:t>
        <a:bodyPr/>
        <a:lstStyle/>
        <a:p>
          <a:endParaRPr lang="ru-RU"/>
        </a:p>
      </dgm:t>
    </dgm:pt>
    <dgm:pt modelId="{D19E2808-F51C-4AC0-A8EA-97B432430019}">
      <dgm:prSet phldrT="[Текст]" custT="1"/>
      <dgm:spPr/>
      <dgm:t>
        <a:bodyPr/>
        <a:lstStyle/>
        <a:p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qo‘ng‘iroq</a:t>
          </a:r>
          <a:r>
            <a:rPr lang="en-US" sz="4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000" dirty="0" err="1" smtClean="0">
              <a:latin typeface="Times New Roman" pitchFamily="18" charset="0"/>
              <a:cs typeface="Times New Roman" pitchFamily="18" charset="0"/>
            </a:rPr>
            <a:t>chalindi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4162D262-27BC-47E8-9061-7F9727BD91A0}" type="parTrans" cxnId="{7589A39A-DCA1-4439-9E78-CD623693AB68}">
      <dgm:prSet/>
      <dgm:spPr/>
      <dgm:t>
        <a:bodyPr/>
        <a:lstStyle/>
        <a:p>
          <a:endParaRPr lang="ru-RU"/>
        </a:p>
      </dgm:t>
    </dgm:pt>
    <dgm:pt modelId="{AD3A505E-0B26-4A9A-BB36-8B1CA98DE551}" type="sibTrans" cxnId="{7589A39A-DCA1-4439-9E78-CD623693AB68}">
      <dgm:prSet/>
      <dgm:spPr/>
      <dgm:t>
        <a:bodyPr/>
        <a:lstStyle/>
        <a:p>
          <a:endParaRPr lang="ru-RU"/>
        </a:p>
      </dgm:t>
    </dgm:pt>
    <dgm:pt modelId="{A58523AE-C690-46AC-A0A7-BB5083E315E1}" type="pres">
      <dgm:prSet presAssocID="{ABF13889-7448-4D19-82F8-DFD4CE61CBC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D27A97-0523-46DF-AE45-92E3B78643DF}" type="pres">
      <dgm:prSet presAssocID="{1D53723B-2B77-4473-93A1-FA3DEE0FC6CE}" presName="node" presStyleLbl="node1" presStyleIdx="0" presStyleCnt="5" custScaleX="161600" custRadScaleRad="97289" custRadScaleInc="-4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4A944-7C70-47D3-A033-0DF2C5476F82}" type="pres">
      <dgm:prSet presAssocID="{1D53723B-2B77-4473-93A1-FA3DEE0FC6CE}" presName="spNode" presStyleCnt="0"/>
      <dgm:spPr/>
    </dgm:pt>
    <dgm:pt modelId="{D0C9B27B-FD77-4633-A771-AC8F20D969C1}" type="pres">
      <dgm:prSet presAssocID="{AD85E56C-BB85-45D5-AA79-93F6CE7DCE2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834F3C2-9799-4434-B9FB-3D25823E02C1}" type="pres">
      <dgm:prSet presAssocID="{806E9382-CEFA-436D-AED6-E68A182EEA0F}" presName="node" presStyleLbl="node1" presStyleIdx="1" presStyleCnt="5" custScaleX="161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8DF7C-F253-44C6-85EE-EDB3F8647130}" type="pres">
      <dgm:prSet presAssocID="{806E9382-CEFA-436D-AED6-E68A182EEA0F}" presName="spNode" presStyleCnt="0"/>
      <dgm:spPr/>
    </dgm:pt>
    <dgm:pt modelId="{1AB8B530-7B4B-4964-B84F-A8E43F38E77B}" type="pres">
      <dgm:prSet presAssocID="{5F1A4197-8B65-409B-8642-BDFE92B9A9E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FC9767D-75E9-4C57-8DF4-A11BE8B2DEF2}" type="pres">
      <dgm:prSet presAssocID="{0D0810FA-46D9-47FB-A682-1FDEAAFF9593}" presName="node" presStyleLbl="node1" presStyleIdx="2" presStyleCnt="5" custScaleX="173550" custRadScaleRad="110364" custRadScaleInc="-55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4C19F-F2EF-4115-82CB-D92F0E2DD6FF}" type="pres">
      <dgm:prSet presAssocID="{0D0810FA-46D9-47FB-A682-1FDEAAFF9593}" presName="spNode" presStyleCnt="0"/>
      <dgm:spPr/>
    </dgm:pt>
    <dgm:pt modelId="{A08CBB87-BDC9-43E3-8ED8-999F5A3159E5}" type="pres">
      <dgm:prSet presAssocID="{E484D961-037D-40D0-AB90-6D8C6079857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4FBF59B-0E3E-4748-8678-B7C860D862BC}" type="pres">
      <dgm:prSet presAssocID="{3FA2D539-9B5C-49BF-9714-8E8FFA5B37DB}" presName="node" presStyleLbl="node1" presStyleIdx="3" presStyleCnt="5" custScaleX="162267" custRadScaleRad="108010" custRadScaleInc="51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D902D-068C-46ED-A84A-79D9BF8F22E7}" type="pres">
      <dgm:prSet presAssocID="{3FA2D539-9B5C-49BF-9714-8E8FFA5B37DB}" presName="spNode" presStyleCnt="0"/>
      <dgm:spPr/>
    </dgm:pt>
    <dgm:pt modelId="{D395AD26-5D03-4666-ACC6-C3CEE787775D}" type="pres">
      <dgm:prSet presAssocID="{0AE83C31-C0D2-43A1-BF5A-EE3B726CA24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2D81B0C-971A-4260-997F-47174A15B3F4}" type="pres">
      <dgm:prSet presAssocID="{D19E2808-F51C-4AC0-A8EA-97B432430019}" presName="node" presStyleLbl="node1" presStyleIdx="4" presStyleCnt="5" custScaleX="158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593C3-7E32-4C46-8D8F-0F5EDF17FE20}" type="pres">
      <dgm:prSet presAssocID="{D19E2808-F51C-4AC0-A8EA-97B432430019}" presName="spNode" presStyleCnt="0"/>
      <dgm:spPr/>
    </dgm:pt>
    <dgm:pt modelId="{63A4215A-D51B-407F-A290-825472D246FA}" type="pres">
      <dgm:prSet presAssocID="{AD3A505E-0B26-4A9A-BB36-8B1CA98DE55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6D48AF6-8E7E-45A5-A07C-A2CA0E2E3F66}" type="presOf" srcId="{D19E2808-F51C-4AC0-A8EA-97B432430019}" destId="{82D81B0C-971A-4260-997F-47174A15B3F4}" srcOrd="0" destOrd="0" presId="urn:microsoft.com/office/officeart/2005/8/layout/cycle6"/>
    <dgm:cxn modelId="{92F89AC1-F608-40FE-8745-FF229E266428}" type="presOf" srcId="{0AE83C31-C0D2-43A1-BF5A-EE3B726CA243}" destId="{D395AD26-5D03-4666-ACC6-C3CEE787775D}" srcOrd="0" destOrd="0" presId="urn:microsoft.com/office/officeart/2005/8/layout/cycle6"/>
    <dgm:cxn modelId="{75ECDB68-77D6-46EE-9FEF-59B23DE392E4}" srcId="{ABF13889-7448-4D19-82F8-DFD4CE61CBC9}" destId="{3FA2D539-9B5C-49BF-9714-8E8FFA5B37DB}" srcOrd="3" destOrd="0" parTransId="{2855F3EB-6E3D-4F44-B6F3-EC3D4752CC8F}" sibTransId="{0AE83C31-C0D2-43A1-BF5A-EE3B726CA243}"/>
    <dgm:cxn modelId="{20172B30-F301-49E7-B4D2-54EA4D945F38}" type="presOf" srcId="{0D0810FA-46D9-47FB-A682-1FDEAAFF9593}" destId="{EFC9767D-75E9-4C57-8DF4-A11BE8B2DEF2}" srcOrd="0" destOrd="0" presId="urn:microsoft.com/office/officeart/2005/8/layout/cycle6"/>
    <dgm:cxn modelId="{F59050F2-41BF-4DB1-8116-D4AF6BF51914}" type="presOf" srcId="{806E9382-CEFA-436D-AED6-E68A182EEA0F}" destId="{9834F3C2-9799-4434-B9FB-3D25823E02C1}" srcOrd="0" destOrd="0" presId="urn:microsoft.com/office/officeart/2005/8/layout/cycle6"/>
    <dgm:cxn modelId="{A34E110B-5656-42BF-AB02-DC92AF0A6138}" srcId="{ABF13889-7448-4D19-82F8-DFD4CE61CBC9}" destId="{0D0810FA-46D9-47FB-A682-1FDEAAFF9593}" srcOrd="2" destOrd="0" parTransId="{B0875392-1ECD-4DCB-A1C2-B0155FBCF1A0}" sibTransId="{E484D961-037D-40D0-AB90-6D8C60798573}"/>
    <dgm:cxn modelId="{1E04D26B-88FC-482A-8D6F-B4B8B1199114}" type="presOf" srcId="{5F1A4197-8B65-409B-8642-BDFE92B9A9E6}" destId="{1AB8B530-7B4B-4964-B84F-A8E43F38E77B}" srcOrd="0" destOrd="0" presId="urn:microsoft.com/office/officeart/2005/8/layout/cycle6"/>
    <dgm:cxn modelId="{1E9EC1D4-1B86-4118-AF76-3D28C4924371}" type="presOf" srcId="{ABF13889-7448-4D19-82F8-DFD4CE61CBC9}" destId="{A58523AE-C690-46AC-A0A7-BB5083E315E1}" srcOrd="0" destOrd="0" presId="urn:microsoft.com/office/officeart/2005/8/layout/cycle6"/>
    <dgm:cxn modelId="{7589A39A-DCA1-4439-9E78-CD623693AB68}" srcId="{ABF13889-7448-4D19-82F8-DFD4CE61CBC9}" destId="{D19E2808-F51C-4AC0-A8EA-97B432430019}" srcOrd="4" destOrd="0" parTransId="{4162D262-27BC-47E8-9061-7F9727BD91A0}" sibTransId="{AD3A505E-0B26-4A9A-BB36-8B1CA98DE551}"/>
    <dgm:cxn modelId="{5B11ED6A-E2D1-4663-9D4B-9C46A5D2C9C5}" type="presOf" srcId="{AD3A505E-0B26-4A9A-BB36-8B1CA98DE551}" destId="{63A4215A-D51B-407F-A290-825472D246FA}" srcOrd="0" destOrd="0" presId="urn:microsoft.com/office/officeart/2005/8/layout/cycle6"/>
    <dgm:cxn modelId="{9EF23B2F-2585-4FA2-8CE6-2EE5B8AD8B55}" type="presOf" srcId="{AD85E56C-BB85-45D5-AA79-93F6CE7DCE27}" destId="{D0C9B27B-FD77-4633-A771-AC8F20D969C1}" srcOrd="0" destOrd="0" presId="urn:microsoft.com/office/officeart/2005/8/layout/cycle6"/>
    <dgm:cxn modelId="{076284C5-FC58-41C7-ADE7-ECD4EFD4DF77}" type="presOf" srcId="{E484D961-037D-40D0-AB90-6D8C60798573}" destId="{A08CBB87-BDC9-43E3-8ED8-999F5A3159E5}" srcOrd="0" destOrd="0" presId="urn:microsoft.com/office/officeart/2005/8/layout/cycle6"/>
    <dgm:cxn modelId="{0228B74E-0AD3-4E01-9917-8B2FB2A7ADFA}" type="presOf" srcId="{1D53723B-2B77-4473-93A1-FA3DEE0FC6CE}" destId="{02D27A97-0523-46DF-AE45-92E3B78643DF}" srcOrd="0" destOrd="0" presId="urn:microsoft.com/office/officeart/2005/8/layout/cycle6"/>
    <dgm:cxn modelId="{2F492820-0C47-4CFB-973F-D0A6CEB73407}" srcId="{ABF13889-7448-4D19-82F8-DFD4CE61CBC9}" destId="{806E9382-CEFA-436D-AED6-E68A182EEA0F}" srcOrd="1" destOrd="0" parTransId="{901E09CE-BAF7-4CCC-AA08-3E7C5DCA6CBD}" sibTransId="{5F1A4197-8B65-409B-8642-BDFE92B9A9E6}"/>
    <dgm:cxn modelId="{F97E6291-9840-4051-BFF6-1B418C06DE54}" srcId="{ABF13889-7448-4D19-82F8-DFD4CE61CBC9}" destId="{1D53723B-2B77-4473-93A1-FA3DEE0FC6CE}" srcOrd="0" destOrd="0" parTransId="{18A6E36C-EAC0-4560-AB3E-459187AB1F52}" sibTransId="{AD85E56C-BB85-45D5-AA79-93F6CE7DCE27}"/>
    <dgm:cxn modelId="{D7C06557-8808-453B-9A6B-BF93526164A3}" type="presOf" srcId="{3FA2D539-9B5C-49BF-9714-8E8FFA5B37DB}" destId="{64FBF59B-0E3E-4748-8678-B7C860D862BC}" srcOrd="0" destOrd="0" presId="urn:microsoft.com/office/officeart/2005/8/layout/cycle6"/>
    <dgm:cxn modelId="{32AEDA99-5A16-4C58-98FE-9285FB285EB8}" type="presParOf" srcId="{A58523AE-C690-46AC-A0A7-BB5083E315E1}" destId="{02D27A97-0523-46DF-AE45-92E3B78643DF}" srcOrd="0" destOrd="0" presId="urn:microsoft.com/office/officeart/2005/8/layout/cycle6"/>
    <dgm:cxn modelId="{641E06A9-9432-4A36-B4CA-8325B78C7124}" type="presParOf" srcId="{A58523AE-C690-46AC-A0A7-BB5083E315E1}" destId="{AF94A944-7C70-47D3-A033-0DF2C5476F82}" srcOrd="1" destOrd="0" presId="urn:microsoft.com/office/officeart/2005/8/layout/cycle6"/>
    <dgm:cxn modelId="{C54F28FB-9360-489C-A85C-4AA16B2BA066}" type="presParOf" srcId="{A58523AE-C690-46AC-A0A7-BB5083E315E1}" destId="{D0C9B27B-FD77-4633-A771-AC8F20D969C1}" srcOrd="2" destOrd="0" presId="urn:microsoft.com/office/officeart/2005/8/layout/cycle6"/>
    <dgm:cxn modelId="{E77F2D0A-71CE-4CB4-AB50-DF13C7DB188F}" type="presParOf" srcId="{A58523AE-C690-46AC-A0A7-BB5083E315E1}" destId="{9834F3C2-9799-4434-B9FB-3D25823E02C1}" srcOrd="3" destOrd="0" presId="urn:microsoft.com/office/officeart/2005/8/layout/cycle6"/>
    <dgm:cxn modelId="{25DF8FB1-C970-447A-9CF6-D7EEF69BDCD2}" type="presParOf" srcId="{A58523AE-C690-46AC-A0A7-BB5083E315E1}" destId="{66A8DF7C-F253-44C6-85EE-EDB3F8647130}" srcOrd="4" destOrd="0" presId="urn:microsoft.com/office/officeart/2005/8/layout/cycle6"/>
    <dgm:cxn modelId="{8E4522DD-52D1-4925-834C-5997B999975C}" type="presParOf" srcId="{A58523AE-C690-46AC-A0A7-BB5083E315E1}" destId="{1AB8B530-7B4B-4964-B84F-A8E43F38E77B}" srcOrd="5" destOrd="0" presId="urn:microsoft.com/office/officeart/2005/8/layout/cycle6"/>
    <dgm:cxn modelId="{24B43206-5320-47D2-8D1E-17268494C25B}" type="presParOf" srcId="{A58523AE-C690-46AC-A0A7-BB5083E315E1}" destId="{EFC9767D-75E9-4C57-8DF4-A11BE8B2DEF2}" srcOrd="6" destOrd="0" presId="urn:microsoft.com/office/officeart/2005/8/layout/cycle6"/>
    <dgm:cxn modelId="{12DEA447-33E4-4CCB-B180-2460A57F6810}" type="presParOf" srcId="{A58523AE-C690-46AC-A0A7-BB5083E315E1}" destId="{D5C4C19F-F2EF-4115-82CB-D92F0E2DD6FF}" srcOrd="7" destOrd="0" presId="urn:microsoft.com/office/officeart/2005/8/layout/cycle6"/>
    <dgm:cxn modelId="{7D156B49-5FE7-4043-B7A4-65F086FD98EE}" type="presParOf" srcId="{A58523AE-C690-46AC-A0A7-BB5083E315E1}" destId="{A08CBB87-BDC9-43E3-8ED8-999F5A3159E5}" srcOrd="8" destOrd="0" presId="urn:microsoft.com/office/officeart/2005/8/layout/cycle6"/>
    <dgm:cxn modelId="{9B40DD0D-FDC0-412C-8A91-719CAC817FE8}" type="presParOf" srcId="{A58523AE-C690-46AC-A0A7-BB5083E315E1}" destId="{64FBF59B-0E3E-4748-8678-B7C860D862BC}" srcOrd="9" destOrd="0" presId="urn:microsoft.com/office/officeart/2005/8/layout/cycle6"/>
    <dgm:cxn modelId="{ADC2A653-1F1F-4B36-8C4A-E677B6DC6129}" type="presParOf" srcId="{A58523AE-C690-46AC-A0A7-BB5083E315E1}" destId="{E37D902D-068C-46ED-A84A-79D9BF8F22E7}" srcOrd="10" destOrd="0" presId="urn:microsoft.com/office/officeart/2005/8/layout/cycle6"/>
    <dgm:cxn modelId="{9926791D-A8D4-47C9-92DD-A2D69880B823}" type="presParOf" srcId="{A58523AE-C690-46AC-A0A7-BB5083E315E1}" destId="{D395AD26-5D03-4666-ACC6-C3CEE787775D}" srcOrd="11" destOrd="0" presId="urn:microsoft.com/office/officeart/2005/8/layout/cycle6"/>
    <dgm:cxn modelId="{81CA3528-E344-4430-8E2B-C9A54FEC7325}" type="presParOf" srcId="{A58523AE-C690-46AC-A0A7-BB5083E315E1}" destId="{82D81B0C-971A-4260-997F-47174A15B3F4}" srcOrd="12" destOrd="0" presId="urn:microsoft.com/office/officeart/2005/8/layout/cycle6"/>
    <dgm:cxn modelId="{033B440A-AB29-48F1-8DE1-AF5744B06602}" type="presParOf" srcId="{A58523AE-C690-46AC-A0A7-BB5083E315E1}" destId="{E67593C3-7E32-4C46-8D8F-0F5EDF17FE20}" srcOrd="13" destOrd="0" presId="urn:microsoft.com/office/officeart/2005/8/layout/cycle6"/>
    <dgm:cxn modelId="{CBADF35E-80F5-44AC-9C66-1E5C12FD4C7D}" type="presParOf" srcId="{A58523AE-C690-46AC-A0A7-BB5083E315E1}" destId="{63A4215A-D51B-407F-A290-825472D246FA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F83CEA-3037-4802-9E8B-43D8676ECC2C}" type="doc">
      <dgm:prSet loTypeId="urn:microsoft.com/office/officeart/2005/8/layout/arrow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6F651E-4E61-45B1-818C-DAFAAAD70ADC}">
      <dgm:prSet phldrT="[Текст]" custT="1"/>
      <dgm:spPr/>
      <dgm:t>
        <a:bodyPr/>
        <a:lstStyle/>
        <a:p>
          <a:r>
            <a: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IQLIM</a:t>
          </a:r>
        </a:p>
        <a:p>
          <a:r>
            <a: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NIMA?</a:t>
          </a:r>
          <a:endParaRPr lang="ru-RU" sz="4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1F189B-CC8B-4F8E-9E1F-435B7E2344EA}" type="parTrans" cxnId="{BB5DBE8C-896A-420C-AD65-6428389AA90B}">
      <dgm:prSet/>
      <dgm:spPr/>
      <dgm:t>
        <a:bodyPr/>
        <a:lstStyle/>
        <a:p>
          <a:endParaRPr lang="ru-RU"/>
        </a:p>
      </dgm:t>
    </dgm:pt>
    <dgm:pt modelId="{6E90E2BE-B116-4150-90D3-00BE1FADC7E0}" type="sibTrans" cxnId="{BB5DBE8C-896A-420C-AD65-6428389AA90B}">
      <dgm:prSet/>
      <dgm:spPr/>
      <dgm:t>
        <a:bodyPr/>
        <a:lstStyle/>
        <a:p>
          <a:endParaRPr lang="ru-RU"/>
        </a:p>
      </dgm:t>
    </dgm:pt>
    <dgm:pt modelId="{6D647286-19D8-4922-86AE-8FFF34B3D05F}">
      <dgm:prSet phldrT="[Текст]"/>
      <dgm:spPr/>
      <dgm:t>
        <a:bodyPr/>
        <a:lstStyle/>
        <a:p>
          <a:r>
            <a: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OB- HAVO NIMA? </a:t>
          </a:r>
          <a:endParaRPr lang="ru-RU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45A530-5393-47DB-94D9-80620DDEFD6A}" type="parTrans" cxnId="{DB5F4DA2-218F-4B4E-A4FA-EEFAE3478C22}">
      <dgm:prSet/>
      <dgm:spPr/>
      <dgm:t>
        <a:bodyPr/>
        <a:lstStyle/>
        <a:p>
          <a:endParaRPr lang="ru-RU"/>
        </a:p>
      </dgm:t>
    </dgm:pt>
    <dgm:pt modelId="{A4B7E5DF-08E9-42E5-BDD6-25C9F0BB7A0C}" type="sibTrans" cxnId="{DB5F4DA2-218F-4B4E-A4FA-EEFAE3478C22}">
      <dgm:prSet/>
      <dgm:spPr/>
      <dgm:t>
        <a:bodyPr/>
        <a:lstStyle/>
        <a:p>
          <a:endParaRPr lang="ru-RU"/>
        </a:p>
      </dgm:t>
    </dgm:pt>
    <dgm:pt modelId="{E864C7AB-CC16-4C2E-A6F3-F492DA902B30}" type="pres">
      <dgm:prSet presAssocID="{DFF83CEA-3037-4802-9E8B-43D8676ECC2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17325-8D68-45EE-9C6F-A1934E73E190}" type="pres">
      <dgm:prSet presAssocID="{DFF83CEA-3037-4802-9E8B-43D8676ECC2C}" presName="divider" presStyleLbl="fgShp" presStyleIdx="0" presStyleCnt="1"/>
      <dgm:spPr/>
    </dgm:pt>
    <dgm:pt modelId="{96D20EA1-8550-4F96-A921-BC6ED1F1ABA2}" type="pres">
      <dgm:prSet presAssocID="{856F651E-4E61-45B1-818C-DAFAAAD70ADC}" presName="downArrow" presStyleLbl="node1" presStyleIdx="0" presStyleCnt="2"/>
      <dgm:spPr/>
    </dgm:pt>
    <dgm:pt modelId="{73E11EB8-4896-4C4A-847B-71929322F366}" type="pres">
      <dgm:prSet presAssocID="{856F651E-4E61-45B1-818C-DAFAAAD70AD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0E86E-4197-41F4-AD6A-49A294F76F69}" type="pres">
      <dgm:prSet presAssocID="{6D647286-19D8-4922-86AE-8FFF34B3D05F}" presName="upArrow" presStyleLbl="node1" presStyleIdx="1" presStyleCnt="2"/>
      <dgm:spPr/>
    </dgm:pt>
    <dgm:pt modelId="{3DF2D1A4-0C12-40B4-9E92-515E74378BE9}" type="pres">
      <dgm:prSet presAssocID="{6D647286-19D8-4922-86AE-8FFF34B3D05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C2B933-4F96-4009-B977-E363D7246543}" type="presOf" srcId="{856F651E-4E61-45B1-818C-DAFAAAD70ADC}" destId="{73E11EB8-4896-4C4A-847B-71929322F366}" srcOrd="0" destOrd="0" presId="urn:microsoft.com/office/officeart/2005/8/layout/arrow3"/>
    <dgm:cxn modelId="{DB5F4DA2-218F-4B4E-A4FA-EEFAE3478C22}" srcId="{DFF83CEA-3037-4802-9E8B-43D8676ECC2C}" destId="{6D647286-19D8-4922-86AE-8FFF34B3D05F}" srcOrd="1" destOrd="0" parTransId="{4345A530-5393-47DB-94D9-80620DDEFD6A}" sibTransId="{A4B7E5DF-08E9-42E5-BDD6-25C9F0BB7A0C}"/>
    <dgm:cxn modelId="{C1049025-981D-43F3-97AB-D4D0EFF7321F}" type="presOf" srcId="{6D647286-19D8-4922-86AE-8FFF34B3D05F}" destId="{3DF2D1A4-0C12-40B4-9E92-515E74378BE9}" srcOrd="0" destOrd="0" presId="urn:microsoft.com/office/officeart/2005/8/layout/arrow3"/>
    <dgm:cxn modelId="{BB5DBE8C-896A-420C-AD65-6428389AA90B}" srcId="{DFF83CEA-3037-4802-9E8B-43D8676ECC2C}" destId="{856F651E-4E61-45B1-818C-DAFAAAD70ADC}" srcOrd="0" destOrd="0" parTransId="{DF1F189B-CC8B-4F8E-9E1F-435B7E2344EA}" sibTransId="{6E90E2BE-B116-4150-90D3-00BE1FADC7E0}"/>
    <dgm:cxn modelId="{FEAF4F8A-B6B7-4212-97FD-34458A37BB63}" type="presOf" srcId="{DFF83CEA-3037-4802-9E8B-43D8676ECC2C}" destId="{E864C7AB-CC16-4C2E-A6F3-F492DA902B30}" srcOrd="0" destOrd="0" presId="urn:microsoft.com/office/officeart/2005/8/layout/arrow3"/>
    <dgm:cxn modelId="{89B72065-734C-4EDA-AAA1-EDDCB42C7B7B}" type="presParOf" srcId="{E864C7AB-CC16-4C2E-A6F3-F492DA902B30}" destId="{39517325-8D68-45EE-9C6F-A1934E73E190}" srcOrd="0" destOrd="0" presId="urn:microsoft.com/office/officeart/2005/8/layout/arrow3"/>
    <dgm:cxn modelId="{D64FB285-54A3-4478-9C1E-8658ACA10295}" type="presParOf" srcId="{E864C7AB-CC16-4C2E-A6F3-F492DA902B30}" destId="{96D20EA1-8550-4F96-A921-BC6ED1F1ABA2}" srcOrd="1" destOrd="0" presId="urn:microsoft.com/office/officeart/2005/8/layout/arrow3"/>
    <dgm:cxn modelId="{D535528A-8AFD-4FEA-8B40-D47F8005CEAC}" type="presParOf" srcId="{E864C7AB-CC16-4C2E-A6F3-F492DA902B30}" destId="{73E11EB8-4896-4C4A-847B-71929322F366}" srcOrd="2" destOrd="0" presId="urn:microsoft.com/office/officeart/2005/8/layout/arrow3"/>
    <dgm:cxn modelId="{240102B1-3B73-475F-B0DE-DAEC11E453B5}" type="presParOf" srcId="{E864C7AB-CC16-4C2E-A6F3-F492DA902B30}" destId="{BE80E86E-4197-41F4-AD6A-49A294F76F69}" srcOrd="3" destOrd="0" presId="urn:microsoft.com/office/officeart/2005/8/layout/arrow3"/>
    <dgm:cxn modelId="{9433EAA1-2109-48A9-A83F-13B55FDAD5ED}" type="presParOf" srcId="{E864C7AB-CC16-4C2E-A6F3-F492DA902B30}" destId="{3DF2D1A4-0C12-40B4-9E92-515E74378BE9}" srcOrd="4" destOrd="0" presId="urn:microsoft.com/office/officeart/2005/8/layout/arrow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26529-4AB1-4D03-A893-9EF96627CCE6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71F782C-03AE-40E9-9F9D-EBA22DFE151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bormoq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299667B-A6F0-4636-8AC3-24594E6747FA}" type="parTrans" cxnId="{759C6049-A15E-426D-A9A6-2DCD649FD240}">
      <dgm:prSet/>
      <dgm:spPr/>
      <dgm:t>
        <a:bodyPr/>
        <a:lstStyle/>
        <a:p>
          <a:endParaRPr lang="ru-RU"/>
        </a:p>
      </dgm:t>
    </dgm:pt>
    <dgm:pt modelId="{96FE85D5-771F-465F-B4CC-CBAA4F36C3D9}" type="sibTrans" cxnId="{759C6049-A15E-426D-A9A6-2DCD649FD240}">
      <dgm:prSet/>
      <dgm:spPr/>
      <dgm:t>
        <a:bodyPr/>
        <a:lstStyle/>
        <a:p>
          <a:endParaRPr lang="ru-RU"/>
        </a:p>
      </dgm:t>
    </dgm:pt>
    <dgm:pt modelId="{72132C4A-4C06-4A3B-B0C6-C7438FF5F828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kundan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kunga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D881199-14B6-44CE-B16D-7D27D904B601}" type="parTrans" cxnId="{35AAD83E-37DE-4F3A-A4AD-6CFD775C8A6A}">
      <dgm:prSet/>
      <dgm:spPr/>
      <dgm:t>
        <a:bodyPr/>
        <a:lstStyle/>
        <a:p>
          <a:endParaRPr lang="ru-RU"/>
        </a:p>
      </dgm:t>
    </dgm:pt>
    <dgm:pt modelId="{73B654D2-C017-43F9-87F7-26AC0B7B20EB}" type="sibTrans" cxnId="{35AAD83E-37DE-4F3A-A4AD-6CFD775C8A6A}">
      <dgm:prSet/>
      <dgm:spPr/>
      <dgm:t>
        <a:bodyPr/>
        <a:lstStyle/>
        <a:p>
          <a:endParaRPr lang="ru-RU"/>
        </a:p>
      </dgm:t>
    </dgm:pt>
    <dgm:pt modelId="{31C1C07E-FFD7-4DFA-A5D4-E64E11C2888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kuzda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6BC7FC7A-9C19-4A8A-93BC-8E3C4797345F}" type="parTrans" cxnId="{F4842E69-29E0-4195-9155-B98E023ADF0A}">
      <dgm:prSet/>
      <dgm:spPr/>
      <dgm:t>
        <a:bodyPr/>
        <a:lstStyle/>
        <a:p>
          <a:endParaRPr lang="ru-RU"/>
        </a:p>
      </dgm:t>
    </dgm:pt>
    <dgm:pt modelId="{88B824F3-99A4-459A-8B0D-DC3F68692E39}" type="sibTrans" cxnId="{F4842E69-29E0-4195-9155-B98E023ADF0A}">
      <dgm:prSet/>
      <dgm:spPr/>
      <dgm:t>
        <a:bodyPr/>
        <a:lstStyle/>
        <a:p>
          <a:endParaRPr lang="ru-RU"/>
        </a:p>
      </dgm:t>
    </dgm:pt>
    <dgm:pt modelId="{2CC5EE51-2D69-4ADA-8193-C6F38C20425B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havo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59FCF93-8F55-4EFA-9EBE-9BED4341D478}" type="parTrans" cxnId="{9806DB46-52D2-49EE-8C97-1EEB445CD1AC}">
      <dgm:prSet/>
      <dgm:spPr/>
      <dgm:t>
        <a:bodyPr/>
        <a:lstStyle/>
        <a:p>
          <a:endParaRPr lang="ru-RU"/>
        </a:p>
      </dgm:t>
    </dgm:pt>
    <dgm:pt modelId="{617554EE-46E6-4E16-9AC9-A530191F6121}" type="sibTrans" cxnId="{9806DB46-52D2-49EE-8C97-1EEB445CD1AC}">
      <dgm:prSet/>
      <dgm:spPr/>
      <dgm:t>
        <a:bodyPr/>
        <a:lstStyle/>
        <a:p>
          <a:endParaRPr lang="ru-RU"/>
        </a:p>
      </dgm:t>
    </dgm:pt>
    <dgm:pt modelId="{7C665B43-5C88-4854-B73C-DC0B064C1E6E}">
      <dgm:prSet phldrT="[Текст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sovib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42F5FF-3CFB-47C7-9636-F424B53887DB}" type="parTrans" cxnId="{609EF570-20D9-4D28-AEEC-6477A8B7E723}">
      <dgm:prSet/>
      <dgm:spPr/>
      <dgm:t>
        <a:bodyPr/>
        <a:lstStyle/>
        <a:p>
          <a:endParaRPr lang="ru-RU"/>
        </a:p>
      </dgm:t>
    </dgm:pt>
    <dgm:pt modelId="{9B1CEACE-8B4F-47A2-B7E8-BE6E6427BD48}" type="sibTrans" cxnId="{609EF570-20D9-4D28-AEEC-6477A8B7E723}">
      <dgm:prSet/>
      <dgm:spPr/>
      <dgm:t>
        <a:bodyPr/>
        <a:lstStyle/>
        <a:p>
          <a:endParaRPr lang="ru-RU"/>
        </a:p>
      </dgm:t>
    </dgm:pt>
    <dgm:pt modelId="{EDAC5960-E2C9-41E7-8D21-051F43CBAA9B}" type="pres">
      <dgm:prSet presAssocID="{99F26529-4AB1-4D03-A893-9EF96627CC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2458E8-7481-4F79-9556-91F530D97C99}" type="pres">
      <dgm:prSet presAssocID="{971F782C-03AE-40E9-9F9D-EBA22DFE1515}" presName="dummy" presStyleCnt="0"/>
      <dgm:spPr/>
    </dgm:pt>
    <dgm:pt modelId="{D75B435B-10D7-43B9-90FE-838E359D4909}" type="pres">
      <dgm:prSet presAssocID="{971F782C-03AE-40E9-9F9D-EBA22DFE1515}" presName="node" presStyleLbl="revTx" presStyleIdx="0" presStyleCnt="5" custScaleX="183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F4FC8-51EA-4AAE-9AD3-AF46B578DE20}" type="pres">
      <dgm:prSet presAssocID="{96FE85D5-771F-465F-B4CC-CBAA4F36C3D9}" presName="sibTrans" presStyleLbl="node1" presStyleIdx="0" presStyleCnt="5"/>
      <dgm:spPr/>
      <dgm:t>
        <a:bodyPr/>
        <a:lstStyle/>
        <a:p>
          <a:endParaRPr lang="ru-RU"/>
        </a:p>
      </dgm:t>
    </dgm:pt>
    <dgm:pt modelId="{F7E9D31C-C571-4ECF-98B7-DD441E87879F}" type="pres">
      <dgm:prSet presAssocID="{72132C4A-4C06-4A3B-B0C6-C7438FF5F828}" presName="dummy" presStyleCnt="0"/>
      <dgm:spPr/>
    </dgm:pt>
    <dgm:pt modelId="{E03D797F-5F46-41B4-9747-6D976C1EBBCB}" type="pres">
      <dgm:prSet presAssocID="{72132C4A-4C06-4A3B-B0C6-C7438FF5F828}" presName="node" presStyleLbl="revTx" presStyleIdx="1" presStyleCnt="5" custScaleX="194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D477-12AE-4881-A867-4EDB1DB3595D}" type="pres">
      <dgm:prSet presAssocID="{73B654D2-C017-43F9-87F7-26AC0B7B20EB}" presName="sibTrans" presStyleLbl="node1" presStyleIdx="1" presStyleCnt="5"/>
      <dgm:spPr/>
      <dgm:t>
        <a:bodyPr/>
        <a:lstStyle/>
        <a:p>
          <a:endParaRPr lang="ru-RU"/>
        </a:p>
      </dgm:t>
    </dgm:pt>
    <dgm:pt modelId="{F5FBAACC-CAA2-4BA0-A468-BC1089A721B3}" type="pres">
      <dgm:prSet presAssocID="{31C1C07E-FFD7-4DFA-A5D4-E64E11C28885}" presName="dummy" presStyleCnt="0"/>
      <dgm:spPr/>
    </dgm:pt>
    <dgm:pt modelId="{D04E4686-ADCF-49B7-960D-405BE81FE3F0}" type="pres">
      <dgm:prSet presAssocID="{31C1C07E-FFD7-4DFA-A5D4-E64E11C28885}" presName="node" presStyleLbl="revTx" presStyleIdx="2" presStyleCnt="5" custScaleX="143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80488-63D0-46EA-BA0C-1D93F1B869C9}" type="pres">
      <dgm:prSet presAssocID="{88B824F3-99A4-459A-8B0D-DC3F68692E39}" presName="sibTrans" presStyleLbl="node1" presStyleIdx="2" presStyleCnt="5"/>
      <dgm:spPr/>
      <dgm:t>
        <a:bodyPr/>
        <a:lstStyle/>
        <a:p>
          <a:endParaRPr lang="ru-RU"/>
        </a:p>
      </dgm:t>
    </dgm:pt>
    <dgm:pt modelId="{CB09CA9A-48FE-4B86-B09A-8BED89C06FAE}" type="pres">
      <dgm:prSet presAssocID="{2CC5EE51-2D69-4ADA-8193-C6F38C20425B}" presName="dummy" presStyleCnt="0"/>
      <dgm:spPr/>
    </dgm:pt>
    <dgm:pt modelId="{1AC78B93-10E3-4707-8E26-CBFD8D2CDC46}" type="pres">
      <dgm:prSet presAssocID="{2CC5EE51-2D69-4ADA-8193-C6F38C20425B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312B2-AE49-49FC-8504-0D426E9E1B7A}" type="pres">
      <dgm:prSet presAssocID="{617554EE-46E6-4E16-9AC9-A530191F6121}" presName="sibTrans" presStyleLbl="node1" presStyleIdx="3" presStyleCnt="5"/>
      <dgm:spPr/>
      <dgm:t>
        <a:bodyPr/>
        <a:lstStyle/>
        <a:p>
          <a:endParaRPr lang="ru-RU"/>
        </a:p>
      </dgm:t>
    </dgm:pt>
    <dgm:pt modelId="{61EF4412-DD4A-4897-8E9F-DD2CFFB73F5E}" type="pres">
      <dgm:prSet presAssocID="{7C665B43-5C88-4854-B73C-DC0B064C1E6E}" presName="dummy" presStyleCnt="0"/>
      <dgm:spPr/>
    </dgm:pt>
    <dgm:pt modelId="{A86F5B2E-58CD-4892-90D8-5B4B38DB46BE}" type="pres">
      <dgm:prSet presAssocID="{7C665B43-5C88-4854-B73C-DC0B064C1E6E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FBF3D-1A72-488E-A18E-07A104C99D99}" type="pres">
      <dgm:prSet presAssocID="{9B1CEACE-8B4F-47A2-B7E8-BE6E6427BD48}" presName="sibTrans" presStyleLbl="node1" presStyleIdx="4" presStyleCnt="5" custLinFactNeighborX="4110" custLinFactNeighborY="14"/>
      <dgm:spPr/>
      <dgm:t>
        <a:bodyPr/>
        <a:lstStyle/>
        <a:p>
          <a:endParaRPr lang="ru-RU"/>
        </a:p>
      </dgm:t>
    </dgm:pt>
  </dgm:ptLst>
  <dgm:cxnLst>
    <dgm:cxn modelId="{9806DB46-52D2-49EE-8C97-1EEB445CD1AC}" srcId="{99F26529-4AB1-4D03-A893-9EF96627CCE6}" destId="{2CC5EE51-2D69-4ADA-8193-C6F38C20425B}" srcOrd="3" destOrd="0" parTransId="{C59FCF93-8F55-4EFA-9EBE-9BED4341D478}" sibTransId="{617554EE-46E6-4E16-9AC9-A530191F6121}"/>
    <dgm:cxn modelId="{2F4A6B58-FFE9-4119-B24C-73F34A3C8F52}" type="presOf" srcId="{971F782C-03AE-40E9-9F9D-EBA22DFE1515}" destId="{D75B435B-10D7-43B9-90FE-838E359D4909}" srcOrd="0" destOrd="0" presId="urn:microsoft.com/office/officeart/2005/8/layout/cycle1"/>
    <dgm:cxn modelId="{609EF570-20D9-4D28-AEEC-6477A8B7E723}" srcId="{99F26529-4AB1-4D03-A893-9EF96627CCE6}" destId="{7C665B43-5C88-4854-B73C-DC0B064C1E6E}" srcOrd="4" destOrd="0" parTransId="{AD42F5FF-3CFB-47C7-9636-F424B53887DB}" sibTransId="{9B1CEACE-8B4F-47A2-B7E8-BE6E6427BD48}"/>
    <dgm:cxn modelId="{1E19CC76-FDF2-4B13-B209-B0EAF3D84F7D}" type="presOf" srcId="{88B824F3-99A4-459A-8B0D-DC3F68692E39}" destId="{F3280488-63D0-46EA-BA0C-1D93F1B869C9}" srcOrd="0" destOrd="0" presId="urn:microsoft.com/office/officeart/2005/8/layout/cycle1"/>
    <dgm:cxn modelId="{759C6049-A15E-426D-A9A6-2DCD649FD240}" srcId="{99F26529-4AB1-4D03-A893-9EF96627CCE6}" destId="{971F782C-03AE-40E9-9F9D-EBA22DFE1515}" srcOrd="0" destOrd="0" parTransId="{A299667B-A6F0-4636-8AC3-24594E6747FA}" sibTransId="{96FE85D5-771F-465F-B4CC-CBAA4F36C3D9}"/>
    <dgm:cxn modelId="{D38CF6E6-FC8B-455E-96BC-83FB6DA0112A}" type="presOf" srcId="{2CC5EE51-2D69-4ADA-8193-C6F38C20425B}" destId="{1AC78B93-10E3-4707-8E26-CBFD8D2CDC46}" srcOrd="0" destOrd="0" presId="urn:microsoft.com/office/officeart/2005/8/layout/cycle1"/>
    <dgm:cxn modelId="{411135EB-0FC2-4874-9F2B-FFEF1D81F3C6}" type="presOf" srcId="{96FE85D5-771F-465F-B4CC-CBAA4F36C3D9}" destId="{285F4FC8-51EA-4AAE-9AD3-AF46B578DE20}" srcOrd="0" destOrd="0" presId="urn:microsoft.com/office/officeart/2005/8/layout/cycle1"/>
    <dgm:cxn modelId="{4FB958F6-14B3-46C9-AC3F-2AE523139265}" type="presOf" srcId="{617554EE-46E6-4E16-9AC9-A530191F6121}" destId="{DE4312B2-AE49-49FC-8504-0D426E9E1B7A}" srcOrd="0" destOrd="0" presId="urn:microsoft.com/office/officeart/2005/8/layout/cycle1"/>
    <dgm:cxn modelId="{35AAD83E-37DE-4F3A-A4AD-6CFD775C8A6A}" srcId="{99F26529-4AB1-4D03-A893-9EF96627CCE6}" destId="{72132C4A-4C06-4A3B-B0C6-C7438FF5F828}" srcOrd="1" destOrd="0" parTransId="{CD881199-14B6-44CE-B16D-7D27D904B601}" sibTransId="{73B654D2-C017-43F9-87F7-26AC0B7B20EB}"/>
    <dgm:cxn modelId="{7D048A63-8208-4C07-A8FC-DF5F012EA1F7}" type="presOf" srcId="{73B654D2-C017-43F9-87F7-26AC0B7B20EB}" destId="{1427D477-12AE-4881-A867-4EDB1DB3595D}" srcOrd="0" destOrd="0" presId="urn:microsoft.com/office/officeart/2005/8/layout/cycle1"/>
    <dgm:cxn modelId="{D2298890-70BE-41CA-8BE2-999DB890740E}" type="presOf" srcId="{9B1CEACE-8B4F-47A2-B7E8-BE6E6427BD48}" destId="{006FBF3D-1A72-488E-A18E-07A104C99D99}" srcOrd="0" destOrd="0" presId="urn:microsoft.com/office/officeart/2005/8/layout/cycle1"/>
    <dgm:cxn modelId="{C008D5AF-309E-43ED-9582-8FB2EED8DF5F}" type="presOf" srcId="{7C665B43-5C88-4854-B73C-DC0B064C1E6E}" destId="{A86F5B2E-58CD-4892-90D8-5B4B38DB46BE}" srcOrd="0" destOrd="0" presId="urn:microsoft.com/office/officeart/2005/8/layout/cycle1"/>
    <dgm:cxn modelId="{D95CD5C1-B3DE-48E2-8F18-680540216BA4}" type="presOf" srcId="{31C1C07E-FFD7-4DFA-A5D4-E64E11C28885}" destId="{D04E4686-ADCF-49B7-960D-405BE81FE3F0}" srcOrd="0" destOrd="0" presId="urn:microsoft.com/office/officeart/2005/8/layout/cycle1"/>
    <dgm:cxn modelId="{37A274F5-AECC-4B96-A4BA-34BCA155601E}" type="presOf" srcId="{72132C4A-4C06-4A3B-B0C6-C7438FF5F828}" destId="{E03D797F-5F46-41B4-9747-6D976C1EBBCB}" srcOrd="0" destOrd="0" presId="urn:microsoft.com/office/officeart/2005/8/layout/cycle1"/>
    <dgm:cxn modelId="{6793A647-1443-4533-B710-C7924599E11A}" type="presOf" srcId="{99F26529-4AB1-4D03-A893-9EF96627CCE6}" destId="{EDAC5960-E2C9-41E7-8D21-051F43CBAA9B}" srcOrd="0" destOrd="0" presId="urn:microsoft.com/office/officeart/2005/8/layout/cycle1"/>
    <dgm:cxn modelId="{F4842E69-29E0-4195-9155-B98E023ADF0A}" srcId="{99F26529-4AB1-4D03-A893-9EF96627CCE6}" destId="{31C1C07E-FFD7-4DFA-A5D4-E64E11C28885}" srcOrd="2" destOrd="0" parTransId="{6BC7FC7A-9C19-4A8A-93BC-8E3C4797345F}" sibTransId="{88B824F3-99A4-459A-8B0D-DC3F68692E39}"/>
    <dgm:cxn modelId="{EBBEEAA6-3D55-460D-A281-64AA13C66A8D}" type="presParOf" srcId="{EDAC5960-E2C9-41E7-8D21-051F43CBAA9B}" destId="{DC2458E8-7481-4F79-9556-91F530D97C99}" srcOrd="0" destOrd="0" presId="urn:microsoft.com/office/officeart/2005/8/layout/cycle1"/>
    <dgm:cxn modelId="{61305809-80D2-4F84-8767-601C06C646EB}" type="presParOf" srcId="{EDAC5960-E2C9-41E7-8D21-051F43CBAA9B}" destId="{D75B435B-10D7-43B9-90FE-838E359D4909}" srcOrd="1" destOrd="0" presId="urn:microsoft.com/office/officeart/2005/8/layout/cycle1"/>
    <dgm:cxn modelId="{120C0B30-4A70-4622-9C55-ADB659DAAF22}" type="presParOf" srcId="{EDAC5960-E2C9-41E7-8D21-051F43CBAA9B}" destId="{285F4FC8-51EA-4AAE-9AD3-AF46B578DE20}" srcOrd="2" destOrd="0" presId="urn:microsoft.com/office/officeart/2005/8/layout/cycle1"/>
    <dgm:cxn modelId="{437912C9-E96E-4E88-960E-ECE268631AA1}" type="presParOf" srcId="{EDAC5960-E2C9-41E7-8D21-051F43CBAA9B}" destId="{F7E9D31C-C571-4ECF-98B7-DD441E87879F}" srcOrd="3" destOrd="0" presId="urn:microsoft.com/office/officeart/2005/8/layout/cycle1"/>
    <dgm:cxn modelId="{6D31749F-9A6E-4009-9E97-23D892080AEF}" type="presParOf" srcId="{EDAC5960-E2C9-41E7-8D21-051F43CBAA9B}" destId="{E03D797F-5F46-41B4-9747-6D976C1EBBCB}" srcOrd="4" destOrd="0" presId="urn:microsoft.com/office/officeart/2005/8/layout/cycle1"/>
    <dgm:cxn modelId="{5E8CB28D-4DE4-4F69-BB46-F67D0D988438}" type="presParOf" srcId="{EDAC5960-E2C9-41E7-8D21-051F43CBAA9B}" destId="{1427D477-12AE-4881-A867-4EDB1DB3595D}" srcOrd="5" destOrd="0" presId="urn:microsoft.com/office/officeart/2005/8/layout/cycle1"/>
    <dgm:cxn modelId="{9C1C2875-D437-41F1-901F-51AE500BADE1}" type="presParOf" srcId="{EDAC5960-E2C9-41E7-8D21-051F43CBAA9B}" destId="{F5FBAACC-CAA2-4BA0-A468-BC1089A721B3}" srcOrd="6" destOrd="0" presId="urn:microsoft.com/office/officeart/2005/8/layout/cycle1"/>
    <dgm:cxn modelId="{D52250FF-7806-45A9-A232-4D8D7C2191D6}" type="presParOf" srcId="{EDAC5960-E2C9-41E7-8D21-051F43CBAA9B}" destId="{D04E4686-ADCF-49B7-960D-405BE81FE3F0}" srcOrd="7" destOrd="0" presId="urn:microsoft.com/office/officeart/2005/8/layout/cycle1"/>
    <dgm:cxn modelId="{752C9510-D5E2-4386-9FAE-423EFB4E1FE4}" type="presParOf" srcId="{EDAC5960-E2C9-41E7-8D21-051F43CBAA9B}" destId="{F3280488-63D0-46EA-BA0C-1D93F1B869C9}" srcOrd="8" destOrd="0" presId="urn:microsoft.com/office/officeart/2005/8/layout/cycle1"/>
    <dgm:cxn modelId="{EFA0F96C-2AA0-49C3-B687-0B07C31E9F27}" type="presParOf" srcId="{EDAC5960-E2C9-41E7-8D21-051F43CBAA9B}" destId="{CB09CA9A-48FE-4B86-B09A-8BED89C06FAE}" srcOrd="9" destOrd="0" presId="urn:microsoft.com/office/officeart/2005/8/layout/cycle1"/>
    <dgm:cxn modelId="{962833B3-C95D-44A7-B0C9-E62403305877}" type="presParOf" srcId="{EDAC5960-E2C9-41E7-8D21-051F43CBAA9B}" destId="{1AC78B93-10E3-4707-8E26-CBFD8D2CDC46}" srcOrd="10" destOrd="0" presId="urn:microsoft.com/office/officeart/2005/8/layout/cycle1"/>
    <dgm:cxn modelId="{508343CC-C529-4680-BEA2-712D8D74CFE3}" type="presParOf" srcId="{EDAC5960-E2C9-41E7-8D21-051F43CBAA9B}" destId="{DE4312B2-AE49-49FC-8504-0D426E9E1B7A}" srcOrd="11" destOrd="0" presId="urn:microsoft.com/office/officeart/2005/8/layout/cycle1"/>
    <dgm:cxn modelId="{27A3B3DA-A334-45DB-AF09-465E2A4890B2}" type="presParOf" srcId="{EDAC5960-E2C9-41E7-8D21-051F43CBAA9B}" destId="{61EF4412-DD4A-4897-8E9F-DD2CFFB73F5E}" srcOrd="12" destOrd="0" presId="urn:microsoft.com/office/officeart/2005/8/layout/cycle1"/>
    <dgm:cxn modelId="{542D4186-CE84-4EF7-AD0C-A07375429DD5}" type="presParOf" srcId="{EDAC5960-E2C9-41E7-8D21-051F43CBAA9B}" destId="{A86F5B2E-58CD-4892-90D8-5B4B38DB46BE}" srcOrd="13" destOrd="0" presId="urn:microsoft.com/office/officeart/2005/8/layout/cycle1"/>
    <dgm:cxn modelId="{DD6DDAD1-D0B7-42E0-BBF2-A72C883176CB}" type="presParOf" srcId="{EDAC5960-E2C9-41E7-8D21-051F43CBAA9B}" destId="{006FBF3D-1A72-488E-A18E-07A104C99D99}" srcOrd="14" destOrd="0" presId="urn:microsoft.com/office/officeart/2005/8/layout/cycle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F26529-4AB1-4D03-A893-9EF96627CCE6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1F782C-03AE-40E9-9F9D-EBA22DFE151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yetishti-rilgan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299667B-A6F0-4636-8AC3-24594E6747FA}" type="parTrans" cxnId="{759C6049-A15E-426D-A9A6-2DCD649FD240}">
      <dgm:prSet/>
      <dgm:spPr/>
      <dgm:t>
        <a:bodyPr/>
        <a:lstStyle/>
        <a:p>
          <a:endParaRPr lang="ru-RU"/>
        </a:p>
      </dgm:t>
    </dgm:pt>
    <dgm:pt modelId="{96FE85D5-771F-465F-B4CC-CBAA4F36C3D9}" type="sibTrans" cxnId="{759C6049-A15E-426D-A9A6-2DCD649FD240}">
      <dgm:prSet/>
      <dgm:spPr/>
      <dgm:t>
        <a:bodyPr/>
        <a:lstStyle/>
        <a:p>
          <a:endParaRPr lang="ru-RU"/>
        </a:p>
      </dgm:t>
    </dgm:pt>
    <dgm:pt modelId="{72132C4A-4C06-4A3B-B0C6-C7438FF5F828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yig‘ib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olmoq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</dgm:t>
    </dgm:pt>
    <dgm:pt modelId="{CD881199-14B6-44CE-B16D-7D27D904B601}" type="parTrans" cxnId="{35AAD83E-37DE-4F3A-A4AD-6CFD775C8A6A}">
      <dgm:prSet/>
      <dgm:spPr/>
      <dgm:t>
        <a:bodyPr/>
        <a:lstStyle/>
        <a:p>
          <a:endParaRPr lang="ru-RU"/>
        </a:p>
      </dgm:t>
    </dgm:pt>
    <dgm:pt modelId="{73B654D2-C017-43F9-87F7-26AC0B7B20EB}" type="sibTrans" cxnId="{35AAD83E-37DE-4F3A-A4AD-6CFD775C8A6A}">
      <dgm:prSet/>
      <dgm:spPr/>
      <dgm:t>
        <a:bodyPr/>
        <a:lstStyle/>
        <a:p>
          <a:endParaRPr lang="ru-RU"/>
        </a:p>
      </dgm:t>
    </dgm:pt>
    <dgm:pt modelId="{31C1C07E-FFD7-4DFA-A5D4-E64E11C2888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mo‘l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6BC7FC7A-9C19-4A8A-93BC-8E3C4797345F}" type="parTrans" cxnId="{F4842E69-29E0-4195-9155-B98E023ADF0A}">
      <dgm:prSet/>
      <dgm:spPr/>
      <dgm:t>
        <a:bodyPr/>
        <a:lstStyle/>
        <a:p>
          <a:endParaRPr lang="ru-RU"/>
        </a:p>
      </dgm:t>
    </dgm:pt>
    <dgm:pt modelId="{88B824F3-99A4-459A-8B0D-DC3F68692E39}" type="sibTrans" cxnId="{F4842E69-29E0-4195-9155-B98E023ADF0A}">
      <dgm:prSet/>
      <dgm:spPr/>
      <dgm:t>
        <a:bodyPr/>
        <a:lstStyle/>
        <a:p>
          <a:endParaRPr lang="ru-RU"/>
        </a:p>
      </dgm:t>
    </dgm:pt>
    <dgm:pt modelId="{2CC5EE51-2D69-4ADA-8193-C6F38C20425B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hosil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59FCF93-8F55-4EFA-9EBE-9BED4341D478}" type="parTrans" cxnId="{9806DB46-52D2-49EE-8C97-1EEB445CD1AC}">
      <dgm:prSet/>
      <dgm:spPr/>
      <dgm:t>
        <a:bodyPr/>
        <a:lstStyle/>
        <a:p>
          <a:endParaRPr lang="ru-RU"/>
        </a:p>
      </dgm:t>
    </dgm:pt>
    <dgm:pt modelId="{617554EE-46E6-4E16-9AC9-A530191F6121}" type="sibTrans" cxnId="{9806DB46-52D2-49EE-8C97-1EEB445CD1AC}">
      <dgm:prSet/>
      <dgm:spPr/>
      <dgm:t>
        <a:bodyPr/>
        <a:lstStyle/>
        <a:p>
          <a:endParaRPr lang="ru-RU"/>
        </a:p>
      </dgm:t>
    </dgm:pt>
    <dgm:pt modelId="{7C665B43-5C88-4854-B73C-DC0B064C1E6E}">
      <dgm:prSet phldrT="[Текст]" custT="1"/>
      <dgm:spPr/>
      <dgm:t>
        <a:bodyPr/>
        <a:lstStyle/>
        <a:p>
          <a:r>
            <a:rPr lang="en-US" sz="3600" smtClean="0">
              <a:latin typeface="Times New Roman" pitchFamily="18" charset="0"/>
              <a:cs typeface="Times New Roman" pitchFamily="18" charset="0"/>
            </a:rPr>
            <a:t>dalalarda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D42F5FF-3CFB-47C7-9636-F424B53887DB}" type="parTrans" cxnId="{609EF570-20D9-4D28-AEEC-6477A8B7E723}">
      <dgm:prSet/>
      <dgm:spPr/>
      <dgm:t>
        <a:bodyPr/>
        <a:lstStyle/>
        <a:p>
          <a:endParaRPr lang="ru-RU"/>
        </a:p>
      </dgm:t>
    </dgm:pt>
    <dgm:pt modelId="{9B1CEACE-8B4F-47A2-B7E8-BE6E6427BD48}" type="sibTrans" cxnId="{609EF570-20D9-4D28-AEEC-6477A8B7E723}">
      <dgm:prSet/>
      <dgm:spPr/>
      <dgm:t>
        <a:bodyPr/>
        <a:lstStyle/>
        <a:p>
          <a:endParaRPr lang="ru-RU"/>
        </a:p>
      </dgm:t>
    </dgm:pt>
    <dgm:pt modelId="{EDAC5960-E2C9-41E7-8D21-051F43CBAA9B}" type="pres">
      <dgm:prSet presAssocID="{99F26529-4AB1-4D03-A893-9EF96627CC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2458E8-7481-4F79-9556-91F530D97C99}" type="pres">
      <dgm:prSet presAssocID="{971F782C-03AE-40E9-9F9D-EBA22DFE1515}" presName="dummy" presStyleCnt="0"/>
      <dgm:spPr/>
    </dgm:pt>
    <dgm:pt modelId="{D75B435B-10D7-43B9-90FE-838E359D4909}" type="pres">
      <dgm:prSet presAssocID="{971F782C-03AE-40E9-9F9D-EBA22DFE1515}" presName="node" presStyleLbl="revTx" presStyleIdx="0" presStyleCnt="5" custScaleX="140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F4FC8-51EA-4AAE-9AD3-AF46B578DE20}" type="pres">
      <dgm:prSet presAssocID="{96FE85D5-771F-465F-B4CC-CBAA4F36C3D9}" presName="sibTrans" presStyleLbl="node1" presStyleIdx="0" presStyleCnt="5"/>
      <dgm:spPr/>
      <dgm:t>
        <a:bodyPr/>
        <a:lstStyle/>
        <a:p>
          <a:endParaRPr lang="ru-RU"/>
        </a:p>
      </dgm:t>
    </dgm:pt>
    <dgm:pt modelId="{F7E9D31C-C571-4ECF-98B7-DD441E87879F}" type="pres">
      <dgm:prSet presAssocID="{72132C4A-4C06-4A3B-B0C6-C7438FF5F828}" presName="dummy" presStyleCnt="0"/>
      <dgm:spPr/>
    </dgm:pt>
    <dgm:pt modelId="{E03D797F-5F46-41B4-9747-6D976C1EBBCB}" type="pres">
      <dgm:prSet presAssocID="{72132C4A-4C06-4A3B-B0C6-C7438FF5F828}" presName="node" presStyleLbl="revTx" presStyleIdx="1" presStyleCnt="5" custScaleX="194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D477-12AE-4881-A867-4EDB1DB3595D}" type="pres">
      <dgm:prSet presAssocID="{73B654D2-C017-43F9-87F7-26AC0B7B20EB}" presName="sibTrans" presStyleLbl="node1" presStyleIdx="1" presStyleCnt="5"/>
      <dgm:spPr/>
      <dgm:t>
        <a:bodyPr/>
        <a:lstStyle/>
        <a:p>
          <a:endParaRPr lang="ru-RU"/>
        </a:p>
      </dgm:t>
    </dgm:pt>
    <dgm:pt modelId="{F5FBAACC-CAA2-4BA0-A468-BC1089A721B3}" type="pres">
      <dgm:prSet presAssocID="{31C1C07E-FFD7-4DFA-A5D4-E64E11C28885}" presName="dummy" presStyleCnt="0"/>
      <dgm:spPr/>
    </dgm:pt>
    <dgm:pt modelId="{D04E4686-ADCF-49B7-960D-405BE81FE3F0}" type="pres">
      <dgm:prSet presAssocID="{31C1C07E-FFD7-4DFA-A5D4-E64E11C28885}" presName="node" presStyleLbl="revTx" presStyleIdx="2" presStyleCnt="5" custScaleX="143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80488-63D0-46EA-BA0C-1D93F1B869C9}" type="pres">
      <dgm:prSet presAssocID="{88B824F3-99A4-459A-8B0D-DC3F68692E39}" presName="sibTrans" presStyleLbl="node1" presStyleIdx="2" presStyleCnt="5"/>
      <dgm:spPr/>
      <dgm:t>
        <a:bodyPr/>
        <a:lstStyle/>
        <a:p>
          <a:endParaRPr lang="ru-RU"/>
        </a:p>
      </dgm:t>
    </dgm:pt>
    <dgm:pt modelId="{CB09CA9A-48FE-4B86-B09A-8BED89C06FAE}" type="pres">
      <dgm:prSet presAssocID="{2CC5EE51-2D69-4ADA-8193-C6F38C20425B}" presName="dummy" presStyleCnt="0"/>
      <dgm:spPr/>
    </dgm:pt>
    <dgm:pt modelId="{1AC78B93-10E3-4707-8E26-CBFD8D2CDC46}" type="pres">
      <dgm:prSet presAssocID="{2CC5EE51-2D69-4ADA-8193-C6F38C20425B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312B2-AE49-49FC-8504-0D426E9E1B7A}" type="pres">
      <dgm:prSet presAssocID="{617554EE-46E6-4E16-9AC9-A530191F6121}" presName="sibTrans" presStyleLbl="node1" presStyleIdx="3" presStyleCnt="5"/>
      <dgm:spPr/>
      <dgm:t>
        <a:bodyPr/>
        <a:lstStyle/>
        <a:p>
          <a:endParaRPr lang="ru-RU"/>
        </a:p>
      </dgm:t>
    </dgm:pt>
    <dgm:pt modelId="{61EF4412-DD4A-4897-8E9F-DD2CFFB73F5E}" type="pres">
      <dgm:prSet presAssocID="{7C665B43-5C88-4854-B73C-DC0B064C1E6E}" presName="dummy" presStyleCnt="0"/>
      <dgm:spPr/>
    </dgm:pt>
    <dgm:pt modelId="{A86F5B2E-58CD-4892-90D8-5B4B38DB46BE}" type="pres">
      <dgm:prSet presAssocID="{7C665B43-5C88-4854-B73C-DC0B064C1E6E}" presName="node" presStyleLbl="revTx" presStyleIdx="4" presStyleCnt="5" custScaleX="187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FBF3D-1A72-488E-A18E-07A104C99D99}" type="pres">
      <dgm:prSet presAssocID="{9B1CEACE-8B4F-47A2-B7E8-BE6E6427BD48}" presName="sibTrans" presStyleLbl="node1" presStyleIdx="4" presStyleCnt="5" custLinFactNeighborX="-4448" custLinFactNeighborY="14"/>
      <dgm:spPr/>
      <dgm:t>
        <a:bodyPr/>
        <a:lstStyle/>
        <a:p>
          <a:endParaRPr lang="ru-RU"/>
        </a:p>
      </dgm:t>
    </dgm:pt>
  </dgm:ptLst>
  <dgm:cxnLst>
    <dgm:cxn modelId="{1C07B710-4885-4384-94A6-E8F53A86783C}" type="presOf" srcId="{73B654D2-C017-43F9-87F7-26AC0B7B20EB}" destId="{1427D477-12AE-4881-A867-4EDB1DB3595D}" srcOrd="0" destOrd="0" presId="urn:microsoft.com/office/officeart/2005/8/layout/cycle1"/>
    <dgm:cxn modelId="{7117C854-0DB4-4BAA-84E1-064E9B7A374E}" type="presOf" srcId="{971F782C-03AE-40E9-9F9D-EBA22DFE1515}" destId="{D75B435B-10D7-43B9-90FE-838E359D4909}" srcOrd="0" destOrd="0" presId="urn:microsoft.com/office/officeart/2005/8/layout/cycle1"/>
    <dgm:cxn modelId="{9806DB46-52D2-49EE-8C97-1EEB445CD1AC}" srcId="{99F26529-4AB1-4D03-A893-9EF96627CCE6}" destId="{2CC5EE51-2D69-4ADA-8193-C6F38C20425B}" srcOrd="3" destOrd="0" parTransId="{C59FCF93-8F55-4EFA-9EBE-9BED4341D478}" sibTransId="{617554EE-46E6-4E16-9AC9-A530191F6121}"/>
    <dgm:cxn modelId="{3D4F5553-CE75-4E85-BCE6-8D3EC4448301}" type="presOf" srcId="{2CC5EE51-2D69-4ADA-8193-C6F38C20425B}" destId="{1AC78B93-10E3-4707-8E26-CBFD8D2CDC46}" srcOrd="0" destOrd="0" presId="urn:microsoft.com/office/officeart/2005/8/layout/cycle1"/>
    <dgm:cxn modelId="{E21E21C8-09C3-41E1-A63F-0B209C66CF50}" type="presOf" srcId="{72132C4A-4C06-4A3B-B0C6-C7438FF5F828}" destId="{E03D797F-5F46-41B4-9747-6D976C1EBBCB}" srcOrd="0" destOrd="0" presId="urn:microsoft.com/office/officeart/2005/8/layout/cycle1"/>
    <dgm:cxn modelId="{FC28556E-8618-465C-A1E5-81FA2FC5D0DD}" type="presOf" srcId="{96FE85D5-771F-465F-B4CC-CBAA4F36C3D9}" destId="{285F4FC8-51EA-4AAE-9AD3-AF46B578DE20}" srcOrd="0" destOrd="0" presId="urn:microsoft.com/office/officeart/2005/8/layout/cycle1"/>
    <dgm:cxn modelId="{609EF570-20D9-4D28-AEEC-6477A8B7E723}" srcId="{99F26529-4AB1-4D03-A893-9EF96627CCE6}" destId="{7C665B43-5C88-4854-B73C-DC0B064C1E6E}" srcOrd="4" destOrd="0" parTransId="{AD42F5FF-3CFB-47C7-9636-F424B53887DB}" sibTransId="{9B1CEACE-8B4F-47A2-B7E8-BE6E6427BD48}"/>
    <dgm:cxn modelId="{759C6049-A15E-426D-A9A6-2DCD649FD240}" srcId="{99F26529-4AB1-4D03-A893-9EF96627CCE6}" destId="{971F782C-03AE-40E9-9F9D-EBA22DFE1515}" srcOrd="0" destOrd="0" parTransId="{A299667B-A6F0-4636-8AC3-24594E6747FA}" sibTransId="{96FE85D5-771F-465F-B4CC-CBAA4F36C3D9}"/>
    <dgm:cxn modelId="{4F8CAE6E-3F05-410E-959F-061992D33FE5}" type="presOf" srcId="{88B824F3-99A4-459A-8B0D-DC3F68692E39}" destId="{F3280488-63D0-46EA-BA0C-1D93F1B869C9}" srcOrd="0" destOrd="0" presId="urn:microsoft.com/office/officeart/2005/8/layout/cycle1"/>
    <dgm:cxn modelId="{35AAD83E-37DE-4F3A-A4AD-6CFD775C8A6A}" srcId="{99F26529-4AB1-4D03-A893-9EF96627CCE6}" destId="{72132C4A-4C06-4A3B-B0C6-C7438FF5F828}" srcOrd="1" destOrd="0" parTransId="{CD881199-14B6-44CE-B16D-7D27D904B601}" sibTransId="{73B654D2-C017-43F9-87F7-26AC0B7B20EB}"/>
    <dgm:cxn modelId="{4D3AEB48-0AF1-401C-9D3B-9DAD8158F00F}" type="presOf" srcId="{7C665B43-5C88-4854-B73C-DC0B064C1E6E}" destId="{A86F5B2E-58CD-4892-90D8-5B4B38DB46BE}" srcOrd="0" destOrd="0" presId="urn:microsoft.com/office/officeart/2005/8/layout/cycle1"/>
    <dgm:cxn modelId="{A0E740AC-7C14-4058-A3E0-77B8000DB939}" type="presOf" srcId="{99F26529-4AB1-4D03-A893-9EF96627CCE6}" destId="{EDAC5960-E2C9-41E7-8D21-051F43CBAA9B}" srcOrd="0" destOrd="0" presId="urn:microsoft.com/office/officeart/2005/8/layout/cycle1"/>
    <dgm:cxn modelId="{E70579CE-DA9A-47F8-B08A-0FFB4DA9F1AC}" type="presOf" srcId="{31C1C07E-FFD7-4DFA-A5D4-E64E11C28885}" destId="{D04E4686-ADCF-49B7-960D-405BE81FE3F0}" srcOrd="0" destOrd="0" presId="urn:microsoft.com/office/officeart/2005/8/layout/cycle1"/>
    <dgm:cxn modelId="{F4842E69-29E0-4195-9155-B98E023ADF0A}" srcId="{99F26529-4AB1-4D03-A893-9EF96627CCE6}" destId="{31C1C07E-FFD7-4DFA-A5D4-E64E11C28885}" srcOrd="2" destOrd="0" parTransId="{6BC7FC7A-9C19-4A8A-93BC-8E3C4797345F}" sibTransId="{88B824F3-99A4-459A-8B0D-DC3F68692E39}"/>
    <dgm:cxn modelId="{BFCD77B4-B819-4176-976B-1DA4729BA652}" type="presOf" srcId="{9B1CEACE-8B4F-47A2-B7E8-BE6E6427BD48}" destId="{006FBF3D-1A72-488E-A18E-07A104C99D99}" srcOrd="0" destOrd="0" presId="urn:microsoft.com/office/officeart/2005/8/layout/cycle1"/>
    <dgm:cxn modelId="{5BFF74FF-4E75-4AD7-B1AD-1528D128FD56}" type="presOf" srcId="{617554EE-46E6-4E16-9AC9-A530191F6121}" destId="{DE4312B2-AE49-49FC-8504-0D426E9E1B7A}" srcOrd="0" destOrd="0" presId="urn:microsoft.com/office/officeart/2005/8/layout/cycle1"/>
    <dgm:cxn modelId="{66EB4BA7-B24D-4C95-9766-DD9E39BE620E}" type="presParOf" srcId="{EDAC5960-E2C9-41E7-8D21-051F43CBAA9B}" destId="{DC2458E8-7481-4F79-9556-91F530D97C99}" srcOrd="0" destOrd="0" presId="urn:microsoft.com/office/officeart/2005/8/layout/cycle1"/>
    <dgm:cxn modelId="{652997BE-4A5B-4251-B638-B191C5DE75B8}" type="presParOf" srcId="{EDAC5960-E2C9-41E7-8D21-051F43CBAA9B}" destId="{D75B435B-10D7-43B9-90FE-838E359D4909}" srcOrd="1" destOrd="0" presId="urn:microsoft.com/office/officeart/2005/8/layout/cycle1"/>
    <dgm:cxn modelId="{1F95DFD6-F42C-4A33-A4EC-543287DC794D}" type="presParOf" srcId="{EDAC5960-E2C9-41E7-8D21-051F43CBAA9B}" destId="{285F4FC8-51EA-4AAE-9AD3-AF46B578DE20}" srcOrd="2" destOrd="0" presId="urn:microsoft.com/office/officeart/2005/8/layout/cycle1"/>
    <dgm:cxn modelId="{DFB78072-1D59-4890-BCDD-CAB7D4DFD3C4}" type="presParOf" srcId="{EDAC5960-E2C9-41E7-8D21-051F43CBAA9B}" destId="{F7E9D31C-C571-4ECF-98B7-DD441E87879F}" srcOrd="3" destOrd="0" presId="urn:microsoft.com/office/officeart/2005/8/layout/cycle1"/>
    <dgm:cxn modelId="{7B9F031B-F60E-4C14-B6AA-F17C1576D4C2}" type="presParOf" srcId="{EDAC5960-E2C9-41E7-8D21-051F43CBAA9B}" destId="{E03D797F-5F46-41B4-9747-6D976C1EBBCB}" srcOrd="4" destOrd="0" presId="urn:microsoft.com/office/officeart/2005/8/layout/cycle1"/>
    <dgm:cxn modelId="{0A3F8FFE-E0A9-47FC-B41A-288E05D3A969}" type="presParOf" srcId="{EDAC5960-E2C9-41E7-8D21-051F43CBAA9B}" destId="{1427D477-12AE-4881-A867-4EDB1DB3595D}" srcOrd="5" destOrd="0" presId="urn:microsoft.com/office/officeart/2005/8/layout/cycle1"/>
    <dgm:cxn modelId="{D287C112-4720-4E38-AFEA-066E0E4FA151}" type="presParOf" srcId="{EDAC5960-E2C9-41E7-8D21-051F43CBAA9B}" destId="{F5FBAACC-CAA2-4BA0-A468-BC1089A721B3}" srcOrd="6" destOrd="0" presId="urn:microsoft.com/office/officeart/2005/8/layout/cycle1"/>
    <dgm:cxn modelId="{F4B514C5-1E83-46FC-A755-2939DEC2F052}" type="presParOf" srcId="{EDAC5960-E2C9-41E7-8D21-051F43CBAA9B}" destId="{D04E4686-ADCF-49B7-960D-405BE81FE3F0}" srcOrd="7" destOrd="0" presId="urn:microsoft.com/office/officeart/2005/8/layout/cycle1"/>
    <dgm:cxn modelId="{574DC55B-8AE4-4D9D-9CF9-5E87877B2583}" type="presParOf" srcId="{EDAC5960-E2C9-41E7-8D21-051F43CBAA9B}" destId="{F3280488-63D0-46EA-BA0C-1D93F1B869C9}" srcOrd="8" destOrd="0" presId="urn:microsoft.com/office/officeart/2005/8/layout/cycle1"/>
    <dgm:cxn modelId="{43F4C684-38C2-4F73-AAB0-BD5B7EE6941A}" type="presParOf" srcId="{EDAC5960-E2C9-41E7-8D21-051F43CBAA9B}" destId="{CB09CA9A-48FE-4B86-B09A-8BED89C06FAE}" srcOrd="9" destOrd="0" presId="urn:microsoft.com/office/officeart/2005/8/layout/cycle1"/>
    <dgm:cxn modelId="{C09542BA-E225-4A54-82FB-B628FA15598C}" type="presParOf" srcId="{EDAC5960-E2C9-41E7-8D21-051F43CBAA9B}" destId="{1AC78B93-10E3-4707-8E26-CBFD8D2CDC46}" srcOrd="10" destOrd="0" presId="urn:microsoft.com/office/officeart/2005/8/layout/cycle1"/>
    <dgm:cxn modelId="{7A40087A-D441-44E9-B1F1-17BE1F10AB1F}" type="presParOf" srcId="{EDAC5960-E2C9-41E7-8D21-051F43CBAA9B}" destId="{DE4312B2-AE49-49FC-8504-0D426E9E1B7A}" srcOrd="11" destOrd="0" presId="urn:microsoft.com/office/officeart/2005/8/layout/cycle1"/>
    <dgm:cxn modelId="{D40D8AD9-19DE-4648-8199-3F31C4AEE5BC}" type="presParOf" srcId="{EDAC5960-E2C9-41E7-8D21-051F43CBAA9B}" destId="{61EF4412-DD4A-4897-8E9F-DD2CFFB73F5E}" srcOrd="12" destOrd="0" presId="urn:microsoft.com/office/officeart/2005/8/layout/cycle1"/>
    <dgm:cxn modelId="{BC651F0E-93BA-47E8-A9FC-AE3C0706BAB4}" type="presParOf" srcId="{EDAC5960-E2C9-41E7-8D21-051F43CBAA9B}" destId="{A86F5B2E-58CD-4892-90D8-5B4B38DB46BE}" srcOrd="13" destOrd="0" presId="urn:microsoft.com/office/officeart/2005/8/layout/cycle1"/>
    <dgm:cxn modelId="{AF10E9B2-1B6A-405D-99A8-F26202AEB2A2}" type="presParOf" srcId="{EDAC5960-E2C9-41E7-8D21-051F43CBAA9B}" destId="{006FBF3D-1A72-488E-A18E-07A104C99D99}" srcOrd="14" destOrd="0" presId="urn:microsoft.com/office/officeart/2005/8/layout/cycle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F26529-4AB1-4D03-A893-9EF96627CCE6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1F782C-03AE-40E9-9F9D-EBA22DFE151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rastalari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299667B-A6F0-4636-8AC3-24594E6747FA}" type="parTrans" cxnId="{759C6049-A15E-426D-A9A6-2DCD649FD240}">
      <dgm:prSet/>
      <dgm:spPr/>
      <dgm:t>
        <a:bodyPr/>
        <a:lstStyle/>
        <a:p>
          <a:endParaRPr lang="ru-RU"/>
        </a:p>
      </dgm:t>
    </dgm:pt>
    <dgm:pt modelId="{96FE85D5-771F-465F-B4CC-CBAA4F36C3D9}" type="sibTrans" cxnId="{759C6049-A15E-426D-A9A6-2DCD649FD240}">
      <dgm:prSet/>
      <dgm:spPr/>
      <dgm:t>
        <a:bodyPr/>
        <a:lstStyle/>
        <a:p>
          <a:endParaRPr lang="ru-RU"/>
        </a:p>
      </dgm:t>
    </dgm:pt>
    <dgm:pt modelId="{72132C4A-4C06-4A3B-B0C6-C7438FF5F828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ne’matlari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</dgm:t>
    </dgm:pt>
    <dgm:pt modelId="{CD881199-14B6-44CE-B16D-7D27D904B601}" type="parTrans" cxnId="{35AAD83E-37DE-4F3A-A4AD-6CFD775C8A6A}">
      <dgm:prSet/>
      <dgm:spPr/>
      <dgm:t>
        <a:bodyPr/>
        <a:lstStyle/>
        <a:p>
          <a:endParaRPr lang="ru-RU"/>
        </a:p>
      </dgm:t>
    </dgm:pt>
    <dgm:pt modelId="{73B654D2-C017-43F9-87F7-26AC0B7B20EB}" type="sibTrans" cxnId="{35AAD83E-37DE-4F3A-A4AD-6CFD775C8A6A}">
      <dgm:prSet/>
      <dgm:spPr/>
      <dgm:t>
        <a:bodyPr/>
        <a:lstStyle/>
        <a:p>
          <a:endParaRPr lang="ru-RU"/>
        </a:p>
      </dgm:t>
    </dgm:pt>
    <dgm:pt modelId="{31C1C07E-FFD7-4DFA-A5D4-E64E11C2888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ketadi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6BC7FC7A-9C19-4A8A-93BC-8E3C4797345F}" type="parTrans" cxnId="{F4842E69-29E0-4195-9155-B98E023ADF0A}">
      <dgm:prSet/>
      <dgm:spPr/>
      <dgm:t>
        <a:bodyPr/>
        <a:lstStyle/>
        <a:p>
          <a:endParaRPr lang="ru-RU"/>
        </a:p>
      </dgm:t>
    </dgm:pt>
    <dgm:pt modelId="{88B824F3-99A4-459A-8B0D-DC3F68692E39}" type="sibTrans" cxnId="{F4842E69-29E0-4195-9155-B98E023ADF0A}">
      <dgm:prSet/>
      <dgm:spPr/>
      <dgm:t>
        <a:bodyPr/>
        <a:lstStyle/>
        <a:p>
          <a:endParaRPr lang="ru-RU"/>
        </a:p>
      </dgm:t>
    </dgm:pt>
    <dgm:pt modelId="{2CC5EE51-2D69-4ADA-8193-C6F38C20425B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Bozor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59FCF93-8F55-4EFA-9EBE-9BED4341D478}" type="parTrans" cxnId="{9806DB46-52D2-49EE-8C97-1EEB445CD1AC}">
      <dgm:prSet/>
      <dgm:spPr/>
      <dgm:t>
        <a:bodyPr/>
        <a:lstStyle/>
        <a:p>
          <a:endParaRPr lang="ru-RU"/>
        </a:p>
      </dgm:t>
    </dgm:pt>
    <dgm:pt modelId="{617554EE-46E6-4E16-9AC9-A530191F6121}" type="sibTrans" cxnId="{9806DB46-52D2-49EE-8C97-1EEB445CD1AC}">
      <dgm:prSet/>
      <dgm:spPr/>
      <dgm:t>
        <a:bodyPr/>
        <a:lstStyle/>
        <a:p>
          <a:endParaRPr lang="ru-RU"/>
        </a:p>
      </dgm:t>
    </dgm:pt>
    <dgm:pt modelId="{7C665B43-5C88-4854-B73C-DC0B064C1E6E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kuz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D42F5FF-3CFB-47C7-9636-F424B53887DB}" type="parTrans" cxnId="{609EF570-20D9-4D28-AEEC-6477A8B7E723}">
      <dgm:prSet/>
      <dgm:spPr/>
      <dgm:t>
        <a:bodyPr/>
        <a:lstStyle/>
        <a:p>
          <a:endParaRPr lang="ru-RU"/>
        </a:p>
      </dgm:t>
    </dgm:pt>
    <dgm:pt modelId="{9B1CEACE-8B4F-47A2-B7E8-BE6E6427BD48}" type="sibTrans" cxnId="{609EF570-20D9-4D28-AEEC-6477A8B7E723}">
      <dgm:prSet/>
      <dgm:spPr/>
      <dgm:t>
        <a:bodyPr/>
        <a:lstStyle/>
        <a:p>
          <a:endParaRPr lang="ru-RU"/>
        </a:p>
      </dgm:t>
    </dgm:pt>
    <dgm:pt modelId="{E4EA66DC-CAAA-44B4-BA40-E6FEB87B785A}">
      <dgm:prSet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to‘lib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-</a:t>
          </a:r>
        </a:p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toshib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C781A94-42E2-4646-BC7A-68DBF8C08E5F}" type="parTrans" cxnId="{AA968A7C-5CAF-4FBC-AB8D-49C01E8ABDF4}">
      <dgm:prSet/>
      <dgm:spPr/>
      <dgm:t>
        <a:bodyPr/>
        <a:lstStyle/>
        <a:p>
          <a:endParaRPr lang="ru-RU"/>
        </a:p>
      </dgm:t>
    </dgm:pt>
    <dgm:pt modelId="{850ED060-6684-4AB8-B1B4-C4663E26692A}" type="sibTrans" cxnId="{AA968A7C-5CAF-4FBC-AB8D-49C01E8ABDF4}">
      <dgm:prSet/>
      <dgm:spPr/>
      <dgm:t>
        <a:bodyPr/>
        <a:lstStyle/>
        <a:p>
          <a:endParaRPr lang="ru-RU"/>
        </a:p>
      </dgm:t>
    </dgm:pt>
    <dgm:pt modelId="{EDAC5960-E2C9-41E7-8D21-051F43CBAA9B}" type="pres">
      <dgm:prSet presAssocID="{99F26529-4AB1-4D03-A893-9EF96627CC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2458E8-7481-4F79-9556-91F530D97C99}" type="pres">
      <dgm:prSet presAssocID="{971F782C-03AE-40E9-9F9D-EBA22DFE1515}" presName="dummy" presStyleCnt="0"/>
      <dgm:spPr/>
    </dgm:pt>
    <dgm:pt modelId="{D75B435B-10D7-43B9-90FE-838E359D4909}" type="pres">
      <dgm:prSet presAssocID="{971F782C-03AE-40E9-9F9D-EBA22DFE1515}" presName="node" presStyleLbl="revTx" presStyleIdx="0" presStyleCnt="6" custScaleX="219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F4FC8-51EA-4AAE-9AD3-AF46B578DE20}" type="pres">
      <dgm:prSet presAssocID="{96FE85D5-771F-465F-B4CC-CBAA4F36C3D9}" presName="sibTrans" presStyleLbl="node1" presStyleIdx="0" presStyleCnt="6"/>
      <dgm:spPr/>
      <dgm:t>
        <a:bodyPr/>
        <a:lstStyle/>
        <a:p>
          <a:endParaRPr lang="ru-RU"/>
        </a:p>
      </dgm:t>
    </dgm:pt>
    <dgm:pt modelId="{F7E9D31C-C571-4ECF-98B7-DD441E87879F}" type="pres">
      <dgm:prSet presAssocID="{72132C4A-4C06-4A3B-B0C6-C7438FF5F828}" presName="dummy" presStyleCnt="0"/>
      <dgm:spPr/>
    </dgm:pt>
    <dgm:pt modelId="{E03D797F-5F46-41B4-9747-6D976C1EBBCB}" type="pres">
      <dgm:prSet presAssocID="{72132C4A-4C06-4A3B-B0C6-C7438FF5F828}" presName="node" presStyleLbl="revTx" presStyleIdx="1" presStyleCnt="6" custScaleX="285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D477-12AE-4881-A867-4EDB1DB3595D}" type="pres">
      <dgm:prSet presAssocID="{73B654D2-C017-43F9-87F7-26AC0B7B20EB}" presName="sibTrans" presStyleLbl="node1" presStyleIdx="1" presStyleCnt="6" custLinFactNeighborX="519" custLinFactNeighborY="-26"/>
      <dgm:spPr/>
      <dgm:t>
        <a:bodyPr/>
        <a:lstStyle/>
        <a:p>
          <a:endParaRPr lang="ru-RU"/>
        </a:p>
      </dgm:t>
    </dgm:pt>
    <dgm:pt modelId="{452295BC-AA83-4E8D-83B8-DEA55F451DDE}" type="pres">
      <dgm:prSet presAssocID="{E4EA66DC-CAAA-44B4-BA40-E6FEB87B785A}" presName="dummy" presStyleCnt="0"/>
      <dgm:spPr/>
    </dgm:pt>
    <dgm:pt modelId="{80268575-FAC0-4FB0-95B2-304E058259F8}" type="pres">
      <dgm:prSet presAssocID="{E4EA66DC-CAAA-44B4-BA40-E6FEB87B785A}" presName="node" presStyleLbl="revTx" presStyleIdx="2" presStyleCnt="6" custScaleX="24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9E7F7-5898-4DCD-B94A-49E56E529E03}" type="pres">
      <dgm:prSet presAssocID="{850ED060-6684-4AB8-B1B4-C4663E26692A}" presName="sibTrans" presStyleLbl="node1" presStyleIdx="2" presStyleCnt="6"/>
      <dgm:spPr/>
      <dgm:t>
        <a:bodyPr/>
        <a:lstStyle/>
        <a:p>
          <a:endParaRPr lang="ru-RU"/>
        </a:p>
      </dgm:t>
    </dgm:pt>
    <dgm:pt modelId="{F5FBAACC-CAA2-4BA0-A468-BC1089A721B3}" type="pres">
      <dgm:prSet presAssocID="{31C1C07E-FFD7-4DFA-A5D4-E64E11C28885}" presName="dummy" presStyleCnt="0"/>
      <dgm:spPr/>
    </dgm:pt>
    <dgm:pt modelId="{D04E4686-ADCF-49B7-960D-405BE81FE3F0}" type="pres">
      <dgm:prSet presAssocID="{31C1C07E-FFD7-4DFA-A5D4-E64E11C28885}" presName="node" presStyleLbl="revTx" presStyleIdx="3" presStyleCnt="6" custScaleX="143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80488-63D0-46EA-BA0C-1D93F1B869C9}" type="pres">
      <dgm:prSet presAssocID="{88B824F3-99A4-459A-8B0D-DC3F68692E39}" presName="sibTrans" presStyleLbl="node1" presStyleIdx="3" presStyleCnt="6"/>
      <dgm:spPr/>
      <dgm:t>
        <a:bodyPr/>
        <a:lstStyle/>
        <a:p>
          <a:endParaRPr lang="ru-RU"/>
        </a:p>
      </dgm:t>
    </dgm:pt>
    <dgm:pt modelId="{CB09CA9A-48FE-4B86-B09A-8BED89C06FAE}" type="pres">
      <dgm:prSet presAssocID="{2CC5EE51-2D69-4ADA-8193-C6F38C20425B}" presName="dummy" presStyleCnt="0"/>
      <dgm:spPr/>
    </dgm:pt>
    <dgm:pt modelId="{1AC78B93-10E3-4707-8E26-CBFD8D2CDC46}" type="pres">
      <dgm:prSet presAssocID="{2CC5EE51-2D69-4ADA-8193-C6F38C20425B}" presName="node" presStyleLbl="revTx" presStyleIdx="4" presStyleCnt="6" custScaleX="128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312B2-AE49-49FC-8504-0D426E9E1B7A}" type="pres">
      <dgm:prSet presAssocID="{617554EE-46E6-4E16-9AC9-A530191F6121}" presName="sibTrans" presStyleLbl="node1" presStyleIdx="4" presStyleCnt="6"/>
      <dgm:spPr/>
      <dgm:t>
        <a:bodyPr/>
        <a:lstStyle/>
        <a:p>
          <a:endParaRPr lang="ru-RU"/>
        </a:p>
      </dgm:t>
    </dgm:pt>
    <dgm:pt modelId="{61EF4412-DD4A-4897-8E9F-DD2CFFB73F5E}" type="pres">
      <dgm:prSet presAssocID="{7C665B43-5C88-4854-B73C-DC0B064C1E6E}" presName="dummy" presStyleCnt="0"/>
      <dgm:spPr/>
    </dgm:pt>
    <dgm:pt modelId="{A86F5B2E-58CD-4892-90D8-5B4B38DB46BE}" type="pres">
      <dgm:prSet presAssocID="{7C665B43-5C88-4854-B73C-DC0B064C1E6E}" presName="node" presStyleLbl="revTx" presStyleIdx="5" presStyleCnt="6" custScaleX="187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FBF3D-1A72-488E-A18E-07A104C99D99}" type="pres">
      <dgm:prSet presAssocID="{9B1CEACE-8B4F-47A2-B7E8-BE6E6427BD48}" presName="sibTrans" presStyleLbl="node1" presStyleIdx="5" presStyleCnt="6" custLinFactNeighborX="-4448" custLinFactNeighborY="14"/>
      <dgm:spPr/>
      <dgm:t>
        <a:bodyPr/>
        <a:lstStyle/>
        <a:p>
          <a:endParaRPr lang="ru-RU"/>
        </a:p>
      </dgm:t>
    </dgm:pt>
  </dgm:ptLst>
  <dgm:cxnLst>
    <dgm:cxn modelId="{A55F4E24-2994-4A3E-B091-A16DC5286956}" type="presOf" srcId="{850ED060-6684-4AB8-B1B4-C4663E26692A}" destId="{9819E7F7-5898-4DCD-B94A-49E56E529E03}" srcOrd="0" destOrd="0" presId="urn:microsoft.com/office/officeart/2005/8/layout/cycle1"/>
    <dgm:cxn modelId="{9806DB46-52D2-49EE-8C97-1EEB445CD1AC}" srcId="{99F26529-4AB1-4D03-A893-9EF96627CCE6}" destId="{2CC5EE51-2D69-4ADA-8193-C6F38C20425B}" srcOrd="4" destOrd="0" parTransId="{C59FCF93-8F55-4EFA-9EBE-9BED4341D478}" sibTransId="{617554EE-46E6-4E16-9AC9-A530191F6121}"/>
    <dgm:cxn modelId="{55FC9646-821D-4AD1-A4A5-2140ECE86936}" type="presOf" srcId="{E4EA66DC-CAAA-44B4-BA40-E6FEB87B785A}" destId="{80268575-FAC0-4FB0-95B2-304E058259F8}" srcOrd="0" destOrd="0" presId="urn:microsoft.com/office/officeart/2005/8/layout/cycle1"/>
    <dgm:cxn modelId="{4B8E0348-2415-47A0-B0A0-A9B14394A2BE}" type="presOf" srcId="{72132C4A-4C06-4A3B-B0C6-C7438FF5F828}" destId="{E03D797F-5F46-41B4-9747-6D976C1EBBCB}" srcOrd="0" destOrd="0" presId="urn:microsoft.com/office/officeart/2005/8/layout/cycle1"/>
    <dgm:cxn modelId="{7ACD661A-E538-44A7-AAF8-CBE0065F719A}" type="presOf" srcId="{31C1C07E-FFD7-4DFA-A5D4-E64E11C28885}" destId="{D04E4686-ADCF-49B7-960D-405BE81FE3F0}" srcOrd="0" destOrd="0" presId="urn:microsoft.com/office/officeart/2005/8/layout/cycle1"/>
    <dgm:cxn modelId="{48CA4661-E9D1-4C2F-8D6C-78CB452C6583}" type="presOf" srcId="{96FE85D5-771F-465F-B4CC-CBAA4F36C3D9}" destId="{285F4FC8-51EA-4AAE-9AD3-AF46B578DE20}" srcOrd="0" destOrd="0" presId="urn:microsoft.com/office/officeart/2005/8/layout/cycle1"/>
    <dgm:cxn modelId="{609EF570-20D9-4D28-AEEC-6477A8B7E723}" srcId="{99F26529-4AB1-4D03-A893-9EF96627CCE6}" destId="{7C665B43-5C88-4854-B73C-DC0B064C1E6E}" srcOrd="5" destOrd="0" parTransId="{AD42F5FF-3CFB-47C7-9636-F424B53887DB}" sibTransId="{9B1CEACE-8B4F-47A2-B7E8-BE6E6427BD48}"/>
    <dgm:cxn modelId="{759C6049-A15E-426D-A9A6-2DCD649FD240}" srcId="{99F26529-4AB1-4D03-A893-9EF96627CCE6}" destId="{971F782C-03AE-40E9-9F9D-EBA22DFE1515}" srcOrd="0" destOrd="0" parTransId="{A299667B-A6F0-4636-8AC3-24594E6747FA}" sibTransId="{96FE85D5-771F-465F-B4CC-CBAA4F36C3D9}"/>
    <dgm:cxn modelId="{F51EC822-1336-4319-8A94-A3584E3F0A52}" type="presOf" srcId="{99F26529-4AB1-4D03-A893-9EF96627CCE6}" destId="{EDAC5960-E2C9-41E7-8D21-051F43CBAA9B}" srcOrd="0" destOrd="0" presId="urn:microsoft.com/office/officeart/2005/8/layout/cycle1"/>
    <dgm:cxn modelId="{EAA59656-4516-458A-8584-B6C12D0F98BE}" type="presOf" srcId="{617554EE-46E6-4E16-9AC9-A530191F6121}" destId="{DE4312B2-AE49-49FC-8504-0D426E9E1B7A}" srcOrd="0" destOrd="0" presId="urn:microsoft.com/office/officeart/2005/8/layout/cycle1"/>
    <dgm:cxn modelId="{E5569432-102B-4421-87B5-D6CE254F319D}" type="presOf" srcId="{88B824F3-99A4-459A-8B0D-DC3F68692E39}" destId="{F3280488-63D0-46EA-BA0C-1D93F1B869C9}" srcOrd="0" destOrd="0" presId="urn:microsoft.com/office/officeart/2005/8/layout/cycle1"/>
    <dgm:cxn modelId="{35AAD83E-37DE-4F3A-A4AD-6CFD775C8A6A}" srcId="{99F26529-4AB1-4D03-A893-9EF96627CCE6}" destId="{72132C4A-4C06-4A3B-B0C6-C7438FF5F828}" srcOrd="1" destOrd="0" parTransId="{CD881199-14B6-44CE-B16D-7D27D904B601}" sibTransId="{73B654D2-C017-43F9-87F7-26AC0B7B20EB}"/>
    <dgm:cxn modelId="{FF553B0E-D190-4599-A2D1-D357C7FEB339}" type="presOf" srcId="{9B1CEACE-8B4F-47A2-B7E8-BE6E6427BD48}" destId="{006FBF3D-1A72-488E-A18E-07A104C99D99}" srcOrd="0" destOrd="0" presId="urn:microsoft.com/office/officeart/2005/8/layout/cycle1"/>
    <dgm:cxn modelId="{572AD112-A7B9-4451-BA20-24DCCB3EE50F}" type="presOf" srcId="{971F782C-03AE-40E9-9F9D-EBA22DFE1515}" destId="{D75B435B-10D7-43B9-90FE-838E359D4909}" srcOrd="0" destOrd="0" presId="urn:microsoft.com/office/officeart/2005/8/layout/cycle1"/>
    <dgm:cxn modelId="{AA968A7C-5CAF-4FBC-AB8D-49C01E8ABDF4}" srcId="{99F26529-4AB1-4D03-A893-9EF96627CCE6}" destId="{E4EA66DC-CAAA-44B4-BA40-E6FEB87B785A}" srcOrd="2" destOrd="0" parTransId="{1C781A94-42E2-4646-BC7A-68DBF8C08E5F}" sibTransId="{850ED060-6684-4AB8-B1B4-C4663E26692A}"/>
    <dgm:cxn modelId="{9030C8C7-3920-4184-BDA9-1F3F5A64E68C}" type="presOf" srcId="{73B654D2-C017-43F9-87F7-26AC0B7B20EB}" destId="{1427D477-12AE-4881-A867-4EDB1DB3595D}" srcOrd="0" destOrd="0" presId="urn:microsoft.com/office/officeart/2005/8/layout/cycle1"/>
    <dgm:cxn modelId="{BE5883D5-E6EC-4D41-A8A8-17C1C0A7D306}" type="presOf" srcId="{2CC5EE51-2D69-4ADA-8193-C6F38C20425B}" destId="{1AC78B93-10E3-4707-8E26-CBFD8D2CDC46}" srcOrd="0" destOrd="0" presId="urn:microsoft.com/office/officeart/2005/8/layout/cycle1"/>
    <dgm:cxn modelId="{F4842E69-29E0-4195-9155-B98E023ADF0A}" srcId="{99F26529-4AB1-4D03-A893-9EF96627CCE6}" destId="{31C1C07E-FFD7-4DFA-A5D4-E64E11C28885}" srcOrd="3" destOrd="0" parTransId="{6BC7FC7A-9C19-4A8A-93BC-8E3C4797345F}" sibTransId="{88B824F3-99A4-459A-8B0D-DC3F68692E39}"/>
    <dgm:cxn modelId="{F59F11B4-CB4F-4E89-A156-65F197CB1261}" type="presOf" srcId="{7C665B43-5C88-4854-B73C-DC0B064C1E6E}" destId="{A86F5B2E-58CD-4892-90D8-5B4B38DB46BE}" srcOrd="0" destOrd="0" presId="urn:microsoft.com/office/officeart/2005/8/layout/cycle1"/>
    <dgm:cxn modelId="{CE4BB89F-51A1-4450-820B-0EFE2B8615D6}" type="presParOf" srcId="{EDAC5960-E2C9-41E7-8D21-051F43CBAA9B}" destId="{DC2458E8-7481-4F79-9556-91F530D97C99}" srcOrd="0" destOrd="0" presId="urn:microsoft.com/office/officeart/2005/8/layout/cycle1"/>
    <dgm:cxn modelId="{A16830EE-C8DC-488B-A39B-25DFFD02DCB8}" type="presParOf" srcId="{EDAC5960-E2C9-41E7-8D21-051F43CBAA9B}" destId="{D75B435B-10D7-43B9-90FE-838E359D4909}" srcOrd="1" destOrd="0" presId="urn:microsoft.com/office/officeart/2005/8/layout/cycle1"/>
    <dgm:cxn modelId="{12732E47-4A10-4428-A83D-147D263A2CCF}" type="presParOf" srcId="{EDAC5960-E2C9-41E7-8D21-051F43CBAA9B}" destId="{285F4FC8-51EA-4AAE-9AD3-AF46B578DE20}" srcOrd="2" destOrd="0" presId="urn:microsoft.com/office/officeart/2005/8/layout/cycle1"/>
    <dgm:cxn modelId="{5AA44BEB-726E-4449-A333-8204E883D3B0}" type="presParOf" srcId="{EDAC5960-E2C9-41E7-8D21-051F43CBAA9B}" destId="{F7E9D31C-C571-4ECF-98B7-DD441E87879F}" srcOrd="3" destOrd="0" presId="urn:microsoft.com/office/officeart/2005/8/layout/cycle1"/>
    <dgm:cxn modelId="{75C483B8-6CA3-44D7-A1B2-3F99723D8891}" type="presParOf" srcId="{EDAC5960-E2C9-41E7-8D21-051F43CBAA9B}" destId="{E03D797F-5F46-41B4-9747-6D976C1EBBCB}" srcOrd="4" destOrd="0" presId="urn:microsoft.com/office/officeart/2005/8/layout/cycle1"/>
    <dgm:cxn modelId="{74B04345-F111-4D55-B6E9-285EED39A80C}" type="presParOf" srcId="{EDAC5960-E2C9-41E7-8D21-051F43CBAA9B}" destId="{1427D477-12AE-4881-A867-4EDB1DB3595D}" srcOrd="5" destOrd="0" presId="urn:microsoft.com/office/officeart/2005/8/layout/cycle1"/>
    <dgm:cxn modelId="{82979FD9-F39D-4FD0-BAAA-47183E7D86A4}" type="presParOf" srcId="{EDAC5960-E2C9-41E7-8D21-051F43CBAA9B}" destId="{452295BC-AA83-4E8D-83B8-DEA55F451DDE}" srcOrd="6" destOrd="0" presId="urn:microsoft.com/office/officeart/2005/8/layout/cycle1"/>
    <dgm:cxn modelId="{6FCEF74F-7F7C-423E-9CFD-D058AD0F2403}" type="presParOf" srcId="{EDAC5960-E2C9-41E7-8D21-051F43CBAA9B}" destId="{80268575-FAC0-4FB0-95B2-304E058259F8}" srcOrd="7" destOrd="0" presId="urn:microsoft.com/office/officeart/2005/8/layout/cycle1"/>
    <dgm:cxn modelId="{D0432E53-DF08-4FFD-A7E2-8BC604F01C9B}" type="presParOf" srcId="{EDAC5960-E2C9-41E7-8D21-051F43CBAA9B}" destId="{9819E7F7-5898-4DCD-B94A-49E56E529E03}" srcOrd="8" destOrd="0" presId="urn:microsoft.com/office/officeart/2005/8/layout/cycle1"/>
    <dgm:cxn modelId="{802DB13E-0B73-44CD-8A2E-FD2A1372CF6C}" type="presParOf" srcId="{EDAC5960-E2C9-41E7-8D21-051F43CBAA9B}" destId="{F5FBAACC-CAA2-4BA0-A468-BC1089A721B3}" srcOrd="9" destOrd="0" presId="urn:microsoft.com/office/officeart/2005/8/layout/cycle1"/>
    <dgm:cxn modelId="{5101D634-BB85-4A83-B5E3-31361993225B}" type="presParOf" srcId="{EDAC5960-E2C9-41E7-8D21-051F43CBAA9B}" destId="{D04E4686-ADCF-49B7-960D-405BE81FE3F0}" srcOrd="10" destOrd="0" presId="urn:microsoft.com/office/officeart/2005/8/layout/cycle1"/>
    <dgm:cxn modelId="{243D3B21-64CB-455B-A4F0-3AE97A2E4E0D}" type="presParOf" srcId="{EDAC5960-E2C9-41E7-8D21-051F43CBAA9B}" destId="{F3280488-63D0-46EA-BA0C-1D93F1B869C9}" srcOrd="11" destOrd="0" presId="urn:microsoft.com/office/officeart/2005/8/layout/cycle1"/>
    <dgm:cxn modelId="{20A75DDB-99A2-43ED-B952-6E9A1F1FE0FE}" type="presParOf" srcId="{EDAC5960-E2C9-41E7-8D21-051F43CBAA9B}" destId="{CB09CA9A-48FE-4B86-B09A-8BED89C06FAE}" srcOrd="12" destOrd="0" presId="urn:microsoft.com/office/officeart/2005/8/layout/cycle1"/>
    <dgm:cxn modelId="{DA31437B-EC77-4C4F-B0B1-8C2F1E2D4633}" type="presParOf" srcId="{EDAC5960-E2C9-41E7-8D21-051F43CBAA9B}" destId="{1AC78B93-10E3-4707-8E26-CBFD8D2CDC46}" srcOrd="13" destOrd="0" presId="urn:microsoft.com/office/officeart/2005/8/layout/cycle1"/>
    <dgm:cxn modelId="{A7417552-B97A-4B87-9103-9AAF495890DE}" type="presParOf" srcId="{EDAC5960-E2C9-41E7-8D21-051F43CBAA9B}" destId="{DE4312B2-AE49-49FC-8504-0D426E9E1B7A}" srcOrd="14" destOrd="0" presId="urn:microsoft.com/office/officeart/2005/8/layout/cycle1"/>
    <dgm:cxn modelId="{C93C14AA-EFB9-4640-B921-10E942FFF731}" type="presParOf" srcId="{EDAC5960-E2C9-41E7-8D21-051F43CBAA9B}" destId="{61EF4412-DD4A-4897-8E9F-DD2CFFB73F5E}" srcOrd="15" destOrd="0" presId="urn:microsoft.com/office/officeart/2005/8/layout/cycle1"/>
    <dgm:cxn modelId="{E164C73B-03B1-43C1-8D97-108B6CAFD8A7}" type="presParOf" srcId="{EDAC5960-E2C9-41E7-8D21-051F43CBAA9B}" destId="{A86F5B2E-58CD-4892-90D8-5B4B38DB46BE}" srcOrd="16" destOrd="0" presId="urn:microsoft.com/office/officeart/2005/8/layout/cycle1"/>
    <dgm:cxn modelId="{05CC0084-520D-4E9D-9E4F-47BA25F16656}" type="presParOf" srcId="{EDAC5960-E2C9-41E7-8D21-051F43CBAA9B}" destId="{006FBF3D-1A72-488E-A18E-07A104C99D99}" srcOrd="17" destOrd="0" presId="urn:microsoft.com/office/officeart/2005/8/layout/cycle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F26529-4AB1-4D03-A893-9EF96627CCE6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1F782C-03AE-40E9-9F9D-EBA22DFE151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O‘zbekistonda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299667B-A6F0-4636-8AC3-24594E6747FA}" type="parTrans" cxnId="{759C6049-A15E-426D-A9A6-2DCD649FD240}">
      <dgm:prSet/>
      <dgm:spPr/>
      <dgm:t>
        <a:bodyPr/>
        <a:lstStyle/>
        <a:p>
          <a:endParaRPr lang="ru-RU"/>
        </a:p>
      </dgm:t>
    </dgm:pt>
    <dgm:pt modelId="{96FE85D5-771F-465F-B4CC-CBAA4F36C3D9}" type="sibTrans" cxnId="{759C6049-A15E-426D-A9A6-2DCD649FD240}">
      <dgm:prSet/>
      <dgm:spPr/>
      <dgm:t>
        <a:bodyPr/>
        <a:lstStyle/>
        <a:p>
          <a:endParaRPr lang="ru-RU"/>
        </a:p>
      </dgm:t>
    </dgm:pt>
    <dgm:pt modelId="{72132C4A-4C06-4A3B-B0C6-C7438FF5F828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iste’mol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qilmoq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</dgm:t>
    </dgm:pt>
    <dgm:pt modelId="{CD881199-14B6-44CE-B16D-7D27D904B601}" type="parTrans" cxnId="{35AAD83E-37DE-4F3A-A4AD-6CFD775C8A6A}">
      <dgm:prSet/>
      <dgm:spPr/>
      <dgm:t>
        <a:bodyPr/>
        <a:lstStyle/>
        <a:p>
          <a:endParaRPr lang="ru-RU"/>
        </a:p>
      </dgm:t>
    </dgm:pt>
    <dgm:pt modelId="{73B654D2-C017-43F9-87F7-26AC0B7B20EB}" type="sibTrans" cxnId="{35AAD83E-37DE-4F3A-A4AD-6CFD775C8A6A}">
      <dgm:prSet/>
      <dgm:spPr/>
      <dgm:t>
        <a:bodyPr/>
        <a:lstStyle/>
        <a:p>
          <a:endParaRPr lang="ru-RU"/>
        </a:p>
      </dgm:t>
    </dgm:pt>
    <dgm:pt modelId="{31C1C07E-FFD7-4DFA-A5D4-E64E11C28885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mevalarni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6BC7FC7A-9C19-4A8A-93BC-8E3C4797345F}" type="parTrans" cxnId="{F4842E69-29E0-4195-9155-B98E023ADF0A}">
      <dgm:prSet/>
      <dgm:spPr/>
      <dgm:t>
        <a:bodyPr/>
        <a:lstStyle/>
        <a:p>
          <a:endParaRPr lang="ru-RU"/>
        </a:p>
      </dgm:t>
    </dgm:pt>
    <dgm:pt modelId="{88B824F3-99A4-459A-8B0D-DC3F68692E39}" type="sibTrans" cxnId="{F4842E69-29E0-4195-9155-B98E023ADF0A}">
      <dgm:prSet/>
      <dgm:spPr/>
      <dgm:t>
        <a:bodyPr/>
        <a:lstStyle/>
        <a:p>
          <a:endParaRPr lang="ru-RU"/>
        </a:p>
      </dgm:t>
    </dgm:pt>
    <dgm:pt modelId="{2CC5EE51-2D69-4ADA-8193-C6F38C20425B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sevib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59FCF93-8F55-4EFA-9EBE-9BED4341D478}" type="parTrans" cxnId="{9806DB46-52D2-49EE-8C97-1EEB445CD1AC}">
      <dgm:prSet/>
      <dgm:spPr/>
      <dgm:t>
        <a:bodyPr/>
        <a:lstStyle/>
        <a:p>
          <a:endParaRPr lang="ru-RU"/>
        </a:p>
      </dgm:t>
    </dgm:pt>
    <dgm:pt modelId="{617554EE-46E6-4E16-9AC9-A530191F6121}" type="sibTrans" cxnId="{9806DB46-52D2-49EE-8C97-1EEB445CD1AC}">
      <dgm:prSet/>
      <dgm:spPr/>
      <dgm:t>
        <a:bodyPr/>
        <a:lstStyle/>
        <a:p>
          <a:endParaRPr lang="ru-RU"/>
        </a:p>
      </dgm:t>
    </dgm:pt>
    <dgm:pt modelId="{7C665B43-5C88-4854-B73C-DC0B064C1E6E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yetishtirilgan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AD42F5FF-3CFB-47C7-9636-F424B53887DB}" type="parTrans" cxnId="{609EF570-20D9-4D28-AEEC-6477A8B7E723}">
      <dgm:prSet/>
      <dgm:spPr/>
      <dgm:t>
        <a:bodyPr/>
        <a:lstStyle/>
        <a:p>
          <a:endParaRPr lang="ru-RU"/>
        </a:p>
      </dgm:t>
    </dgm:pt>
    <dgm:pt modelId="{9B1CEACE-8B4F-47A2-B7E8-BE6E6427BD48}" type="sibTrans" cxnId="{609EF570-20D9-4D28-AEEC-6477A8B7E723}">
      <dgm:prSet/>
      <dgm:spPr/>
      <dgm:t>
        <a:bodyPr/>
        <a:lstStyle/>
        <a:p>
          <a:endParaRPr lang="ru-RU"/>
        </a:p>
      </dgm:t>
    </dgm:pt>
    <dgm:pt modelId="{E4EA66DC-CAAA-44B4-BA40-E6FEB87B785A}">
      <dgm:prSet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dunyo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xalqlari</a:t>
          </a:r>
          <a:endParaRPr lang="en-US" sz="3600" dirty="0" smtClean="0">
            <a:latin typeface="Times New Roman" pitchFamily="18" charset="0"/>
            <a:cs typeface="Times New Roman" pitchFamily="18" charset="0"/>
          </a:endParaRPr>
        </a:p>
      </dgm:t>
    </dgm:pt>
    <dgm:pt modelId="{1C781A94-42E2-4646-BC7A-68DBF8C08E5F}" type="parTrans" cxnId="{AA968A7C-5CAF-4FBC-AB8D-49C01E8ABDF4}">
      <dgm:prSet/>
      <dgm:spPr/>
      <dgm:t>
        <a:bodyPr/>
        <a:lstStyle/>
        <a:p>
          <a:endParaRPr lang="ru-RU"/>
        </a:p>
      </dgm:t>
    </dgm:pt>
    <dgm:pt modelId="{850ED060-6684-4AB8-B1B4-C4663E26692A}" type="sibTrans" cxnId="{AA968A7C-5CAF-4FBC-AB8D-49C01E8ABDF4}">
      <dgm:prSet/>
      <dgm:spPr/>
      <dgm:t>
        <a:bodyPr/>
        <a:lstStyle/>
        <a:p>
          <a:endParaRPr lang="ru-RU"/>
        </a:p>
      </dgm:t>
    </dgm:pt>
    <dgm:pt modelId="{EDAC5960-E2C9-41E7-8D21-051F43CBAA9B}" type="pres">
      <dgm:prSet presAssocID="{99F26529-4AB1-4D03-A893-9EF96627CC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2458E8-7481-4F79-9556-91F530D97C99}" type="pres">
      <dgm:prSet presAssocID="{971F782C-03AE-40E9-9F9D-EBA22DFE1515}" presName="dummy" presStyleCnt="0"/>
      <dgm:spPr/>
    </dgm:pt>
    <dgm:pt modelId="{D75B435B-10D7-43B9-90FE-838E359D4909}" type="pres">
      <dgm:prSet presAssocID="{971F782C-03AE-40E9-9F9D-EBA22DFE1515}" presName="node" presStyleLbl="revTx" presStyleIdx="0" presStyleCnt="6" custScaleX="289959" custRadScaleRad="108143" custRadScaleInc="59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F4FC8-51EA-4AAE-9AD3-AF46B578DE20}" type="pres">
      <dgm:prSet presAssocID="{96FE85D5-771F-465F-B4CC-CBAA4F36C3D9}" presName="sibTrans" presStyleLbl="node1" presStyleIdx="0" presStyleCnt="6" custLinFactNeighborX="636" custLinFactNeighborY="135"/>
      <dgm:spPr/>
      <dgm:t>
        <a:bodyPr/>
        <a:lstStyle/>
        <a:p>
          <a:endParaRPr lang="ru-RU"/>
        </a:p>
      </dgm:t>
    </dgm:pt>
    <dgm:pt modelId="{F7E9D31C-C571-4ECF-98B7-DD441E87879F}" type="pres">
      <dgm:prSet presAssocID="{72132C4A-4C06-4A3B-B0C6-C7438FF5F828}" presName="dummy" presStyleCnt="0"/>
      <dgm:spPr/>
    </dgm:pt>
    <dgm:pt modelId="{E03D797F-5F46-41B4-9747-6D976C1EBBCB}" type="pres">
      <dgm:prSet presAssocID="{72132C4A-4C06-4A3B-B0C6-C7438FF5F828}" presName="node" presStyleLbl="revTx" presStyleIdx="1" presStyleCnt="6" custScaleX="285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7D477-12AE-4881-A867-4EDB1DB3595D}" type="pres">
      <dgm:prSet presAssocID="{73B654D2-C017-43F9-87F7-26AC0B7B20EB}" presName="sibTrans" presStyleLbl="node1" presStyleIdx="1" presStyleCnt="6" custLinFactNeighborX="519" custLinFactNeighborY="-26"/>
      <dgm:spPr/>
      <dgm:t>
        <a:bodyPr/>
        <a:lstStyle/>
        <a:p>
          <a:endParaRPr lang="ru-RU"/>
        </a:p>
      </dgm:t>
    </dgm:pt>
    <dgm:pt modelId="{452295BC-AA83-4E8D-83B8-DEA55F451DDE}" type="pres">
      <dgm:prSet presAssocID="{E4EA66DC-CAAA-44B4-BA40-E6FEB87B785A}" presName="dummy" presStyleCnt="0"/>
      <dgm:spPr/>
    </dgm:pt>
    <dgm:pt modelId="{80268575-FAC0-4FB0-95B2-304E058259F8}" type="pres">
      <dgm:prSet presAssocID="{E4EA66DC-CAAA-44B4-BA40-E6FEB87B785A}" presName="node" presStyleLbl="revTx" presStyleIdx="2" presStyleCnt="6" custScaleX="24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9E7F7-5898-4DCD-B94A-49E56E529E03}" type="pres">
      <dgm:prSet presAssocID="{850ED060-6684-4AB8-B1B4-C4663E26692A}" presName="sibTrans" presStyleLbl="node1" presStyleIdx="2" presStyleCnt="6" custLinFactNeighborX="3643" custLinFactNeighborY="-495"/>
      <dgm:spPr/>
      <dgm:t>
        <a:bodyPr/>
        <a:lstStyle/>
        <a:p>
          <a:endParaRPr lang="ru-RU"/>
        </a:p>
      </dgm:t>
    </dgm:pt>
    <dgm:pt modelId="{F5FBAACC-CAA2-4BA0-A468-BC1089A721B3}" type="pres">
      <dgm:prSet presAssocID="{31C1C07E-FFD7-4DFA-A5D4-E64E11C28885}" presName="dummy" presStyleCnt="0"/>
      <dgm:spPr/>
    </dgm:pt>
    <dgm:pt modelId="{D04E4686-ADCF-49B7-960D-405BE81FE3F0}" type="pres">
      <dgm:prSet presAssocID="{31C1C07E-FFD7-4DFA-A5D4-E64E11C28885}" presName="node" presStyleLbl="revTx" presStyleIdx="3" presStyleCnt="6" custScaleX="241203" custRadScaleRad="103665" custRadScaleInc="48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80488-63D0-46EA-BA0C-1D93F1B869C9}" type="pres">
      <dgm:prSet presAssocID="{88B824F3-99A4-459A-8B0D-DC3F68692E39}" presName="sibTrans" presStyleLbl="node1" presStyleIdx="3" presStyleCnt="6"/>
      <dgm:spPr/>
      <dgm:t>
        <a:bodyPr/>
        <a:lstStyle/>
        <a:p>
          <a:endParaRPr lang="ru-RU"/>
        </a:p>
      </dgm:t>
    </dgm:pt>
    <dgm:pt modelId="{CB09CA9A-48FE-4B86-B09A-8BED89C06FAE}" type="pres">
      <dgm:prSet presAssocID="{2CC5EE51-2D69-4ADA-8193-C6F38C20425B}" presName="dummy" presStyleCnt="0"/>
      <dgm:spPr/>
    </dgm:pt>
    <dgm:pt modelId="{1AC78B93-10E3-4707-8E26-CBFD8D2CDC46}" type="pres">
      <dgm:prSet presAssocID="{2CC5EE51-2D69-4ADA-8193-C6F38C20425B}" presName="node" presStyleLbl="revTx" presStyleIdx="4" presStyleCnt="6" custScaleX="251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312B2-AE49-49FC-8504-0D426E9E1B7A}" type="pres">
      <dgm:prSet presAssocID="{617554EE-46E6-4E16-9AC9-A530191F6121}" presName="sibTrans" presStyleLbl="node1" presStyleIdx="4" presStyleCnt="6"/>
      <dgm:spPr/>
      <dgm:t>
        <a:bodyPr/>
        <a:lstStyle/>
        <a:p>
          <a:endParaRPr lang="ru-RU"/>
        </a:p>
      </dgm:t>
    </dgm:pt>
    <dgm:pt modelId="{61EF4412-DD4A-4897-8E9F-DD2CFFB73F5E}" type="pres">
      <dgm:prSet presAssocID="{7C665B43-5C88-4854-B73C-DC0B064C1E6E}" presName="dummy" presStyleCnt="0"/>
      <dgm:spPr/>
    </dgm:pt>
    <dgm:pt modelId="{A86F5B2E-58CD-4892-90D8-5B4B38DB46BE}" type="pres">
      <dgm:prSet presAssocID="{7C665B43-5C88-4854-B73C-DC0B064C1E6E}" presName="node" presStyleLbl="revTx" presStyleIdx="5" presStyleCnt="6" custScaleX="283848" custScaleY="87431" custRadScaleRad="102152" custRadScaleInc="-41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FBF3D-1A72-488E-A18E-07A104C99D99}" type="pres">
      <dgm:prSet presAssocID="{9B1CEACE-8B4F-47A2-B7E8-BE6E6427BD48}" presName="sibTrans" presStyleLbl="node1" presStyleIdx="5" presStyleCnt="6" custLinFactNeighborX="356" custLinFactNeighborY="942"/>
      <dgm:spPr/>
      <dgm:t>
        <a:bodyPr/>
        <a:lstStyle/>
        <a:p>
          <a:endParaRPr lang="ru-RU"/>
        </a:p>
      </dgm:t>
    </dgm:pt>
  </dgm:ptLst>
  <dgm:cxnLst>
    <dgm:cxn modelId="{9806DB46-52D2-49EE-8C97-1EEB445CD1AC}" srcId="{99F26529-4AB1-4D03-A893-9EF96627CCE6}" destId="{2CC5EE51-2D69-4ADA-8193-C6F38C20425B}" srcOrd="4" destOrd="0" parTransId="{C59FCF93-8F55-4EFA-9EBE-9BED4341D478}" sibTransId="{617554EE-46E6-4E16-9AC9-A530191F6121}"/>
    <dgm:cxn modelId="{AE4A013C-D59E-401B-B548-7E6E613CECE9}" type="presOf" srcId="{7C665B43-5C88-4854-B73C-DC0B064C1E6E}" destId="{A86F5B2E-58CD-4892-90D8-5B4B38DB46BE}" srcOrd="0" destOrd="0" presId="urn:microsoft.com/office/officeart/2005/8/layout/cycle1"/>
    <dgm:cxn modelId="{626F2A4E-335D-4065-8BFB-B4B0FE5B5077}" type="presOf" srcId="{88B824F3-99A4-459A-8B0D-DC3F68692E39}" destId="{F3280488-63D0-46EA-BA0C-1D93F1B869C9}" srcOrd="0" destOrd="0" presId="urn:microsoft.com/office/officeart/2005/8/layout/cycle1"/>
    <dgm:cxn modelId="{0779EDE1-D50F-4D9A-9DFB-A5F743CB3B1E}" type="presOf" srcId="{E4EA66DC-CAAA-44B4-BA40-E6FEB87B785A}" destId="{80268575-FAC0-4FB0-95B2-304E058259F8}" srcOrd="0" destOrd="0" presId="urn:microsoft.com/office/officeart/2005/8/layout/cycle1"/>
    <dgm:cxn modelId="{E4BE6399-618D-441D-B188-E51AF86EF923}" type="presOf" srcId="{31C1C07E-FFD7-4DFA-A5D4-E64E11C28885}" destId="{D04E4686-ADCF-49B7-960D-405BE81FE3F0}" srcOrd="0" destOrd="0" presId="urn:microsoft.com/office/officeart/2005/8/layout/cycle1"/>
    <dgm:cxn modelId="{609EF570-20D9-4D28-AEEC-6477A8B7E723}" srcId="{99F26529-4AB1-4D03-A893-9EF96627CCE6}" destId="{7C665B43-5C88-4854-B73C-DC0B064C1E6E}" srcOrd="5" destOrd="0" parTransId="{AD42F5FF-3CFB-47C7-9636-F424B53887DB}" sibTransId="{9B1CEACE-8B4F-47A2-B7E8-BE6E6427BD48}"/>
    <dgm:cxn modelId="{F9066457-327E-4FDA-B0D2-7665BC94FC5F}" type="presOf" srcId="{850ED060-6684-4AB8-B1B4-C4663E26692A}" destId="{9819E7F7-5898-4DCD-B94A-49E56E529E03}" srcOrd="0" destOrd="0" presId="urn:microsoft.com/office/officeart/2005/8/layout/cycle1"/>
    <dgm:cxn modelId="{759C6049-A15E-426D-A9A6-2DCD649FD240}" srcId="{99F26529-4AB1-4D03-A893-9EF96627CCE6}" destId="{971F782C-03AE-40E9-9F9D-EBA22DFE1515}" srcOrd="0" destOrd="0" parTransId="{A299667B-A6F0-4636-8AC3-24594E6747FA}" sibTransId="{96FE85D5-771F-465F-B4CC-CBAA4F36C3D9}"/>
    <dgm:cxn modelId="{BF9EFA15-F85D-414D-B82E-0B45C490390B}" type="presOf" srcId="{72132C4A-4C06-4A3B-B0C6-C7438FF5F828}" destId="{E03D797F-5F46-41B4-9747-6D976C1EBBCB}" srcOrd="0" destOrd="0" presId="urn:microsoft.com/office/officeart/2005/8/layout/cycle1"/>
    <dgm:cxn modelId="{82BBE546-0779-4C35-ABB9-0BD511FB3421}" type="presOf" srcId="{96FE85D5-771F-465F-B4CC-CBAA4F36C3D9}" destId="{285F4FC8-51EA-4AAE-9AD3-AF46B578DE20}" srcOrd="0" destOrd="0" presId="urn:microsoft.com/office/officeart/2005/8/layout/cycle1"/>
    <dgm:cxn modelId="{35AAD83E-37DE-4F3A-A4AD-6CFD775C8A6A}" srcId="{99F26529-4AB1-4D03-A893-9EF96627CCE6}" destId="{72132C4A-4C06-4A3B-B0C6-C7438FF5F828}" srcOrd="1" destOrd="0" parTransId="{CD881199-14B6-44CE-B16D-7D27D904B601}" sibTransId="{73B654D2-C017-43F9-87F7-26AC0B7B20EB}"/>
    <dgm:cxn modelId="{69D33155-088E-4852-A481-8EF8F3B0438C}" type="presOf" srcId="{2CC5EE51-2D69-4ADA-8193-C6F38C20425B}" destId="{1AC78B93-10E3-4707-8E26-CBFD8D2CDC46}" srcOrd="0" destOrd="0" presId="urn:microsoft.com/office/officeart/2005/8/layout/cycle1"/>
    <dgm:cxn modelId="{2C246DFB-3134-4F06-AFC7-20586378F46D}" type="presOf" srcId="{617554EE-46E6-4E16-9AC9-A530191F6121}" destId="{DE4312B2-AE49-49FC-8504-0D426E9E1B7A}" srcOrd="0" destOrd="0" presId="urn:microsoft.com/office/officeart/2005/8/layout/cycle1"/>
    <dgm:cxn modelId="{6665B685-6EA1-47E9-AF15-97587ED728DF}" type="presOf" srcId="{971F782C-03AE-40E9-9F9D-EBA22DFE1515}" destId="{D75B435B-10D7-43B9-90FE-838E359D4909}" srcOrd="0" destOrd="0" presId="urn:microsoft.com/office/officeart/2005/8/layout/cycle1"/>
    <dgm:cxn modelId="{5FEBFA95-FE96-45EB-AD7C-1446BEC3DA85}" type="presOf" srcId="{99F26529-4AB1-4D03-A893-9EF96627CCE6}" destId="{EDAC5960-E2C9-41E7-8D21-051F43CBAA9B}" srcOrd="0" destOrd="0" presId="urn:microsoft.com/office/officeart/2005/8/layout/cycle1"/>
    <dgm:cxn modelId="{9D8544E7-1AF5-45BA-9BD8-E9DD08E02730}" type="presOf" srcId="{9B1CEACE-8B4F-47A2-B7E8-BE6E6427BD48}" destId="{006FBF3D-1A72-488E-A18E-07A104C99D99}" srcOrd="0" destOrd="0" presId="urn:microsoft.com/office/officeart/2005/8/layout/cycle1"/>
    <dgm:cxn modelId="{AA968A7C-5CAF-4FBC-AB8D-49C01E8ABDF4}" srcId="{99F26529-4AB1-4D03-A893-9EF96627CCE6}" destId="{E4EA66DC-CAAA-44B4-BA40-E6FEB87B785A}" srcOrd="2" destOrd="0" parTransId="{1C781A94-42E2-4646-BC7A-68DBF8C08E5F}" sibTransId="{850ED060-6684-4AB8-B1B4-C4663E26692A}"/>
    <dgm:cxn modelId="{6A74E690-56BE-4A06-A96B-E0AE6BF7F5B7}" type="presOf" srcId="{73B654D2-C017-43F9-87F7-26AC0B7B20EB}" destId="{1427D477-12AE-4881-A867-4EDB1DB3595D}" srcOrd="0" destOrd="0" presId="urn:microsoft.com/office/officeart/2005/8/layout/cycle1"/>
    <dgm:cxn modelId="{F4842E69-29E0-4195-9155-B98E023ADF0A}" srcId="{99F26529-4AB1-4D03-A893-9EF96627CCE6}" destId="{31C1C07E-FFD7-4DFA-A5D4-E64E11C28885}" srcOrd="3" destOrd="0" parTransId="{6BC7FC7A-9C19-4A8A-93BC-8E3C4797345F}" sibTransId="{88B824F3-99A4-459A-8B0D-DC3F68692E39}"/>
    <dgm:cxn modelId="{2D93933D-1068-4771-99E2-5B5D229C90EE}" type="presParOf" srcId="{EDAC5960-E2C9-41E7-8D21-051F43CBAA9B}" destId="{DC2458E8-7481-4F79-9556-91F530D97C99}" srcOrd="0" destOrd="0" presId="urn:microsoft.com/office/officeart/2005/8/layout/cycle1"/>
    <dgm:cxn modelId="{77BF7F4B-AC63-4D8C-A216-02F1CACC0117}" type="presParOf" srcId="{EDAC5960-E2C9-41E7-8D21-051F43CBAA9B}" destId="{D75B435B-10D7-43B9-90FE-838E359D4909}" srcOrd="1" destOrd="0" presId="urn:microsoft.com/office/officeart/2005/8/layout/cycle1"/>
    <dgm:cxn modelId="{AE79C818-A820-4D3E-B327-3C3007FF7BAE}" type="presParOf" srcId="{EDAC5960-E2C9-41E7-8D21-051F43CBAA9B}" destId="{285F4FC8-51EA-4AAE-9AD3-AF46B578DE20}" srcOrd="2" destOrd="0" presId="urn:microsoft.com/office/officeart/2005/8/layout/cycle1"/>
    <dgm:cxn modelId="{A87D17EC-A7FD-4FFC-AFF0-FA1E7B37FF0E}" type="presParOf" srcId="{EDAC5960-E2C9-41E7-8D21-051F43CBAA9B}" destId="{F7E9D31C-C571-4ECF-98B7-DD441E87879F}" srcOrd="3" destOrd="0" presId="urn:microsoft.com/office/officeart/2005/8/layout/cycle1"/>
    <dgm:cxn modelId="{9219CCD3-6714-4CF0-A1B4-6955187596F1}" type="presParOf" srcId="{EDAC5960-E2C9-41E7-8D21-051F43CBAA9B}" destId="{E03D797F-5F46-41B4-9747-6D976C1EBBCB}" srcOrd="4" destOrd="0" presId="urn:microsoft.com/office/officeart/2005/8/layout/cycle1"/>
    <dgm:cxn modelId="{0A668437-092C-41F0-A7AF-C1248E9927A2}" type="presParOf" srcId="{EDAC5960-E2C9-41E7-8D21-051F43CBAA9B}" destId="{1427D477-12AE-4881-A867-4EDB1DB3595D}" srcOrd="5" destOrd="0" presId="urn:microsoft.com/office/officeart/2005/8/layout/cycle1"/>
    <dgm:cxn modelId="{6DCC6684-0AED-47DD-B666-E61611583BC6}" type="presParOf" srcId="{EDAC5960-E2C9-41E7-8D21-051F43CBAA9B}" destId="{452295BC-AA83-4E8D-83B8-DEA55F451DDE}" srcOrd="6" destOrd="0" presId="urn:microsoft.com/office/officeart/2005/8/layout/cycle1"/>
    <dgm:cxn modelId="{225141CC-39CA-4948-8E2F-387619DAC94E}" type="presParOf" srcId="{EDAC5960-E2C9-41E7-8D21-051F43CBAA9B}" destId="{80268575-FAC0-4FB0-95B2-304E058259F8}" srcOrd="7" destOrd="0" presId="urn:microsoft.com/office/officeart/2005/8/layout/cycle1"/>
    <dgm:cxn modelId="{682ACF28-8C7D-4307-A76C-606315BC4D1E}" type="presParOf" srcId="{EDAC5960-E2C9-41E7-8D21-051F43CBAA9B}" destId="{9819E7F7-5898-4DCD-B94A-49E56E529E03}" srcOrd="8" destOrd="0" presId="urn:microsoft.com/office/officeart/2005/8/layout/cycle1"/>
    <dgm:cxn modelId="{3E9B16E5-EA57-4A61-A58E-EE0F40F64A2C}" type="presParOf" srcId="{EDAC5960-E2C9-41E7-8D21-051F43CBAA9B}" destId="{F5FBAACC-CAA2-4BA0-A468-BC1089A721B3}" srcOrd="9" destOrd="0" presId="urn:microsoft.com/office/officeart/2005/8/layout/cycle1"/>
    <dgm:cxn modelId="{B5A0D648-3C3A-49F3-AA70-751A7E4D4F96}" type="presParOf" srcId="{EDAC5960-E2C9-41E7-8D21-051F43CBAA9B}" destId="{D04E4686-ADCF-49B7-960D-405BE81FE3F0}" srcOrd="10" destOrd="0" presId="urn:microsoft.com/office/officeart/2005/8/layout/cycle1"/>
    <dgm:cxn modelId="{D0180943-30CC-44B6-A307-25AE17A755D3}" type="presParOf" srcId="{EDAC5960-E2C9-41E7-8D21-051F43CBAA9B}" destId="{F3280488-63D0-46EA-BA0C-1D93F1B869C9}" srcOrd="11" destOrd="0" presId="urn:microsoft.com/office/officeart/2005/8/layout/cycle1"/>
    <dgm:cxn modelId="{73D5A242-9A4A-42F4-B882-33E348BCF10B}" type="presParOf" srcId="{EDAC5960-E2C9-41E7-8D21-051F43CBAA9B}" destId="{CB09CA9A-48FE-4B86-B09A-8BED89C06FAE}" srcOrd="12" destOrd="0" presId="urn:microsoft.com/office/officeart/2005/8/layout/cycle1"/>
    <dgm:cxn modelId="{D2F6FEE5-E529-4EFD-A426-4674ADEFA2AD}" type="presParOf" srcId="{EDAC5960-E2C9-41E7-8D21-051F43CBAA9B}" destId="{1AC78B93-10E3-4707-8E26-CBFD8D2CDC46}" srcOrd="13" destOrd="0" presId="urn:microsoft.com/office/officeart/2005/8/layout/cycle1"/>
    <dgm:cxn modelId="{B2292937-BCA3-4A86-9923-7E469978C61E}" type="presParOf" srcId="{EDAC5960-E2C9-41E7-8D21-051F43CBAA9B}" destId="{DE4312B2-AE49-49FC-8504-0D426E9E1B7A}" srcOrd="14" destOrd="0" presId="urn:microsoft.com/office/officeart/2005/8/layout/cycle1"/>
    <dgm:cxn modelId="{CC35A64E-9C0A-40E7-9FAF-8556C911ECBF}" type="presParOf" srcId="{EDAC5960-E2C9-41E7-8D21-051F43CBAA9B}" destId="{61EF4412-DD4A-4897-8E9F-DD2CFFB73F5E}" srcOrd="15" destOrd="0" presId="urn:microsoft.com/office/officeart/2005/8/layout/cycle1"/>
    <dgm:cxn modelId="{0B4D5DCC-7AE7-493E-991F-54EDCD0754DE}" type="presParOf" srcId="{EDAC5960-E2C9-41E7-8D21-051F43CBAA9B}" destId="{A86F5B2E-58CD-4892-90D8-5B4B38DB46BE}" srcOrd="16" destOrd="0" presId="urn:microsoft.com/office/officeart/2005/8/layout/cycle1"/>
    <dgm:cxn modelId="{0CE32F3A-F830-4920-904D-4A3A626236AE}" type="presParOf" srcId="{EDAC5960-E2C9-41E7-8D21-051F43CBAA9B}" destId="{006FBF3D-1A72-488E-A18E-07A104C99D99}" srcOrd="17" destOrd="0" presId="urn:microsoft.com/office/officeart/2005/8/layout/cycle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8AACFD-6CEA-4E90-8C87-5E6AE79CE5D3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3F4772-3F26-4EE5-A923-F9E8827C6EF4}">
      <dgm:prSet phldrT="[Текст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Har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bir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ishga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mas’uliyat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tartib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yondoshmaydi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NIMA UCHUN?</a:t>
          </a:r>
          <a:endParaRPr lang="ru-RU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4A9A0C-1465-4D97-BBB6-05B8D93AE4F1}" type="parTrans" cxnId="{257F3876-459F-4D53-8BE0-AE344345C9CB}">
      <dgm:prSet/>
      <dgm:spPr/>
      <dgm:t>
        <a:bodyPr/>
        <a:lstStyle/>
        <a:p>
          <a:endParaRPr lang="ru-RU"/>
        </a:p>
      </dgm:t>
    </dgm:pt>
    <dgm:pt modelId="{A79E6C4B-02BC-41C2-B0E8-9FD5EBCA2CF0}" type="sibTrans" cxnId="{257F3876-459F-4D53-8BE0-AE344345C9CB}">
      <dgm:prSet/>
      <dgm:spPr/>
      <dgm:t>
        <a:bodyPr/>
        <a:lstStyle/>
        <a:p>
          <a:endParaRPr lang="ru-RU"/>
        </a:p>
      </dgm:t>
    </dgm:pt>
    <dgm:pt modelId="{09C15E96-9526-4343-A18C-9DF28FBD7021}">
      <dgm:prSet phldrT="[Текст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Dangasa</a:t>
          </a:r>
          <a:endParaRPr lang="en-US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NIMA UCHUN?</a:t>
          </a:r>
          <a:endParaRPr lang="ru-RU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139DD9-670E-4676-BC36-973C77A8E3DF}" type="parTrans" cxnId="{E6F139E2-7AA4-42EA-9242-17DDC41367E1}">
      <dgm:prSet/>
      <dgm:spPr/>
      <dgm:t>
        <a:bodyPr/>
        <a:lstStyle/>
        <a:p>
          <a:endParaRPr lang="ru-RU"/>
        </a:p>
      </dgm:t>
    </dgm:pt>
    <dgm:pt modelId="{3EE33C5B-BFD1-4344-8E95-6EFB2F3536EB}" type="sibTrans" cxnId="{E6F139E2-7AA4-42EA-9242-17DDC41367E1}">
      <dgm:prSet/>
      <dgm:spPr/>
      <dgm:t>
        <a:bodyPr/>
        <a:lstStyle/>
        <a:p>
          <a:endParaRPr lang="ru-RU"/>
        </a:p>
      </dgm:t>
    </dgm:pt>
    <dgm:pt modelId="{291377C6-26E5-41FF-AA92-CE5245C7FA69}">
      <dgm:prSet phldrT="[Текст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O‘z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vazifa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majburiyatlarini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his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qilmaydi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NIMA UCHUN?</a:t>
          </a:r>
          <a:endParaRPr lang="ru-RU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704ACD-A5C2-42DB-8CD3-D9A3C2763633}" type="parTrans" cxnId="{034B5B81-1E82-4BBA-972E-83A60A551167}">
      <dgm:prSet/>
      <dgm:spPr/>
      <dgm:t>
        <a:bodyPr/>
        <a:lstStyle/>
        <a:p>
          <a:endParaRPr lang="ru-RU"/>
        </a:p>
      </dgm:t>
    </dgm:pt>
    <dgm:pt modelId="{20C85063-1CC0-4CB9-8EA5-8EF61B96E5FF}" type="sibTrans" cxnId="{034B5B81-1E82-4BBA-972E-83A60A551167}">
      <dgm:prSet/>
      <dgm:spPr/>
      <dgm:t>
        <a:bodyPr/>
        <a:lstStyle/>
        <a:p>
          <a:endParaRPr lang="ru-RU"/>
        </a:p>
      </dgm:t>
    </dgm:pt>
    <dgm:pt modelId="{AEDE6D85-B345-4D03-B488-4846A6367062}">
      <dgm:prSet phldrT="[Текст]" custT="1"/>
      <dgm:spPr/>
      <dgm:t>
        <a:bodyPr/>
        <a:lstStyle/>
        <a:p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Hayotdagi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o‘qishdagi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maqsadi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aniq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emas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481582B-853C-48A1-ACEF-A1C7B35F7DAF}" type="parTrans" cxnId="{649522FF-6E19-47F1-A83C-08178A325047}">
      <dgm:prSet/>
      <dgm:spPr/>
      <dgm:t>
        <a:bodyPr/>
        <a:lstStyle/>
        <a:p>
          <a:endParaRPr lang="ru-RU"/>
        </a:p>
      </dgm:t>
    </dgm:pt>
    <dgm:pt modelId="{114B6D75-8988-40F0-9DC7-9B3D423F9100}" type="sibTrans" cxnId="{649522FF-6E19-47F1-A83C-08178A325047}">
      <dgm:prSet/>
      <dgm:spPr/>
      <dgm:t>
        <a:bodyPr/>
        <a:lstStyle/>
        <a:p>
          <a:endParaRPr lang="ru-RU"/>
        </a:p>
      </dgm:t>
    </dgm:pt>
    <dgm:pt modelId="{FB6601CB-69C1-4491-A70C-8CA73565E49B}">
      <dgm:prSet phldrT="[Текст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quvchi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erinchoq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tartibsiz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NIMA UCHUN?</a:t>
          </a:r>
          <a:endParaRPr lang="ru-RU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040DB5-D75B-4851-9466-7EDC5FF54A9E}" type="parTrans" cxnId="{D9C28911-018F-4D91-BB92-44091C5CA8CE}">
      <dgm:prSet/>
      <dgm:spPr/>
      <dgm:t>
        <a:bodyPr/>
        <a:lstStyle/>
        <a:p>
          <a:endParaRPr lang="ru-RU"/>
        </a:p>
      </dgm:t>
    </dgm:pt>
    <dgm:pt modelId="{883396EF-59EE-4D83-B57F-B7660F53EAC0}" type="sibTrans" cxnId="{D9C28911-018F-4D91-BB92-44091C5CA8CE}">
      <dgm:prSet/>
      <dgm:spPr/>
      <dgm:t>
        <a:bodyPr/>
        <a:lstStyle/>
        <a:p>
          <a:endParaRPr lang="ru-RU"/>
        </a:p>
      </dgm:t>
    </dgm:pt>
    <dgm:pt modelId="{68BF882A-D3EE-4683-B2B7-281293771D66}">
      <dgm:prSet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Ishining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oldinga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siljishi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ishi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yo‘q</a:t>
          </a:r>
          <a:endParaRPr lang="en-US" sz="2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NIMA UCHUN?</a:t>
          </a:r>
          <a:endParaRPr lang="ru-RU" sz="2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53A6F8-D57F-4298-8025-A1F3EA667798}" type="parTrans" cxnId="{485739B3-13D6-4625-9140-55D89663FCE8}">
      <dgm:prSet/>
      <dgm:spPr/>
      <dgm:t>
        <a:bodyPr/>
        <a:lstStyle/>
        <a:p>
          <a:endParaRPr lang="ru-RU"/>
        </a:p>
      </dgm:t>
    </dgm:pt>
    <dgm:pt modelId="{3D141B59-0E33-4453-8AAE-D5322625C8C5}" type="sibTrans" cxnId="{485739B3-13D6-4625-9140-55D89663FCE8}">
      <dgm:prSet/>
      <dgm:spPr/>
      <dgm:t>
        <a:bodyPr/>
        <a:lstStyle/>
        <a:p>
          <a:endParaRPr lang="ru-RU"/>
        </a:p>
      </dgm:t>
    </dgm:pt>
    <dgm:pt modelId="{D05B1BE7-46E6-47F3-BADE-D4E6A9A3D6DC}" type="pres">
      <dgm:prSet presAssocID="{7B8AACFD-6CEA-4E90-8C87-5E6AE79CE5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CFC5F3-0491-4A80-BF30-D3A82E19469D}" type="pres">
      <dgm:prSet presAssocID="{7B3F4772-3F26-4EE5-A923-F9E8827C6EF4}" presName="node" presStyleLbl="node1" presStyleIdx="0" presStyleCnt="6" custScaleX="259463" custScaleY="140761" custRadScaleRad="93217" custRadScaleInc="6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3CE9-A188-469F-B32A-613B02A418DF}" type="pres">
      <dgm:prSet presAssocID="{7B3F4772-3F26-4EE5-A923-F9E8827C6EF4}" presName="spNode" presStyleCnt="0"/>
      <dgm:spPr/>
    </dgm:pt>
    <dgm:pt modelId="{E29C77E7-D93D-4AF4-A86C-4E8F25259E4C}" type="pres">
      <dgm:prSet presAssocID="{A79E6C4B-02BC-41C2-B0E8-9FD5EBCA2CF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17303EB-4771-4F9D-ADDB-03649BA2FCF1}" type="pres">
      <dgm:prSet presAssocID="{09C15E96-9526-4343-A18C-9DF28FBD7021}" presName="node" presStyleLbl="node1" presStyleIdx="1" presStyleCnt="6" custScaleX="200173" custScaleY="132449" custRadScaleRad="188906" custRadScaleInc="79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345B7-307C-4AD6-99E2-D827379368E5}" type="pres">
      <dgm:prSet presAssocID="{09C15E96-9526-4343-A18C-9DF28FBD7021}" presName="spNode" presStyleCnt="0"/>
      <dgm:spPr/>
    </dgm:pt>
    <dgm:pt modelId="{E3F9CB74-8C7D-4EB6-ADCA-0711D066C16A}" type="pres">
      <dgm:prSet presAssocID="{3EE33C5B-BFD1-4344-8E95-6EFB2F3536E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3763EFD3-6C06-4296-A532-698AFA46ECCD}" type="pres">
      <dgm:prSet presAssocID="{68BF882A-D3EE-4683-B2B7-281293771D66}" presName="node" presStyleLbl="node1" presStyleIdx="2" presStyleCnt="6" custScaleX="218982" custScaleY="124191" custRadScaleRad="188284" custRadScaleInc="-81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6D454-3603-4124-88F3-DABDA527BFBE}" type="pres">
      <dgm:prSet presAssocID="{68BF882A-D3EE-4683-B2B7-281293771D66}" presName="spNode" presStyleCnt="0"/>
      <dgm:spPr/>
    </dgm:pt>
    <dgm:pt modelId="{2CC35912-9049-4D44-AA9B-53FE5730E4BE}" type="pres">
      <dgm:prSet presAssocID="{3D141B59-0E33-4453-8AAE-D5322625C8C5}" presName="sibTrans" presStyleLbl="sibTrans1D1" presStyleIdx="2" presStyleCnt="6"/>
      <dgm:spPr/>
      <dgm:t>
        <a:bodyPr/>
        <a:lstStyle/>
        <a:p>
          <a:endParaRPr lang="ru-RU"/>
        </a:p>
      </dgm:t>
    </dgm:pt>
    <dgm:pt modelId="{57FD7684-8DD7-4EEC-92E2-95AB80835D4B}" type="pres">
      <dgm:prSet presAssocID="{291377C6-26E5-41FF-AA92-CE5245C7FA69}" presName="node" presStyleLbl="node1" presStyleIdx="3" presStyleCnt="6" custScaleX="275543" custScaleY="158688" custRadScaleRad="92980" custRadScaleInc="-7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E522C-A3AA-4B9B-B7DE-F852DFC5C101}" type="pres">
      <dgm:prSet presAssocID="{291377C6-26E5-41FF-AA92-CE5245C7FA69}" presName="spNode" presStyleCnt="0"/>
      <dgm:spPr/>
    </dgm:pt>
    <dgm:pt modelId="{3E9C130F-F5CF-4F95-9C5A-6B9202D70415}" type="pres">
      <dgm:prSet presAssocID="{20C85063-1CC0-4CB9-8EA5-8EF61B96E5F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D1FD026B-18F1-45CE-B62F-7E448739EE5D}" type="pres">
      <dgm:prSet presAssocID="{AEDE6D85-B345-4D03-B488-4846A6367062}" presName="node" presStyleLbl="node1" presStyleIdx="4" presStyleCnt="6" custScaleX="209295" custScaleY="124402" custRadScaleRad="183954" custRadScaleInc="84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E9104-EA5D-4C62-B0E6-8614EBA4A1CF}" type="pres">
      <dgm:prSet presAssocID="{AEDE6D85-B345-4D03-B488-4846A6367062}" presName="spNode" presStyleCnt="0"/>
      <dgm:spPr/>
    </dgm:pt>
    <dgm:pt modelId="{4A793ADF-10FC-460D-BFB4-1FC5D6CC48D0}" type="pres">
      <dgm:prSet presAssocID="{114B6D75-8988-40F0-9DC7-9B3D423F9100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7E238DF-245C-4AC9-BFDB-32054E00AA90}" type="pres">
      <dgm:prSet presAssocID="{FB6601CB-69C1-4491-A70C-8CA73565E49B}" presName="node" presStyleLbl="node1" presStyleIdx="5" presStyleCnt="6" custScaleX="196323" custScaleY="132448" custRadScaleRad="185972" custRadScaleInc="-78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A8976-BFF6-47CE-833F-389F29DC6CC8}" type="pres">
      <dgm:prSet presAssocID="{FB6601CB-69C1-4491-A70C-8CA73565E49B}" presName="spNode" presStyleCnt="0"/>
      <dgm:spPr/>
    </dgm:pt>
    <dgm:pt modelId="{02BCA291-9037-404B-9D3B-E599953663F0}" type="pres">
      <dgm:prSet presAssocID="{883396EF-59EE-4D83-B57F-B7660F53EAC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6AA0CA83-2E38-41C4-B677-6835B1C20F05}" type="presOf" srcId="{AEDE6D85-B345-4D03-B488-4846A6367062}" destId="{D1FD026B-18F1-45CE-B62F-7E448739EE5D}" srcOrd="0" destOrd="0" presId="urn:microsoft.com/office/officeart/2005/8/layout/cycle5"/>
    <dgm:cxn modelId="{7B73DD49-463E-4499-91D9-4A34FF1406CC}" type="presOf" srcId="{68BF882A-D3EE-4683-B2B7-281293771D66}" destId="{3763EFD3-6C06-4296-A532-698AFA46ECCD}" srcOrd="0" destOrd="0" presId="urn:microsoft.com/office/officeart/2005/8/layout/cycle5"/>
    <dgm:cxn modelId="{647FC8ED-801B-4F1C-9FA2-663D0D7A41DF}" type="presOf" srcId="{FB6601CB-69C1-4491-A70C-8CA73565E49B}" destId="{F7E238DF-245C-4AC9-BFDB-32054E00AA90}" srcOrd="0" destOrd="0" presId="urn:microsoft.com/office/officeart/2005/8/layout/cycle5"/>
    <dgm:cxn modelId="{4B28A6F8-4BC5-4E18-A0D3-56CD36F75543}" type="presOf" srcId="{114B6D75-8988-40F0-9DC7-9B3D423F9100}" destId="{4A793ADF-10FC-460D-BFB4-1FC5D6CC48D0}" srcOrd="0" destOrd="0" presId="urn:microsoft.com/office/officeart/2005/8/layout/cycle5"/>
    <dgm:cxn modelId="{F555CB4F-431B-4CE8-B8AD-270CD5698238}" type="presOf" srcId="{3D141B59-0E33-4453-8AAE-D5322625C8C5}" destId="{2CC35912-9049-4D44-AA9B-53FE5730E4BE}" srcOrd="0" destOrd="0" presId="urn:microsoft.com/office/officeart/2005/8/layout/cycle5"/>
    <dgm:cxn modelId="{2ECBF2AF-19FA-4CC5-8364-CAE20B14D0C5}" type="presOf" srcId="{7B8AACFD-6CEA-4E90-8C87-5E6AE79CE5D3}" destId="{D05B1BE7-46E6-47F3-BADE-D4E6A9A3D6DC}" srcOrd="0" destOrd="0" presId="urn:microsoft.com/office/officeart/2005/8/layout/cycle5"/>
    <dgm:cxn modelId="{034B5B81-1E82-4BBA-972E-83A60A551167}" srcId="{7B8AACFD-6CEA-4E90-8C87-5E6AE79CE5D3}" destId="{291377C6-26E5-41FF-AA92-CE5245C7FA69}" srcOrd="3" destOrd="0" parTransId="{F1704ACD-A5C2-42DB-8CD3-D9A3C2763633}" sibTransId="{20C85063-1CC0-4CB9-8EA5-8EF61B96E5FF}"/>
    <dgm:cxn modelId="{E24C7189-CF61-4F36-93A8-4F30B7154312}" type="presOf" srcId="{09C15E96-9526-4343-A18C-9DF28FBD7021}" destId="{617303EB-4771-4F9D-ADDB-03649BA2FCF1}" srcOrd="0" destOrd="0" presId="urn:microsoft.com/office/officeart/2005/8/layout/cycle5"/>
    <dgm:cxn modelId="{A24409AD-DF0C-4E47-BA45-9ED6419C3F94}" type="presOf" srcId="{3EE33C5B-BFD1-4344-8E95-6EFB2F3536EB}" destId="{E3F9CB74-8C7D-4EB6-ADCA-0711D066C16A}" srcOrd="0" destOrd="0" presId="urn:microsoft.com/office/officeart/2005/8/layout/cycle5"/>
    <dgm:cxn modelId="{AE85F164-ADBC-4960-930B-56ADAEF600FE}" type="presOf" srcId="{A79E6C4B-02BC-41C2-B0E8-9FD5EBCA2CF0}" destId="{E29C77E7-D93D-4AF4-A86C-4E8F25259E4C}" srcOrd="0" destOrd="0" presId="urn:microsoft.com/office/officeart/2005/8/layout/cycle5"/>
    <dgm:cxn modelId="{BFE94337-089C-415D-99AA-8C39108D5427}" type="presOf" srcId="{883396EF-59EE-4D83-B57F-B7660F53EAC0}" destId="{02BCA291-9037-404B-9D3B-E599953663F0}" srcOrd="0" destOrd="0" presId="urn:microsoft.com/office/officeart/2005/8/layout/cycle5"/>
    <dgm:cxn modelId="{485739B3-13D6-4625-9140-55D89663FCE8}" srcId="{7B8AACFD-6CEA-4E90-8C87-5E6AE79CE5D3}" destId="{68BF882A-D3EE-4683-B2B7-281293771D66}" srcOrd="2" destOrd="0" parTransId="{6E53A6F8-D57F-4298-8025-A1F3EA667798}" sibTransId="{3D141B59-0E33-4453-8AAE-D5322625C8C5}"/>
    <dgm:cxn modelId="{0CD0E1C3-02CA-4ACB-AF39-D7E0ACE61ABB}" type="presOf" srcId="{7B3F4772-3F26-4EE5-A923-F9E8827C6EF4}" destId="{77CFC5F3-0491-4A80-BF30-D3A82E19469D}" srcOrd="0" destOrd="0" presId="urn:microsoft.com/office/officeart/2005/8/layout/cycle5"/>
    <dgm:cxn modelId="{D9C28911-018F-4D91-BB92-44091C5CA8CE}" srcId="{7B8AACFD-6CEA-4E90-8C87-5E6AE79CE5D3}" destId="{FB6601CB-69C1-4491-A70C-8CA73565E49B}" srcOrd="5" destOrd="0" parTransId="{54040DB5-D75B-4851-9466-7EDC5FF54A9E}" sibTransId="{883396EF-59EE-4D83-B57F-B7660F53EAC0}"/>
    <dgm:cxn modelId="{F335F388-A4B9-4EB3-875A-5A0D1FB77ED3}" type="presOf" srcId="{291377C6-26E5-41FF-AA92-CE5245C7FA69}" destId="{57FD7684-8DD7-4EEC-92E2-95AB80835D4B}" srcOrd="0" destOrd="0" presId="urn:microsoft.com/office/officeart/2005/8/layout/cycle5"/>
    <dgm:cxn modelId="{257F3876-459F-4D53-8BE0-AE344345C9CB}" srcId="{7B8AACFD-6CEA-4E90-8C87-5E6AE79CE5D3}" destId="{7B3F4772-3F26-4EE5-A923-F9E8827C6EF4}" srcOrd="0" destOrd="0" parTransId="{C44A9A0C-1465-4D97-BBB6-05B8D93AE4F1}" sibTransId="{A79E6C4B-02BC-41C2-B0E8-9FD5EBCA2CF0}"/>
    <dgm:cxn modelId="{B278FFE4-1839-4F2C-B5D9-061662B004DA}" type="presOf" srcId="{20C85063-1CC0-4CB9-8EA5-8EF61B96E5FF}" destId="{3E9C130F-F5CF-4F95-9C5A-6B9202D70415}" srcOrd="0" destOrd="0" presId="urn:microsoft.com/office/officeart/2005/8/layout/cycle5"/>
    <dgm:cxn modelId="{649522FF-6E19-47F1-A83C-08178A325047}" srcId="{7B8AACFD-6CEA-4E90-8C87-5E6AE79CE5D3}" destId="{AEDE6D85-B345-4D03-B488-4846A6367062}" srcOrd="4" destOrd="0" parTransId="{8481582B-853C-48A1-ACEF-A1C7B35F7DAF}" sibTransId="{114B6D75-8988-40F0-9DC7-9B3D423F9100}"/>
    <dgm:cxn modelId="{E6F139E2-7AA4-42EA-9242-17DDC41367E1}" srcId="{7B8AACFD-6CEA-4E90-8C87-5E6AE79CE5D3}" destId="{09C15E96-9526-4343-A18C-9DF28FBD7021}" srcOrd="1" destOrd="0" parTransId="{0D139DD9-670E-4676-BC36-973C77A8E3DF}" sibTransId="{3EE33C5B-BFD1-4344-8E95-6EFB2F3536EB}"/>
    <dgm:cxn modelId="{70E4FF4A-1E69-4605-A608-ABE2B4AAD0B0}" type="presParOf" srcId="{D05B1BE7-46E6-47F3-BADE-D4E6A9A3D6DC}" destId="{77CFC5F3-0491-4A80-BF30-D3A82E19469D}" srcOrd="0" destOrd="0" presId="urn:microsoft.com/office/officeart/2005/8/layout/cycle5"/>
    <dgm:cxn modelId="{7C98FC9E-D2A8-42F5-BEB1-6B25A883DAC7}" type="presParOf" srcId="{D05B1BE7-46E6-47F3-BADE-D4E6A9A3D6DC}" destId="{BD753CE9-A188-469F-B32A-613B02A418DF}" srcOrd="1" destOrd="0" presId="urn:microsoft.com/office/officeart/2005/8/layout/cycle5"/>
    <dgm:cxn modelId="{633F2ABD-CA6B-4072-9956-31C2F8C1ACDB}" type="presParOf" srcId="{D05B1BE7-46E6-47F3-BADE-D4E6A9A3D6DC}" destId="{E29C77E7-D93D-4AF4-A86C-4E8F25259E4C}" srcOrd="2" destOrd="0" presId="urn:microsoft.com/office/officeart/2005/8/layout/cycle5"/>
    <dgm:cxn modelId="{73DA3ECB-AA0F-4A7A-BE44-B7A68BF98CA9}" type="presParOf" srcId="{D05B1BE7-46E6-47F3-BADE-D4E6A9A3D6DC}" destId="{617303EB-4771-4F9D-ADDB-03649BA2FCF1}" srcOrd="3" destOrd="0" presId="urn:microsoft.com/office/officeart/2005/8/layout/cycle5"/>
    <dgm:cxn modelId="{7B27D12D-B12D-47E9-BC06-F9804E4E0984}" type="presParOf" srcId="{D05B1BE7-46E6-47F3-BADE-D4E6A9A3D6DC}" destId="{D26345B7-307C-4AD6-99E2-D827379368E5}" srcOrd="4" destOrd="0" presId="urn:microsoft.com/office/officeart/2005/8/layout/cycle5"/>
    <dgm:cxn modelId="{3D99A7FC-57D5-4C9C-8B4E-10FE653D1C04}" type="presParOf" srcId="{D05B1BE7-46E6-47F3-BADE-D4E6A9A3D6DC}" destId="{E3F9CB74-8C7D-4EB6-ADCA-0711D066C16A}" srcOrd="5" destOrd="0" presId="urn:microsoft.com/office/officeart/2005/8/layout/cycle5"/>
    <dgm:cxn modelId="{1E0805A2-E300-404D-8549-5ECA2EA319FB}" type="presParOf" srcId="{D05B1BE7-46E6-47F3-BADE-D4E6A9A3D6DC}" destId="{3763EFD3-6C06-4296-A532-698AFA46ECCD}" srcOrd="6" destOrd="0" presId="urn:microsoft.com/office/officeart/2005/8/layout/cycle5"/>
    <dgm:cxn modelId="{344CB475-DFC9-457D-8CB5-A89DA87A802E}" type="presParOf" srcId="{D05B1BE7-46E6-47F3-BADE-D4E6A9A3D6DC}" destId="{D876D454-3603-4124-88F3-DABDA527BFBE}" srcOrd="7" destOrd="0" presId="urn:microsoft.com/office/officeart/2005/8/layout/cycle5"/>
    <dgm:cxn modelId="{2780B32F-01B5-40DD-AD4A-35E083E61567}" type="presParOf" srcId="{D05B1BE7-46E6-47F3-BADE-D4E6A9A3D6DC}" destId="{2CC35912-9049-4D44-AA9B-53FE5730E4BE}" srcOrd="8" destOrd="0" presId="urn:microsoft.com/office/officeart/2005/8/layout/cycle5"/>
    <dgm:cxn modelId="{1A965A92-5672-43AC-AE59-2E7A852212A1}" type="presParOf" srcId="{D05B1BE7-46E6-47F3-BADE-D4E6A9A3D6DC}" destId="{57FD7684-8DD7-4EEC-92E2-95AB80835D4B}" srcOrd="9" destOrd="0" presId="urn:microsoft.com/office/officeart/2005/8/layout/cycle5"/>
    <dgm:cxn modelId="{99CA90C9-0EA3-4336-A8D0-35FC6D860235}" type="presParOf" srcId="{D05B1BE7-46E6-47F3-BADE-D4E6A9A3D6DC}" destId="{E99E522C-A3AA-4B9B-B7DE-F852DFC5C101}" srcOrd="10" destOrd="0" presId="urn:microsoft.com/office/officeart/2005/8/layout/cycle5"/>
    <dgm:cxn modelId="{3A8971BA-20E6-46A0-8D86-462920232408}" type="presParOf" srcId="{D05B1BE7-46E6-47F3-BADE-D4E6A9A3D6DC}" destId="{3E9C130F-F5CF-4F95-9C5A-6B9202D70415}" srcOrd="11" destOrd="0" presId="urn:microsoft.com/office/officeart/2005/8/layout/cycle5"/>
    <dgm:cxn modelId="{BD3978F8-0C96-4E0F-A996-E985941923D3}" type="presParOf" srcId="{D05B1BE7-46E6-47F3-BADE-D4E6A9A3D6DC}" destId="{D1FD026B-18F1-45CE-B62F-7E448739EE5D}" srcOrd="12" destOrd="0" presId="urn:microsoft.com/office/officeart/2005/8/layout/cycle5"/>
    <dgm:cxn modelId="{59CEB421-DADD-441A-9139-48660887458A}" type="presParOf" srcId="{D05B1BE7-46E6-47F3-BADE-D4E6A9A3D6DC}" destId="{985E9104-EA5D-4C62-B0E6-8614EBA4A1CF}" srcOrd="13" destOrd="0" presId="urn:microsoft.com/office/officeart/2005/8/layout/cycle5"/>
    <dgm:cxn modelId="{FC19F797-0803-435A-B9A5-66290BAFF26A}" type="presParOf" srcId="{D05B1BE7-46E6-47F3-BADE-D4E6A9A3D6DC}" destId="{4A793ADF-10FC-460D-BFB4-1FC5D6CC48D0}" srcOrd="14" destOrd="0" presId="urn:microsoft.com/office/officeart/2005/8/layout/cycle5"/>
    <dgm:cxn modelId="{0AE0ED87-19A1-429B-B9CA-F641714B826C}" type="presParOf" srcId="{D05B1BE7-46E6-47F3-BADE-D4E6A9A3D6DC}" destId="{F7E238DF-245C-4AC9-BFDB-32054E00AA90}" srcOrd="15" destOrd="0" presId="urn:microsoft.com/office/officeart/2005/8/layout/cycle5"/>
    <dgm:cxn modelId="{02039CFF-614B-49A0-A6A4-AE44872598AC}" type="presParOf" srcId="{D05B1BE7-46E6-47F3-BADE-D4E6A9A3D6DC}" destId="{1FDA8976-BFF6-47CE-833F-389F29DC6CC8}" srcOrd="16" destOrd="0" presId="urn:microsoft.com/office/officeart/2005/8/layout/cycle5"/>
    <dgm:cxn modelId="{F883E432-1B55-4761-80EB-0107B4DECB97}" type="presParOf" srcId="{D05B1BE7-46E6-47F3-BADE-D4E6A9A3D6DC}" destId="{02BCA291-9037-404B-9D3B-E599953663F0}" srcOrd="17" destOrd="0" presId="urn:microsoft.com/office/officeart/2005/8/layout/cycle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0D2FBB-3B42-46B6-B43A-25DBAFA47827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1150B69-58F0-41FA-A0A4-6AFE5C897EC5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Aniq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nisbat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E13CB58-C085-404F-A6C9-8B5B56C460C1}" type="parTrans" cxnId="{1296BF17-0A01-437C-9F8B-AEFA35265F43}">
      <dgm:prSet/>
      <dgm:spPr/>
      <dgm:t>
        <a:bodyPr/>
        <a:lstStyle/>
        <a:p>
          <a:endParaRPr lang="ru-RU"/>
        </a:p>
      </dgm:t>
    </dgm:pt>
    <dgm:pt modelId="{13F93412-2187-4FD5-9485-9F4F2BC0C4F3}" type="sibTrans" cxnId="{1296BF17-0A01-437C-9F8B-AEFA35265F43}">
      <dgm:prSet/>
      <dgm:spPr/>
      <dgm:t>
        <a:bodyPr/>
        <a:lstStyle/>
        <a:p>
          <a:endParaRPr lang="ru-RU"/>
        </a:p>
      </dgm:t>
    </dgm:pt>
    <dgm:pt modelId="{D4E898A2-D249-4E83-8DCE-9415ADE8E82B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Anora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maktabdan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keldi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F59DB73-8D88-4434-9CA2-70A0B6AE34C0}" type="parTrans" cxnId="{6082721B-1B91-4EED-BD78-B628AFE7BBFD}">
      <dgm:prSet/>
      <dgm:spPr/>
      <dgm:t>
        <a:bodyPr/>
        <a:lstStyle/>
        <a:p>
          <a:endParaRPr lang="ru-RU"/>
        </a:p>
      </dgm:t>
    </dgm:pt>
    <dgm:pt modelId="{1D0C16EF-FC5E-44B9-8B8B-91C777C0577E}" type="sibTrans" cxnId="{6082721B-1B91-4EED-BD78-B628AFE7BBFD}">
      <dgm:prSet/>
      <dgm:spPr/>
      <dgm:t>
        <a:bodyPr/>
        <a:lstStyle/>
        <a:p>
          <a:endParaRPr lang="ru-RU"/>
        </a:p>
      </dgm:t>
    </dgm:pt>
    <dgm:pt modelId="{5F86CCBC-C92C-4444-8B35-A46CE7CF23DF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Azamat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darsini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tayyorladi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197585CB-B858-4365-8D84-50149AC7929A}" type="parTrans" cxnId="{5D10BE71-4BBE-4346-A7B0-DE43BD4A8BD1}">
      <dgm:prSet/>
      <dgm:spPr/>
      <dgm:t>
        <a:bodyPr/>
        <a:lstStyle/>
        <a:p>
          <a:endParaRPr lang="ru-RU"/>
        </a:p>
      </dgm:t>
    </dgm:pt>
    <dgm:pt modelId="{A68D826A-9F84-47E8-AC02-3E015EE5B38F}" type="sibTrans" cxnId="{5D10BE71-4BBE-4346-A7B0-DE43BD4A8BD1}">
      <dgm:prSet/>
      <dgm:spPr/>
      <dgm:t>
        <a:bodyPr/>
        <a:lstStyle/>
        <a:p>
          <a:endParaRPr lang="ru-RU"/>
        </a:p>
      </dgm:t>
    </dgm:pt>
    <dgm:pt modelId="{D772EE31-337A-48C5-981C-D719C0092DA7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O‘zlik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nisbat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113E817-57AD-4D79-A938-ABE98ADA5F70}" type="parTrans" cxnId="{EEA19725-DFD2-4E64-BE15-950040E39151}">
      <dgm:prSet/>
      <dgm:spPr/>
      <dgm:t>
        <a:bodyPr/>
        <a:lstStyle/>
        <a:p>
          <a:endParaRPr lang="ru-RU"/>
        </a:p>
      </dgm:t>
    </dgm:pt>
    <dgm:pt modelId="{D38F8AD4-2BDB-4EAA-84F3-F0B0B7505C58}" type="sibTrans" cxnId="{EEA19725-DFD2-4E64-BE15-950040E39151}">
      <dgm:prSet/>
      <dgm:spPr/>
      <dgm:t>
        <a:bodyPr/>
        <a:lstStyle/>
        <a:p>
          <a:endParaRPr lang="ru-RU"/>
        </a:p>
      </dgm:t>
    </dgm:pt>
    <dgm:pt modelId="{FE3DEC6C-6CD8-4A46-A793-356DBDAF99F8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Anvar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kiy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in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di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064238CA-2BED-4F7D-BE07-80D2B2EC2656}" type="parTrans" cxnId="{B652A534-FED4-4864-AA61-0C6BC1F8BA54}">
      <dgm:prSet/>
      <dgm:spPr/>
      <dgm:t>
        <a:bodyPr/>
        <a:lstStyle/>
        <a:p>
          <a:endParaRPr lang="ru-RU"/>
        </a:p>
      </dgm:t>
    </dgm:pt>
    <dgm:pt modelId="{5F7AB18E-E2CC-45D5-BE7F-A916753D3264}" type="sibTrans" cxnId="{B652A534-FED4-4864-AA61-0C6BC1F8BA54}">
      <dgm:prSet/>
      <dgm:spPr/>
      <dgm:t>
        <a:bodyPr/>
        <a:lstStyle/>
        <a:p>
          <a:endParaRPr lang="ru-RU"/>
        </a:p>
      </dgm:t>
    </dgm:pt>
    <dgm:pt modelId="{0C0A6AD1-0DB0-46A7-8C9E-DDAD5F1397E8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Gulchehra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maqta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di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B72904FC-0E5F-4F47-A803-8A3608797AE8}" type="parTrans" cxnId="{6D579AF6-5B6F-4E8B-95A0-95293157E309}">
      <dgm:prSet/>
      <dgm:spPr/>
      <dgm:t>
        <a:bodyPr/>
        <a:lstStyle/>
        <a:p>
          <a:endParaRPr lang="ru-RU"/>
        </a:p>
      </dgm:t>
    </dgm:pt>
    <dgm:pt modelId="{F155E8E5-15A8-486E-9B2E-E975858EFA99}" type="sibTrans" cxnId="{6D579AF6-5B6F-4E8B-95A0-95293157E309}">
      <dgm:prSet/>
      <dgm:spPr/>
      <dgm:t>
        <a:bodyPr/>
        <a:lstStyle/>
        <a:p>
          <a:endParaRPr lang="ru-RU"/>
        </a:p>
      </dgm:t>
    </dgm:pt>
    <dgm:pt modelId="{DC92FE31-A175-4EB8-8A88-ABF04536EBC0}">
      <dgm:prSet phldrT="[Текст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Majhul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nisbat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357B4FF-66EA-4E80-A2CB-2BF69E4596E3}" type="parTrans" cxnId="{89371DBB-CB01-4C81-BA50-3D48EE9D91D4}">
      <dgm:prSet/>
      <dgm:spPr/>
      <dgm:t>
        <a:bodyPr/>
        <a:lstStyle/>
        <a:p>
          <a:endParaRPr lang="ru-RU"/>
        </a:p>
      </dgm:t>
    </dgm:pt>
    <dgm:pt modelId="{02EEE352-F938-4A86-A1C5-590FD5DB21DB}" type="sibTrans" cxnId="{89371DBB-CB01-4C81-BA50-3D48EE9D91D4}">
      <dgm:prSet/>
      <dgm:spPr/>
      <dgm:t>
        <a:bodyPr/>
        <a:lstStyle/>
        <a:p>
          <a:endParaRPr lang="ru-RU"/>
        </a:p>
      </dgm:t>
    </dgm:pt>
    <dgm:pt modelId="{535216A1-1772-4172-8837-0DF3E00B1473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Milliy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taom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tayyorla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di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EE957F61-1726-4441-A24A-0A1623BE22E5}" type="parTrans" cxnId="{05F5E2BB-B952-4EAD-807A-F5B57B74D769}">
      <dgm:prSet/>
      <dgm:spPr/>
      <dgm:t>
        <a:bodyPr/>
        <a:lstStyle/>
        <a:p>
          <a:endParaRPr lang="ru-RU"/>
        </a:p>
      </dgm:t>
    </dgm:pt>
    <dgm:pt modelId="{06882454-98BE-490A-A55F-139FC7E91924}" type="sibTrans" cxnId="{05F5E2BB-B952-4EAD-807A-F5B57B74D769}">
      <dgm:prSet/>
      <dgm:spPr/>
      <dgm:t>
        <a:bodyPr/>
        <a:lstStyle/>
        <a:p>
          <a:endParaRPr lang="ru-RU"/>
        </a:p>
      </dgm:t>
    </dgm:pt>
    <dgm:pt modelId="{C8BE3071-D1B1-491B-90B3-02D75AFCF6A8}">
      <dgm:prSet phldrT="[Текст]" custT="1"/>
      <dgm:spPr/>
      <dgm:t>
        <a:bodyPr/>
        <a:lstStyle/>
        <a:p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Poliz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ekinlari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sug‘or</a:t>
          </a:r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il</a:t>
          </a:r>
          <a:r>
            <a:rPr lang="en-US" sz="3600" dirty="0" err="1" smtClean="0">
              <a:latin typeface="Times New Roman" pitchFamily="18" charset="0"/>
              <a:cs typeface="Times New Roman" pitchFamily="18" charset="0"/>
            </a:rPr>
            <a:t>di</a:t>
          </a:r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DE405054-9EDC-4F4B-8E60-5640C028219F}" type="parTrans" cxnId="{96064284-BBC4-4439-B78A-83EE20AB5143}">
      <dgm:prSet/>
      <dgm:spPr/>
      <dgm:t>
        <a:bodyPr/>
        <a:lstStyle/>
        <a:p>
          <a:endParaRPr lang="ru-RU"/>
        </a:p>
      </dgm:t>
    </dgm:pt>
    <dgm:pt modelId="{E242ECD1-619E-4B56-BA33-2B5EDF7B38BD}" type="sibTrans" cxnId="{96064284-BBC4-4439-B78A-83EE20AB5143}">
      <dgm:prSet/>
      <dgm:spPr/>
      <dgm:t>
        <a:bodyPr/>
        <a:lstStyle/>
        <a:p>
          <a:endParaRPr lang="ru-RU"/>
        </a:p>
      </dgm:t>
    </dgm:pt>
    <dgm:pt modelId="{42E37D06-2E46-41C8-8DC4-55304D5DDD0C}" type="pres">
      <dgm:prSet presAssocID="{4C0D2FBB-3B42-46B6-B43A-25DBAFA478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2E9BB9-CF7A-4C7F-A74F-9F23DD045490}" type="pres">
      <dgm:prSet presAssocID="{91150B69-58F0-41FA-A0A4-6AFE5C897EC5}" presName="linNode" presStyleCnt="0"/>
      <dgm:spPr/>
    </dgm:pt>
    <dgm:pt modelId="{5A2A976C-9275-4F42-BC92-AB8EEC257293}" type="pres">
      <dgm:prSet presAssocID="{91150B69-58F0-41FA-A0A4-6AFE5C897EC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38536-A426-48D3-8FFA-5D64143435EF}" type="pres">
      <dgm:prSet presAssocID="{91150B69-58F0-41FA-A0A4-6AFE5C897EC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5814D-C4BB-42FC-A0BB-0EC08487A84C}" type="pres">
      <dgm:prSet presAssocID="{13F93412-2187-4FD5-9485-9F4F2BC0C4F3}" presName="sp" presStyleCnt="0"/>
      <dgm:spPr/>
    </dgm:pt>
    <dgm:pt modelId="{8BBF81F3-3676-407B-8577-A3554351E942}" type="pres">
      <dgm:prSet presAssocID="{D772EE31-337A-48C5-981C-D719C0092DA7}" presName="linNode" presStyleCnt="0"/>
      <dgm:spPr/>
    </dgm:pt>
    <dgm:pt modelId="{1F1D4F62-D257-4291-B00D-9F74265F4E5F}" type="pres">
      <dgm:prSet presAssocID="{D772EE31-337A-48C5-981C-D719C0092DA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BBBEC-85B2-4C49-AD57-0BCE1FC1B341}" type="pres">
      <dgm:prSet presAssocID="{D772EE31-337A-48C5-981C-D719C0092D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7A6D6-4760-48F5-94A7-3329E4DA3A2B}" type="pres">
      <dgm:prSet presAssocID="{D38F8AD4-2BDB-4EAA-84F3-F0B0B7505C58}" presName="sp" presStyleCnt="0"/>
      <dgm:spPr/>
    </dgm:pt>
    <dgm:pt modelId="{7D7DA489-49B2-498E-864A-CEBB9950129B}" type="pres">
      <dgm:prSet presAssocID="{DC92FE31-A175-4EB8-8A88-ABF04536EBC0}" presName="linNode" presStyleCnt="0"/>
      <dgm:spPr/>
    </dgm:pt>
    <dgm:pt modelId="{D1B98532-875C-4C6E-818D-2B06FD7D6A5A}" type="pres">
      <dgm:prSet presAssocID="{DC92FE31-A175-4EB8-8A88-ABF04536EBC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4EC0F-8BD1-480E-B7FB-3A33A4261D6F}" type="pres">
      <dgm:prSet presAssocID="{DC92FE31-A175-4EB8-8A88-ABF04536EBC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CDEAE-F040-4CF8-95F8-4B7C070B684A}" type="presOf" srcId="{D4E898A2-D249-4E83-8DCE-9415ADE8E82B}" destId="{BC238536-A426-48D3-8FFA-5D64143435EF}" srcOrd="0" destOrd="0" presId="urn:microsoft.com/office/officeart/2005/8/layout/vList5"/>
    <dgm:cxn modelId="{6082721B-1B91-4EED-BD78-B628AFE7BBFD}" srcId="{91150B69-58F0-41FA-A0A4-6AFE5C897EC5}" destId="{D4E898A2-D249-4E83-8DCE-9415ADE8E82B}" srcOrd="0" destOrd="0" parTransId="{5F59DB73-8D88-4434-9CA2-70A0B6AE34C0}" sibTransId="{1D0C16EF-FC5E-44B9-8B8B-91C777C0577E}"/>
    <dgm:cxn modelId="{1296BF17-0A01-437C-9F8B-AEFA35265F43}" srcId="{4C0D2FBB-3B42-46B6-B43A-25DBAFA47827}" destId="{91150B69-58F0-41FA-A0A4-6AFE5C897EC5}" srcOrd="0" destOrd="0" parTransId="{5E13CB58-C085-404F-A6C9-8B5B56C460C1}" sibTransId="{13F93412-2187-4FD5-9485-9F4F2BC0C4F3}"/>
    <dgm:cxn modelId="{415AF46D-218E-47A4-B30F-92A8E43B3815}" type="presOf" srcId="{5F86CCBC-C92C-4444-8B35-A46CE7CF23DF}" destId="{BC238536-A426-48D3-8FFA-5D64143435EF}" srcOrd="0" destOrd="1" presId="urn:microsoft.com/office/officeart/2005/8/layout/vList5"/>
    <dgm:cxn modelId="{61C455B6-F3F6-43A3-B414-5C79C5F8CAB6}" type="presOf" srcId="{4C0D2FBB-3B42-46B6-B43A-25DBAFA47827}" destId="{42E37D06-2E46-41C8-8DC4-55304D5DDD0C}" srcOrd="0" destOrd="0" presId="urn:microsoft.com/office/officeart/2005/8/layout/vList5"/>
    <dgm:cxn modelId="{A0430D2B-38A6-4115-8E1C-BF94F86360F7}" type="presOf" srcId="{D772EE31-337A-48C5-981C-D719C0092DA7}" destId="{1F1D4F62-D257-4291-B00D-9F74265F4E5F}" srcOrd="0" destOrd="0" presId="urn:microsoft.com/office/officeart/2005/8/layout/vList5"/>
    <dgm:cxn modelId="{DF2794C8-6E4A-43AE-AF4B-D69927271A32}" type="presOf" srcId="{C8BE3071-D1B1-491B-90B3-02D75AFCF6A8}" destId="{66B4EC0F-8BD1-480E-B7FB-3A33A4261D6F}" srcOrd="0" destOrd="1" presId="urn:microsoft.com/office/officeart/2005/8/layout/vList5"/>
    <dgm:cxn modelId="{05F5E2BB-B952-4EAD-807A-F5B57B74D769}" srcId="{DC92FE31-A175-4EB8-8A88-ABF04536EBC0}" destId="{535216A1-1772-4172-8837-0DF3E00B1473}" srcOrd="0" destOrd="0" parTransId="{EE957F61-1726-4441-A24A-0A1623BE22E5}" sibTransId="{06882454-98BE-490A-A55F-139FC7E91924}"/>
    <dgm:cxn modelId="{89371DBB-CB01-4C81-BA50-3D48EE9D91D4}" srcId="{4C0D2FBB-3B42-46B6-B43A-25DBAFA47827}" destId="{DC92FE31-A175-4EB8-8A88-ABF04536EBC0}" srcOrd="2" destOrd="0" parTransId="{B357B4FF-66EA-4E80-A2CB-2BF69E4596E3}" sibTransId="{02EEE352-F938-4A86-A1C5-590FD5DB21DB}"/>
    <dgm:cxn modelId="{EEA19725-DFD2-4E64-BE15-950040E39151}" srcId="{4C0D2FBB-3B42-46B6-B43A-25DBAFA47827}" destId="{D772EE31-337A-48C5-981C-D719C0092DA7}" srcOrd="1" destOrd="0" parTransId="{7113E817-57AD-4D79-A938-ABE98ADA5F70}" sibTransId="{D38F8AD4-2BDB-4EAA-84F3-F0B0B7505C58}"/>
    <dgm:cxn modelId="{6D579AF6-5B6F-4E8B-95A0-95293157E309}" srcId="{D772EE31-337A-48C5-981C-D719C0092DA7}" destId="{0C0A6AD1-0DB0-46A7-8C9E-DDAD5F1397E8}" srcOrd="1" destOrd="0" parTransId="{B72904FC-0E5F-4F47-A803-8A3608797AE8}" sibTransId="{F155E8E5-15A8-486E-9B2E-E975858EFA99}"/>
    <dgm:cxn modelId="{5D10BE71-4BBE-4346-A7B0-DE43BD4A8BD1}" srcId="{91150B69-58F0-41FA-A0A4-6AFE5C897EC5}" destId="{5F86CCBC-C92C-4444-8B35-A46CE7CF23DF}" srcOrd="1" destOrd="0" parTransId="{197585CB-B858-4365-8D84-50149AC7929A}" sibTransId="{A68D826A-9F84-47E8-AC02-3E015EE5B38F}"/>
    <dgm:cxn modelId="{96064284-BBC4-4439-B78A-83EE20AB5143}" srcId="{DC92FE31-A175-4EB8-8A88-ABF04536EBC0}" destId="{C8BE3071-D1B1-491B-90B3-02D75AFCF6A8}" srcOrd="1" destOrd="0" parTransId="{DE405054-9EDC-4F4B-8E60-5640C028219F}" sibTransId="{E242ECD1-619E-4B56-BA33-2B5EDF7B38BD}"/>
    <dgm:cxn modelId="{BE32FD6F-F46B-496B-A709-D3BF0AC312EF}" type="presOf" srcId="{0C0A6AD1-0DB0-46A7-8C9E-DDAD5F1397E8}" destId="{10CBBBEC-85B2-4C49-AD57-0BCE1FC1B341}" srcOrd="0" destOrd="1" presId="urn:microsoft.com/office/officeart/2005/8/layout/vList5"/>
    <dgm:cxn modelId="{B652A534-FED4-4864-AA61-0C6BC1F8BA54}" srcId="{D772EE31-337A-48C5-981C-D719C0092DA7}" destId="{FE3DEC6C-6CD8-4A46-A793-356DBDAF99F8}" srcOrd="0" destOrd="0" parTransId="{064238CA-2BED-4F7D-BE07-80D2B2EC2656}" sibTransId="{5F7AB18E-E2CC-45D5-BE7F-A916753D3264}"/>
    <dgm:cxn modelId="{05A93D93-9E7F-473C-8CE6-12A15EE2651C}" type="presOf" srcId="{91150B69-58F0-41FA-A0A4-6AFE5C897EC5}" destId="{5A2A976C-9275-4F42-BC92-AB8EEC257293}" srcOrd="0" destOrd="0" presId="urn:microsoft.com/office/officeart/2005/8/layout/vList5"/>
    <dgm:cxn modelId="{54136174-9DA0-4AF8-9C52-FDC6CB77B375}" type="presOf" srcId="{DC92FE31-A175-4EB8-8A88-ABF04536EBC0}" destId="{D1B98532-875C-4C6E-818D-2B06FD7D6A5A}" srcOrd="0" destOrd="0" presId="urn:microsoft.com/office/officeart/2005/8/layout/vList5"/>
    <dgm:cxn modelId="{CFC1B29A-BF74-429D-BF30-7BABB3C60C99}" type="presOf" srcId="{FE3DEC6C-6CD8-4A46-A793-356DBDAF99F8}" destId="{10CBBBEC-85B2-4C49-AD57-0BCE1FC1B341}" srcOrd="0" destOrd="0" presId="urn:microsoft.com/office/officeart/2005/8/layout/vList5"/>
    <dgm:cxn modelId="{577C2684-7F40-4458-B04E-6334972CFB9D}" type="presOf" srcId="{535216A1-1772-4172-8837-0DF3E00B1473}" destId="{66B4EC0F-8BD1-480E-B7FB-3A33A4261D6F}" srcOrd="0" destOrd="0" presId="urn:microsoft.com/office/officeart/2005/8/layout/vList5"/>
    <dgm:cxn modelId="{39155AC0-BD75-41E3-AE77-15CF1B0AE5C6}" type="presParOf" srcId="{42E37D06-2E46-41C8-8DC4-55304D5DDD0C}" destId="{992E9BB9-CF7A-4C7F-A74F-9F23DD045490}" srcOrd="0" destOrd="0" presId="urn:microsoft.com/office/officeart/2005/8/layout/vList5"/>
    <dgm:cxn modelId="{1AF5C56D-D723-4544-952D-EE583357877B}" type="presParOf" srcId="{992E9BB9-CF7A-4C7F-A74F-9F23DD045490}" destId="{5A2A976C-9275-4F42-BC92-AB8EEC257293}" srcOrd="0" destOrd="0" presId="urn:microsoft.com/office/officeart/2005/8/layout/vList5"/>
    <dgm:cxn modelId="{C27DCAD3-FBAD-4FAD-9751-44D9587A4F4C}" type="presParOf" srcId="{992E9BB9-CF7A-4C7F-A74F-9F23DD045490}" destId="{BC238536-A426-48D3-8FFA-5D64143435EF}" srcOrd="1" destOrd="0" presId="urn:microsoft.com/office/officeart/2005/8/layout/vList5"/>
    <dgm:cxn modelId="{63C70489-A866-4EB4-A72A-EFC15A3C3DA1}" type="presParOf" srcId="{42E37D06-2E46-41C8-8DC4-55304D5DDD0C}" destId="{36C5814D-C4BB-42FC-A0BB-0EC08487A84C}" srcOrd="1" destOrd="0" presId="urn:microsoft.com/office/officeart/2005/8/layout/vList5"/>
    <dgm:cxn modelId="{29A371F8-673F-4C86-AF06-89635A467CC3}" type="presParOf" srcId="{42E37D06-2E46-41C8-8DC4-55304D5DDD0C}" destId="{8BBF81F3-3676-407B-8577-A3554351E942}" srcOrd="2" destOrd="0" presId="urn:microsoft.com/office/officeart/2005/8/layout/vList5"/>
    <dgm:cxn modelId="{054362F3-D4FD-41DC-9492-626FA4BBA8B8}" type="presParOf" srcId="{8BBF81F3-3676-407B-8577-A3554351E942}" destId="{1F1D4F62-D257-4291-B00D-9F74265F4E5F}" srcOrd="0" destOrd="0" presId="urn:microsoft.com/office/officeart/2005/8/layout/vList5"/>
    <dgm:cxn modelId="{370AC98E-2B47-4230-9627-C4C5A6552808}" type="presParOf" srcId="{8BBF81F3-3676-407B-8577-A3554351E942}" destId="{10CBBBEC-85B2-4C49-AD57-0BCE1FC1B341}" srcOrd="1" destOrd="0" presId="urn:microsoft.com/office/officeart/2005/8/layout/vList5"/>
    <dgm:cxn modelId="{F0C840A0-F651-4AFA-A59D-4B18CC134096}" type="presParOf" srcId="{42E37D06-2E46-41C8-8DC4-55304D5DDD0C}" destId="{5857A6D6-4760-48F5-94A7-3329E4DA3A2B}" srcOrd="3" destOrd="0" presId="urn:microsoft.com/office/officeart/2005/8/layout/vList5"/>
    <dgm:cxn modelId="{5A008677-5531-40DF-86F7-393C6236B52B}" type="presParOf" srcId="{42E37D06-2E46-41C8-8DC4-55304D5DDD0C}" destId="{7D7DA489-49B2-498E-864A-CEBB9950129B}" srcOrd="4" destOrd="0" presId="urn:microsoft.com/office/officeart/2005/8/layout/vList5"/>
    <dgm:cxn modelId="{49962F83-7F56-4B32-9178-C5A0B9BE8066}" type="presParOf" srcId="{7D7DA489-49B2-498E-864A-CEBB9950129B}" destId="{D1B98532-875C-4C6E-818D-2B06FD7D6A5A}" srcOrd="0" destOrd="0" presId="urn:microsoft.com/office/officeart/2005/8/layout/vList5"/>
    <dgm:cxn modelId="{BD20D961-8EF9-4015-A09E-55C3889561EC}" type="presParOf" srcId="{7D7DA489-49B2-498E-864A-CEBB9950129B}" destId="{66B4EC0F-8BD1-480E-B7FB-3A33A4261D6F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8E91-D0D9-4A7B-88F8-ADF6F5CCDEA2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939D-0BF5-4ADE-956C-A56E8B76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F2BF-862C-4A4E-B022-6F0F79A38DBA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0ED2-6444-4B6E-97D8-918481E46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502D-1961-4D7B-A0A7-5D92290C691B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2B61-EF7B-4466-9706-BDB57058E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F4C5-2358-4638-86E0-01628A8B1C36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9EBF-4592-4FFC-833F-0ED2FF20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A3D0-0EF5-4C17-90DD-824743185B68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0C13-C669-4EAC-9E6B-2DF8B81A8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9EE6AA2-47E5-4594-9620-0147CB9764E7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7832AA-AAC0-4097-B2D3-6CFD65F62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809750" y="2571750"/>
            <a:ext cx="6215063" cy="2876748"/>
          </a:xfrm>
          <a:prstGeom prst="rect">
            <a:avLst/>
          </a:prstGeom>
        </p:spPr>
        <p:txBody>
          <a:bodyPr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endParaRPr lang="en-US" sz="3700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3700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8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manzaralari</a:t>
            </a:r>
            <a:endParaRPr lang="en-US" sz="48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lang="en-US" sz="3200" dirty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lang="en-US" sz="3200" dirty="0" smtClean="0">
              <a:solidFill>
                <a:srgbClr val="3734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927100" y="4438650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16" descr="C:\Users\win7 32\Desktop\trees-landscape-fall-park-tree-autumn-leaf-flower-plant-season-woody-plant-deciduous-162659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19464" r="19464"/>
          <a:stretch>
            <a:fillRect/>
          </a:stretch>
        </p:blipFill>
        <p:spPr>
          <a:xfrm>
            <a:off x="8310563" y="2928938"/>
            <a:ext cx="3328987" cy="3406775"/>
          </a:xfr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695325" y="1214438"/>
            <a:ext cx="1108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380960" y="2071678"/>
          <a:ext cx="4929222" cy="449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Блок-схема: перфолента 24"/>
          <p:cNvSpPr/>
          <p:nvPr/>
        </p:nvSpPr>
        <p:spPr>
          <a:xfrm>
            <a:off x="5381620" y="2000240"/>
            <a:ext cx="6429375" cy="428625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Dalalarda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yetishtirilgan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mo‘l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olinmoqda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/>
      <p:bldGraphic spid="21" grpId="0">
        <p:bldAsOne/>
      </p:bldGraphic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695325" y="1214438"/>
            <a:ext cx="1108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6524628" y="1571612"/>
          <a:ext cx="521497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Блок-схема: перфолента 24"/>
          <p:cNvSpPr/>
          <p:nvPr/>
        </p:nvSpPr>
        <p:spPr>
          <a:xfrm>
            <a:off x="380960" y="2071678"/>
            <a:ext cx="5500688" cy="428625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Bozor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rastalarida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ne’matlari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to‘lib-toshib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ketadi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/>
      <p:bldGraphic spid="21" grpId="0">
        <p:bldAsOne/>
      </p:bldGraphic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695325" y="1214438"/>
            <a:ext cx="1108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6096000" y="1714488"/>
          <a:ext cx="585791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Блок-схема: перфолента 24"/>
          <p:cNvSpPr/>
          <p:nvPr/>
        </p:nvSpPr>
        <p:spPr>
          <a:xfrm>
            <a:off x="381000" y="1571625"/>
            <a:ext cx="5643563" cy="5072063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yetishtirilgan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mevalarni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dunyo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xalqlari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sevib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qilmoqdalar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9" grpId="0"/>
      <p:bldGraphic spid="21" grpId="0">
        <p:bldAsOne/>
      </p:bldGraphic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ERINCHOQ  VA KUZ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" descr="C:\Users\win7 32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5" y="1357313"/>
            <a:ext cx="5476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win7 32\Desktop\Лучшие-картинки-про-осень-2019-подборка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357313"/>
            <a:ext cx="52863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ERINCHOQ  VA KUZ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95313" y="1357313"/>
            <a:ext cx="11072812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She’rning mazmunini tushundingizmi?</a:t>
            </a:r>
          </a:p>
          <a:p>
            <a:pPr marL="342900" indent="-342900"/>
            <a:endParaRPr lang="en-US" sz="440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She’r mazmuni asosida erinchoq va tartibsiz </a:t>
            </a:r>
          </a:p>
          <a:p>
            <a:pPr marL="342900" indent="-342900"/>
            <a:r>
              <a:rPr lang="en-US" sz="4400">
                <a:latin typeface="Times New Roman" pitchFamily="18" charset="0"/>
                <a:cs typeface="Times New Roman" pitchFamily="18" charset="0"/>
              </a:rPr>
              <a:t>o‘quvchilarga o‘z munosabatingizni bildiring.</a:t>
            </a:r>
          </a:p>
          <a:p>
            <a:pPr marL="342900" indent="-342900"/>
            <a:endParaRPr lang="en-US" sz="440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400">
                <a:latin typeface="Times New Roman" pitchFamily="18" charset="0"/>
                <a:cs typeface="Times New Roman" pitchFamily="18" charset="0"/>
              </a:rPr>
              <a:t>3.  Siz o‘zingizni qanday o‘quvchi deb hisoblaysiz?</a:t>
            </a:r>
          </a:p>
          <a:p>
            <a:pPr marL="342900" indent="-342900">
              <a:buFontTx/>
              <a:buAutoNum type="arabicPeriod"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“NIMA UCHUN?”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chizmasi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0960" y="1285860"/>
          <a:ext cx="114300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063" y="4572000"/>
            <a:ext cx="4714875" cy="19288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Kelib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ketar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yilda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To‘rt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og‘a-ini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xilda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0375" y="4500563"/>
            <a:ext cx="4429125" cy="2000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Daraxtlarning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barglari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Rang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olar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misol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faslda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Muslim</a:t>
            </a:r>
          </a:p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2" descr="C:\Users\win7 32\Desktop\Rasmlar\720__80_870cdc5d52ab253974635c70b3e6c0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357313"/>
            <a:ext cx="464343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win7 32\Desktop\Rasmlar\1200px-Mt-St-Greg-RueEcureuils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5" y="1428750"/>
            <a:ext cx="4429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3810000" y="214313"/>
            <a:ext cx="4478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TOPISHMOQLAR</a:t>
            </a:r>
            <a:endParaRPr lang="ru-RU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5375" y="5214938"/>
            <a:ext cx="4000500" cy="1214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Igna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yaltiroq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7563" y="5143500"/>
            <a:ext cx="3857625" cy="1285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Oyog‘i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yoq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qochadi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Qanoti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uchadi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810000" y="214313"/>
            <a:ext cx="4478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TOPISHMOQLAR</a:t>
            </a:r>
            <a:endParaRPr lang="ru-RU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2" descr="C:\Users\win7 32\Desktop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1619250"/>
            <a:ext cx="471487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 descr="C:\Users\win7 32\Desktop\1360331823_199972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1643063"/>
            <a:ext cx="47148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QIYOSLANG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66712" y="1428736"/>
          <a:ext cx="10787138" cy="470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8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479425" y="1125538"/>
            <a:ext cx="11331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Savollarga mustaqil javob bering.</a:t>
            </a:r>
            <a:endParaRPr lang="ru-RU" sz="2400" i="1"/>
          </a:p>
        </p:txBody>
      </p:sp>
      <p:sp>
        <p:nvSpPr>
          <p:cNvPr id="5" name="Прямоугольник 4"/>
          <p:cNvSpPr/>
          <p:nvPr/>
        </p:nvSpPr>
        <p:spPr>
          <a:xfrm>
            <a:off x="595313" y="1571625"/>
            <a:ext cx="11215687" cy="5000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7500" y="2071688"/>
            <a:ext cx="357188" cy="4429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875" y="2214563"/>
            <a:ext cx="5857875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ishni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bajarasizmi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875" y="3357563"/>
            <a:ext cx="5857875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Darsingizni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vaqtida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tayyorlaysizmi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3875" y="4500563"/>
            <a:ext cx="5929313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3.Yangi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yilida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rejalashtirdingiz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3875" y="5643563"/>
            <a:ext cx="5929313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4.Qaysi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fanlarni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mukammal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o‘rganmoqchisiz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10438" y="2286000"/>
            <a:ext cx="4429125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81875" y="3357563"/>
            <a:ext cx="4357688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81875" y="4500563"/>
            <a:ext cx="4357688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81875" y="5572125"/>
            <a:ext cx="4357688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857375"/>
            <a:ext cx="11072813" cy="15001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Majhul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nisbatdagi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gaplarga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misollar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3857625"/>
            <a:ext cx="11117263" cy="1604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Kuzda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bo‘ladigan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o‘zgarishlarni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kuzatgan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Iqlim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857375"/>
            <a:ext cx="11072813" cy="2071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adabiyot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fanlaridan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bilimlaringizdan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tasvirini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o‘xshatish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jonlantirish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4286250"/>
            <a:ext cx="11117263" cy="19288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yaproqlari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66712" y="1285860"/>
          <a:ext cx="1085857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BILASIZMI?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718820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0960" y="1285860"/>
          <a:ext cx="721523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Picture 3" descr="C:\Users\win7 32\Desktop\C1_vIqUUAAAtLQ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3250" y="1428750"/>
            <a:ext cx="49291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BILASIZMI?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2" descr="C:\Users\win7 32\Desktop\EdwHfBUUcAEPbdy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310446" y="1285875"/>
            <a:ext cx="4643429" cy="5111750"/>
          </a:xfrm>
          <a:noFill/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66646" y="1214438"/>
            <a:ext cx="70723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Ob-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tushunchasi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iqlim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tushunchasi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Ob-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havoni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tavsiflash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bosimi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harorati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namligi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bulutlik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shamol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tezligi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yo‘nalishi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yog’inlar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meteorologik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kattaliklarning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biror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vaqt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paytidagi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qiymatlarini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Iqlim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biror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joydagi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ob-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to‘plamidir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Iqlim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yuzasining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nurlariga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nisbatan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og‘ishiga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bog‘liq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yillik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maromi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ya’ni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joyda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bo‘ladigan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ob-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sharoitlarining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majmui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mavsumiy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geografik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o‘zgarishi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  MANZARALARI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AutoShape 11" descr="C:\Users\win7 32\Desktop\i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AutoShape 14" descr="C:\Users\win7 32\Desktop\kuz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197" name="Picture 7" descr="C:\Users\win7 32\Desktop\c95f4a6f18bc8649efac39be35365a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214438"/>
            <a:ext cx="110013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 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MANZARALARI  TASVIRI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AutoShape 11" descr="C:\Users\win7 32\Desktop\i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AutoShape 14" descr="C:\Users\win7 32\Desktop\kuz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23875" y="1357313"/>
            <a:ext cx="110013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Daraxtlardagi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barglar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to‘kilib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terilgan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yuzi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o‘zining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qishki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kiyimini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kiygan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To‘rt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tomonining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o‘ralganligi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soyasida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yaproqlarini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to‘kishdan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saqlab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gilos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yog‘ochlari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kunning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tungi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sovug‘iga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chidolmay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yelning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ozgina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harakati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bilan-da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barglarini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shirt-shirt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uzib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tashlamoqda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ochiq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tuzukkina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ko‘tarilgan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563" y="1643063"/>
            <a:ext cx="11644312" cy="50006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695325" y="1214438"/>
            <a:ext cx="1108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yig‘iq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yoyiq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gaplarga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aylantirib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nisbatlarini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523875" y="1785938"/>
            <a:ext cx="4000500" cy="78581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Uylar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qurildi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523875" y="2786063"/>
            <a:ext cx="4071938" cy="78581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bajarildi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523875" y="3786188"/>
            <a:ext cx="4071938" cy="78581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Kanallar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qazildi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523875" y="4786313"/>
            <a:ext cx="4071938" cy="785812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chiqarildi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23875" y="5715000"/>
            <a:ext cx="4143375" cy="85725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olindi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81563" y="1785938"/>
            <a:ext cx="6786562" cy="571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Quruvchilar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uylarni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qurishdi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81563" y="2500313"/>
            <a:ext cx="6786562" cy="10001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bajarishdi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81563" y="3643313"/>
            <a:ext cx="6786562" cy="9286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Kanallar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texnika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vositalari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qazildi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53000" y="4714875"/>
            <a:ext cx="6715125" cy="9286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O‘simliklar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o‘sishi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qiyin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joylarga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chiqarildi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0" y="5786438"/>
            <a:ext cx="6715125" cy="7858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olindi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95325" y="1214438"/>
            <a:ext cx="1108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Beilgan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452398" y="1928802"/>
          <a:ext cx="4929222" cy="449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Блок-схема: перфолента 24"/>
          <p:cNvSpPr/>
          <p:nvPr/>
        </p:nvSpPr>
        <p:spPr>
          <a:xfrm>
            <a:off x="5738813" y="1785938"/>
            <a:ext cx="5929312" cy="4000500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kundan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kunga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sovib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bormoqda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/>
      <p:bldGraphic spid="21" grpId="0">
        <p:bldAsOne/>
      </p:bldGraphic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7804398</TotalTime>
  <Words>596</Words>
  <Application>Microsoft Office PowerPoint</Application>
  <PresentationFormat>Произвольный</PresentationFormat>
  <Paragraphs>148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O‘zbek tili</vt:lpstr>
      <vt:lpstr> Mustaqil bajarish uchun topshiriqlar:</vt:lpstr>
      <vt:lpstr> Mustaqil bajarish uchun topshiriqlar:</vt:lpstr>
      <vt:lpstr> BILASIZMI?</vt:lpstr>
      <vt:lpstr> BILASIZMI?</vt:lpstr>
      <vt:lpstr> KUZ  MANZARALARI</vt:lpstr>
      <vt:lpstr> KUZ  MANZARALARI  TASVIRI</vt:lpstr>
      <vt:lpstr>6-MASHQ </vt:lpstr>
      <vt:lpstr>7-MASHQ </vt:lpstr>
      <vt:lpstr>7-MASHQ </vt:lpstr>
      <vt:lpstr>7-MASHQ </vt:lpstr>
      <vt:lpstr>7-MASHQ </vt:lpstr>
      <vt:lpstr>ERINCHOQ  VA KUZ </vt:lpstr>
      <vt:lpstr>ERINCHOQ  VA KUZ </vt:lpstr>
      <vt:lpstr>“NIMA UCHUN?” chizmasi </vt:lpstr>
      <vt:lpstr> </vt:lpstr>
      <vt:lpstr> </vt:lpstr>
      <vt:lpstr>QIYOSLANG </vt:lpstr>
      <vt:lpstr>Mustaqil bajarish uchun topshiriqlar </vt:lpstr>
      <vt:lpstr>:Mustaqil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349</cp:revision>
  <dcterms:created xsi:type="dcterms:W3CDTF">2020-08-03T09:44:14Z</dcterms:created>
  <dcterms:modified xsi:type="dcterms:W3CDTF">2013-04-02T21:20:57Z</dcterms:modified>
</cp:coreProperties>
</file>