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24" r:id="rId3"/>
    <p:sldId id="344" r:id="rId4"/>
    <p:sldId id="341" r:id="rId5"/>
    <p:sldId id="342" r:id="rId6"/>
    <p:sldId id="353" r:id="rId7"/>
    <p:sldId id="343" r:id="rId8"/>
    <p:sldId id="345" r:id="rId9"/>
    <p:sldId id="347" r:id="rId10"/>
    <p:sldId id="348" r:id="rId11"/>
    <p:sldId id="350" r:id="rId12"/>
    <p:sldId id="351" r:id="rId13"/>
    <p:sldId id="352" r:id="rId14"/>
    <p:sldId id="354" r:id="rId15"/>
    <p:sldId id="33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91" autoAdjust="0"/>
    <p:restoredTop sz="94444" autoAdjust="0"/>
  </p:normalViewPr>
  <p:slideViewPr>
    <p:cSldViewPr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D2F2-3CB0-4A9B-A89E-247416EFBA86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F80F98-130A-43B4-B76E-2995E2EFA9FF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Ozod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vatan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AA3F53F-8E2A-42D1-A65B-BE0E454DCA06}" type="parTrans" cxnId="{DA376BD8-3EA4-4AC8-8222-88C12867EB38}">
      <dgm:prSet/>
      <dgm:spPr/>
      <dgm:t>
        <a:bodyPr/>
        <a:lstStyle/>
        <a:p>
          <a:endParaRPr lang="ru-RU"/>
        </a:p>
      </dgm:t>
    </dgm:pt>
    <dgm:pt modelId="{DE402F52-8409-409E-AC8D-86181E0FC469}" type="sibTrans" cxnId="{DA376BD8-3EA4-4AC8-8222-88C12867EB38}">
      <dgm:prSet/>
      <dgm:spPr/>
      <dgm:t>
        <a:bodyPr/>
        <a:lstStyle/>
        <a:p>
          <a:endParaRPr lang="ru-RU"/>
        </a:p>
      </dgm:t>
    </dgm:pt>
    <dgm:pt modelId="{C6140F30-1977-428B-B0FA-291C5AFFBCDA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tuprog‘i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zar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F096973-DDED-4C86-9127-D681306A8615}" type="parTrans" cxnId="{BAAE96ED-3914-41A0-80B8-3E124FC9943F}">
      <dgm:prSet/>
      <dgm:spPr/>
      <dgm:t>
        <a:bodyPr/>
        <a:lstStyle/>
        <a:p>
          <a:endParaRPr lang="ru-RU"/>
        </a:p>
      </dgm:t>
    </dgm:pt>
    <dgm:pt modelId="{8D0D1C1D-C018-43FB-93DE-A3BF17FFD04B}" type="sibTrans" cxnId="{BAAE96ED-3914-41A0-80B8-3E124FC9943F}">
      <dgm:prSet/>
      <dgm:spPr/>
      <dgm:t>
        <a:bodyPr/>
        <a:lstStyle/>
        <a:p>
          <a:endParaRPr lang="ru-RU"/>
        </a:p>
      </dgm:t>
    </dgm:pt>
    <dgm:pt modelId="{F9C3E8CB-6BB0-40E5-8DBC-25D4E70E7FCC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sequyosh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2802CCA-582F-485E-A6F6-374A178E0E57}" type="parTrans" cxnId="{F4E48DA0-5DEE-4174-B085-65242F65CA85}">
      <dgm:prSet/>
      <dgm:spPr/>
      <dgm:t>
        <a:bodyPr/>
        <a:lstStyle/>
        <a:p>
          <a:endParaRPr lang="ru-RU"/>
        </a:p>
      </dgm:t>
    </dgm:pt>
    <dgm:pt modelId="{7F758788-EB41-482B-8BD1-2FA04B48D248}" type="sibTrans" cxnId="{F4E48DA0-5DEE-4174-B085-65242F65CA85}">
      <dgm:prSet/>
      <dgm:spPr/>
      <dgm:t>
        <a:bodyPr/>
        <a:lstStyle/>
        <a:p>
          <a:endParaRPr lang="ru-RU"/>
        </a:p>
      </dgm:t>
    </dgm:pt>
    <dgm:pt modelId="{F65A49CD-6B58-45CE-BF86-D46E61BA4013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osmoni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musaffo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A809A5-7D4F-4680-9D43-9BE272572947}" type="parTrans" cxnId="{5DC07CBB-F99B-4AB3-9E77-A0811CBB6F01}">
      <dgm:prSet/>
      <dgm:spPr/>
      <dgm:t>
        <a:bodyPr/>
        <a:lstStyle/>
        <a:p>
          <a:endParaRPr lang="ru-RU"/>
        </a:p>
      </dgm:t>
    </dgm:pt>
    <dgm:pt modelId="{6962EB02-6CE3-4502-9010-DD3B6528585A}" type="sibTrans" cxnId="{5DC07CBB-F99B-4AB3-9E77-A0811CBB6F01}">
      <dgm:prSet/>
      <dgm:spPr/>
      <dgm:t>
        <a:bodyPr/>
        <a:lstStyle/>
        <a:p>
          <a:endParaRPr lang="ru-RU"/>
        </a:p>
      </dgm:t>
    </dgm:pt>
    <dgm:pt modelId="{9BE25744-E1F7-4E75-B450-508D207EBEB0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farovon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7A187E0-E572-4AA5-B3C5-F3F5E2FCC24B}" type="parTrans" cxnId="{BA511FAB-4200-4C21-BEDA-B15283EF4E00}">
      <dgm:prSet/>
      <dgm:spPr/>
      <dgm:t>
        <a:bodyPr/>
        <a:lstStyle/>
        <a:p>
          <a:endParaRPr lang="ru-RU"/>
        </a:p>
      </dgm:t>
    </dgm:pt>
    <dgm:pt modelId="{00499E9E-09DA-4624-B6BB-4E609DED2D98}" type="sibTrans" cxnId="{BA511FAB-4200-4C21-BEDA-B15283EF4E00}">
      <dgm:prSet/>
      <dgm:spPr/>
      <dgm:t>
        <a:bodyPr/>
        <a:lstStyle/>
        <a:p>
          <a:endParaRPr lang="ru-RU"/>
        </a:p>
      </dgm:t>
    </dgm:pt>
    <dgm:pt modelId="{3BABD523-9F45-47CC-AA39-BD24D7480CB7}" type="pres">
      <dgm:prSet presAssocID="{AE14D2F2-3CB0-4A9B-A89E-247416EFBA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5C298-0D94-4E8E-BB22-1373BD36BE10}" type="pres">
      <dgm:prSet presAssocID="{FDF80F98-130A-43B4-B76E-2995E2EFA9FF}" presName="node" presStyleLbl="node1" presStyleIdx="0" presStyleCnt="5" custScaleX="197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62B33-7A69-4285-BCDE-12A81D91D250}" type="pres">
      <dgm:prSet presAssocID="{FDF80F98-130A-43B4-B76E-2995E2EFA9FF}" presName="spNode" presStyleCnt="0"/>
      <dgm:spPr/>
    </dgm:pt>
    <dgm:pt modelId="{E2A74CB5-E193-49D7-A6A4-3BA761DF096F}" type="pres">
      <dgm:prSet presAssocID="{DE402F52-8409-409E-AC8D-86181E0FC46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7BFBB08-FB4D-4DB2-B6F1-50D4DDD4894D}" type="pres">
      <dgm:prSet presAssocID="{C6140F30-1977-428B-B0FA-291C5AFFBCDA}" presName="node" presStyleLbl="node1" presStyleIdx="1" presStyleCnt="5" custScaleX="17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3A1A6-49AD-4627-84D4-3A7CAB78DEA5}" type="pres">
      <dgm:prSet presAssocID="{C6140F30-1977-428B-B0FA-291C5AFFBCDA}" presName="spNode" presStyleCnt="0"/>
      <dgm:spPr/>
    </dgm:pt>
    <dgm:pt modelId="{307EA451-70B0-43A0-A782-F45399E9FBAA}" type="pres">
      <dgm:prSet presAssocID="{8D0D1C1D-C018-43FB-93DE-A3BF17FFD04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977449F-6C5A-484A-816F-466363D0CAE7}" type="pres">
      <dgm:prSet presAssocID="{F9C3E8CB-6BB0-40E5-8DBC-25D4E70E7FCC}" presName="node" presStyleLbl="node1" presStyleIdx="2" presStyleCnt="5" custScaleX="173889" custRadScaleRad="114779" custRadScaleInc="-45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E407A-E39F-4904-8477-E7B826625646}" type="pres">
      <dgm:prSet presAssocID="{F9C3E8CB-6BB0-40E5-8DBC-25D4E70E7FCC}" presName="spNode" presStyleCnt="0"/>
      <dgm:spPr/>
    </dgm:pt>
    <dgm:pt modelId="{C62A62D8-F972-4636-B5A5-23CDBF0FC14C}" type="pres">
      <dgm:prSet presAssocID="{7F758788-EB41-482B-8BD1-2FA04B48D24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F2B0D28-560A-40DA-850E-569F733DF163}" type="pres">
      <dgm:prSet presAssocID="{F65A49CD-6B58-45CE-BF86-D46E61BA4013}" presName="node" presStyleLbl="node1" presStyleIdx="3" presStyleCnt="5" custScaleX="189248" custRadScaleRad="109482" custRadScaleInc="3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47736-B40D-4EDF-9E09-D33681C6BA7D}" type="pres">
      <dgm:prSet presAssocID="{F65A49CD-6B58-45CE-BF86-D46E61BA4013}" presName="spNode" presStyleCnt="0"/>
      <dgm:spPr/>
    </dgm:pt>
    <dgm:pt modelId="{E48896B1-A33A-4D5C-8949-EF202DA1838B}" type="pres">
      <dgm:prSet presAssocID="{6962EB02-6CE3-4502-9010-DD3B6528585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68F5C35-B7DD-4790-A97B-5EBEC6B85396}" type="pres">
      <dgm:prSet presAssocID="{9BE25744-E1F7-4E75-B450-508D207EBEB0}" presName="node" presStyleLbl="node1" presStyleIdx="4" presStyleCnt="5" custScaleX="18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33B9-202E-466D-B1A5-74C228D34F61}" type="pres">
      <dgm:prSet presAssocID="{9BE25744-E1F7-4E75-B450-508D207EBEB0}" presName="spNode" presStyleCnt="0"/>
      <dgm:spPr/>
    </dgm:pt>
    <dgm:pt modelId="{8D83561F-6F16-4E5F-8936-16CDA77D4D7F}" type="pres">
      <dgm:prSet presAssocID="{00499E9E-09DA-4624-B6BB-4E609DED2D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7D54947-53DF-473B-84B7-125EA1E7EE1C}" type="presOf" srcId="{9BE25744-E1F7-4E75-B450-508D207EBEB0}" destId="{068F5C35-B7DD-4790-A97B-5EBEC6B85396}" srcOrd="0" destOrd="0" presId="urn:microsoft.com/office/officeart/2005/8/layout/cycle6"/>
    <dgm:cxn modelId="{10AC6CCD-EED1-41A4-8927-18E9375526AF}" type="presOf" srcId="{DE402F52-8409-409E-AC8D-86181E0FC469}" destId="{E2A74CB5-E193-49D7-A6A4-3BA761DF096F}" srcOrd="0" destOrd="0" presId="urn:microsoft.com/office/officeart/2005/8/layout/cycle6"/>
    <dgm:cxn modelId="{D3891568-8F11-4AD3-8C40-6AFCCEBD7E14}" type="presOf" srcId="{C6140F30-1977-428B-B0FA-291C5AFFBCDA}" destId="{27BFBB08-FB4D-4DB2-B6F1-50D4DDD4894D}" srcOrd="0" destOrd="0" presId="urn:microsoft.com/office/officeart/2005/8/layout/cycle6"/>
    <dgm:cxn modelId="{BAAE96ED-3914-41A0-80B8-3E124FC9943F}" srcId="{AE14D2F2-3CB0-4A9B-A89E-247416EFBA86}" destId="{C6140F30-1977-428B-B0FA-291C5AFFBCDA}" srcOrd="1" destOrd="0" parTransId="{DF096973-DDED-4C86-9127-D681306A8615}" sibTransId="{8D0D1C1D-C018-43FB-93DE-A3BF17FFD04B}"/>
    <dgm:cxn modelId="{E639948E-7C02-4613-82DD-C7D70BA5A52D}" type="presOf" srcId="{6962EB02-6CE3-4502-9010-DD3B6528585A}" destId="{E48896B1-A33A-4D5C-8949-EF202DA1838B}" srcOrd="0" destOrd="0" presId="urn:microsoft.com/office/officeart/2005/8/layout/cycle6"/>
    <dgm:cxn modelId="{5DC07CBB-F99B-4AB3-9E77-A0811CBB6F01}" srcId="{AE14D2F2-3CB0-4A9B-A89E-247416EFBA86}" destId="{F65A49CD-6B58-45CE-BF86-D46E61BA4013}" srcOrd="3" destOrd="0" parTransId="{0CA809A5-7D4F-4680-9D43-9BE272572947}" sibTransId="{6962EB02-6CE3-4502-9010-DD3B6528585A}"/>
    <dgm:cxn modelId="{15B81441-AB25-4335-9497-EF99ECE09C17}" type="presOf" srcId="{7F758788-EB41-482B-8BD1-2FA04B48D248}" destId="{C62A62D8-F972-4636-B5A5-23CDBF0FC14C}" srcOrd="0" destOrd="0" presId="urn:microsoft.com/office/officeart/2005/8/layout/cycle6"/>
    <dgm:cxn modelId="{DA376BD8-3EA4-4AC8-8222-88C12867EB38}" srcId="{AE14D2F2-3CB0-4A9B-A89E-247416EFBA86}" destId="{FDF80F98-130A-43B4-B76E-2995E2EFA9FF}" srcOrd="0" destOrd="0" parTransId="{AAA3F53F-8E2A-42D1-A65B-BE0E454DCA06}" sibTransId="{DE402F52-8409-409E-AC8D-86181E0FC469}"/>
    <dgm:cxn modelId="{F4E48DA0-5DEE-4174-B085-65242F65CA85}" srcId="{AE14D2F2-3CB0-4A9B-A89E-247416EFBA86}" destId="{F9C3E8CB-6BB0-40E5-8DBC-25D4E70E7FCC}" srcOrd="2" destOrd="0" parTransId="{C2802CCA-582F-485E-A6F6-374A178E0E57}" sibTransId="{7F758788-EB41-482B-8BD1-2FA04B48D248}"/>
    <dgm:cxn modelId="{E5A32CD0-3226-4E50-B866-5ED12CB6D6FB}" type="presOf" srcId="{AE14D2F2-3CB0-4A9B-A89E-247416EFBA86}" destId="{3BABD523-9F45-47CC-AA39-BD24D7480CB7}" srcOrd="0" destOrd="0" presId="urn:microsoft.com/office/officeart/2005/8/layout/cycle6"/>
    <dgm:cxn modelId="{0165A47C-62B8-429F-B63A-8852812C5447}" type="presOf" srcId="{00499E9E-09DA-4624-B6BB-4E609DED2D98}" destId="{8D83561F-6F16-4E5F-8936-16CDA77D4D7F}" srcOrd="0" destOrd="0" presId="urn:microsoft.com/office/officeart/2005/8/layout/cycle6"/>
    <dgm:cxn modelId="{D221C840-D5D0-443C-B2AF-B5DC8ADA391A}" type="presOf" srcId="{F9C3E8CB-6BB0-40E5-8DBC-25D4E70E7FCC}" destId="{E977449F-6C5A-484A-816F-466363D0CAE7}" srcOrd="0" destOrd="0" presId="urn:microsoft.com/office/officeart/2005/8/layout/cycle6"/>
    <dgm:cxn modelId="{336E368F-BDB4-4022-8C0C-B60517E82E75}" type="presOf" srcId="{FDF80F98-130A-43B4-B76E-2995E2EFA9FF}" destId="{DCC5C298-0D94-4E8E-BB22-1373BD36BE10}" srcOrd="0" destOrd="0" presId="urn:microsoft.com/office/officeart/2005/8/layout/cycle6"/>
    <dgm:cxn modelId="{BA511FAB-4200-4C21-BEDA-B15283EF4E00}" srcId="{AE14D2F2-3CB0-4A9B-A89E-247416EFBA86}" destId="{9BE25744-E1F7-4E75-B450-508D207EBEB0}" srcOrd="4" destOrd="0" parTransId="{D7A187E0-E572-4AA5-B3C5-F3F5E2FCC24B}" sibTransId="{00499E9E-09DA-4624-B6BB-4E609DED2D98}"/>
    <dgm:cxn modelId="{E824CF57-39F2-42B0-AFB3-D37BC89331F7}" type="presOf" srcId="{8D0D1C1D-C018-43FB-93DE-A3BF17FFD04B}" destId="{307EA451-70B0-43A0-A782-F45399E9FBAA}" srcOrd="0" destOrd="0" presId="urn:microsoft.com/office/officeart/2005/8/layout/cycle6"/>
    <dgm:cxn modelId="{278FEC8C-52C7-4264-B461-AB6CA21F039D}" type="presOf" srcId="{F65A49CD-6B58-45CE-BF86-D46E61BA4013}" destId="{3F2B0D28-560A-40DA-850E-569F733DF163}" srcOrd="0" destOrd="0" presId="urn:microsoft.com/office/officeart/2005/8/layout/cycle6"/>
    <dgm:cxn modelId="{1D3C3DD5-81ED-40E9-8DF2-C779857249F5}" type="presParOf" srcId="{3BABD523-9F45-47CC-AA39-BD24D7480CB7}" destId="{DCC5C298-0D94-4E8E-BB22-1373BD36BE10}" srcOrd="0" destOrd="0" presId="urn:microsoft.com/office/officeart/2005/8/layout/cycle6"/>
    <dgm:cxn modelId="{581E493B-992D-45CD-948E-0636D66FC335}" type="presParOf" srcId="{3BABD523-9F45-47CC-AA39-BD24D7480CB7}" destId="{F3562B33-7A69-4285-BCDE-12A81D91D250}" srcOrd="1" destOrd="0" presId="urn:microsoft.com/office/officeart/2005/8/layout/cycle6"/>
    <dgm:cxn modelId="{3931DF5F-66AE-4122-ADCF-436552924BF6}" type="presParOf" srcId="{3BABD523-9F45-47CC-AA39-BD24D7480CB7}" destId="{E2A74CB5-E193-49D7-A6A4-3BA761DF096F}" srcOrd="2" destOrd="0" presId="urn:microsoft.com/office/officeart/2005/8/layout/cycle6"/>
    <dgm:cxn modelId="{A390CBA2-78CC-4C22-9606-B88D66DDDB34}" type="presParOf" srcId="{3BABD523-9F45-47CC-AA39-BD24D7480CB7}" destId="{27BFBB08-FB4D-4DB2-B6F1-50D4DDD4894D}" srcOrd="3" destOrd="0" presId="urn:microsoft.com/office/officeart/2005/8/layout/cycle6"/>
    <dgm:cxn modelId="{01C899B5-C92A-4B0D-872F-F12AE88096FA}" type="presParOf" srcId="{3BABD523-9F45-47CC-AA39-BD24D7480CB7}" destId="{FB93A1A6-49AD-4627-84D4-3A7CAB78DEA5}" srcOrd="4" destOrd="0" presId="urn:microsoft.com/office/officeart/2005/8/layout/cycle6"/>
    <dgm:cxn modelId="{3ED52B0D-E255-4DD6-9817-97CFA6611DDE}" type="presParOf" srcId="{3BABD523-9F45-47CC-AA39-BD24D7480CB7}" destId="{307EA451-70B0-43A0-A782-F45399E9FBAA}" srcOrd="5" destOrd="0" presId="urn:microsoft.com/office/officeart/2005/8/layout/cycle6"/>
    <dgm:cxn modelId="{7489B19F-0EC7-46E9-8407-BDB67D301680}" type="presParOf" srcId="{3BABD523-9F45-47CC-AA39-BD24D7480CB7}" destId="{E977449F-6C5A-484A-816F-466363D0CAE7}" srcOrd="6" destOrd="0" presId="urn:microsoft.com/office/officeart/2005/8/layout/cycle6"/>
    <dgm:cxn modelId="{10CA6F67-1064-4C68-89E6-4AB7D0F0DED1}" type="presParOf" srcId="{3BABD523-9F45-47CC-AA39-BD24D7480CB7}" destId="{032E407A-E39F-4904-8477-E7B826625646}" srcOrd="7" destOrd="0" presId="urn:microsoft.com/office/officeart/2005/8/layout/cycle6"/>
    <dgm:cxn modelId="{B5A957C4-19F6-4CCC-8A6B-2CE710879235}" type="presParOf" srcId="{3BABD523-9F45-47CC-AA39-BD24D7480CB7}" destId="{C62A62D8-F972-4636-B5A5-23CDBF0FC14C}" srcOrd="8" destOrd="0" presId="urn:microsoft.com/office/officeart/2005/8/layout/cycle6"/>
    <dgm:cxn modelId="{5580FAAC-4949-4B81-9222-14077A736BB7}" type="presParOf" srcId="{3BABD523-9F45-47CC-AA39-BD24D7480CB7}" destId="{3F2B0D28-560A-40DA-850E-569F733DF163}" srcOrd="9" destOrd="0" presId="urn:microsoft.com/office/officeart/2005/8/layout/cycle6"/>
    <dgm:cxn modelId="{835F055D-E3EE-4C8C-B2F0-1D1205F92CCC}" type="presParOf" srcId="{3BABD523-9F45-47CC-AA39-BD24D7480CB7}" destId="{78D47736-B40D-4EDF-9E09-D33681C6BA7D}" srcOrd="10" destOrd="0" presId="urn:microsoft.com/office/officeart/2005/8/layout/cycle6"/>
    <dgm:cxn modelId="{D7015C1E-6557-4525-85B7-874EFC9A1018}" type="presParOf" srcId="{3BABD523-9F45-47CC-AA39-BD24D7480CB7}" destId="{E48896B1-A33A-4D5C-8949-EF202DA1838B}" srcOrd="11" destOrd="0" presId="urn:microsoft.com/office/officeart/2005/8/layout/cycle6"/>
    <dgm:cxn modelId="{0181D229-9FC0-49EC-9C9F-B26E62F56079}" type="presParOf" srcId="{3BABD523-9F45-47CC-AA39-BD24D7480CB7}" destId="{068F5C35-B7DD-4790-A97B-5EBEC6B85396}" srcOrd="12" destOrd="0" presId="urn:microsoft.com/office/officeart/2005/8/layout/cycle6"/>
    <dgm:cxn modelId="{46AE12A8-9E05-4BC1-AB19-868FDDD6447F}" type="presParOf" srcId="{3BABD523-9F45-47CC-AA39-BD24D7480CB7}" destId="{72ED33B9-202E-466D-B1A5-74C228D34F61}" srcOrd="13" destOrd="0" presId="urn:microsoft.com/office/officeart/2005/8/layout/cycle6"/>
    <dgm:cxn modelId="{1ECCE3C3-D2D4-4D1A-BC27-59EFD7A1F8BB}" type="presParOf" srcId="{3BABD523-9F45-47CC-AA39-BD24D7480CB7}" destId="{8D83561F-6F16-4E5F-8936-16CDA77D4D7F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0" y="2571750"/>
            <a:ext cx="6429375" cy="1632817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Orif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To‘xtashning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hayoti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Ona-Vatan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unname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5799" r="15799"/>
          <a:stretch>
            <a:fillRect/>
          </a:stretch>
        </p:blipFill>
        <p:spPr bwMode="auto">
          <a:xfrm>
            <a:off x="8239139" y="2714625"/>
            <a:ext cx="3328973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BEQIYOS  O‘ZBEKISTON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934" y="1348800"/>
            <a:ext cx="6357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Tenglar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ichra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tengi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eng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Ko‘pdir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sarhadi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kenglar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bag‘ri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kengi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win7 32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428736"/>
            <a:ext cx="521497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FAROVON  HAYOT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0" y="1348800"/>
            <a:ext cx="5857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ziyoli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Farovonlik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shiori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O‘zbeklarning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diyori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win7 32\Desktop\toshk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357298"/>
            <a:ext cx="571504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LUG‘AT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881313" y="1214438"/>
            <a:ext cx="907256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musaffo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чистое небо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farovonlik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процветание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barkamol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компетентный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несравненный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214438"/>
            <a:ext cx="25717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52398" y="1357298"/>
          <a:ext cx="11072890" cy="478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2" y="1285860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857375"/>
            <a:ext cx="11072813" cy="1500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Orif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To‘xtashning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“BOLAKAY  SHOIR”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2" y="1285860"/>
            <a:ext cx="700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5-sinfda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kezlarida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Abdulla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Oripov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mashqlari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gazetasi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1988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Do‘rmonda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ijodkorlarning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anjumanida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ishtirokchi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munosib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://www.dunyouzbeklari.com/wp-content/uploads/2019/08/%D0%90%D0%B1%D0%B4%D1%83%D0%BB%D0%BB%D0%B0-%D0%9E%D1%80%D0%B8%D0%BF%D0%BE%D0%B2-%D0%B1%D0%BE%D1%88-%D0%BC%D0%B0%D2%9B%D0%BE%D0%BB%D0%B0-%D1%83%D1%87%D1%83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428736"/>
            <a:ext cx="442915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SHE’R  YOZAVER  ORIFJON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357298"/>
            <a:ext cx="41136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67306" y="1714488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Orifjon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she’riyat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tanimoqda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She’riyatning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sodda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ohanglari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qulog‘iga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allasiday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huzur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shivirlamoqda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ORIF  TO‘XTASH  HAYOTI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8" y="1357298"/>
            <a:ext cx="402550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81554" y="1285860"/>
            <a:ext cx="7000924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To‘xtash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1976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Samarqand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viloyati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Ishtixon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tumanida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Bolalik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chog’laridanoq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shug‘ullanib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1997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Respublika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jamg‘armasi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mukofoti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sovrindori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2004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yozuvchilar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uyushmasi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a’zosi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2018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uyushma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qoshidagi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adabiyoti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kengashiga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ORIF  TO‘XTASH  IJODI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357298"/>
            <a:ext cx="4905388" cy="49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53058" y="1071546"/>
            <a:ext cx="6500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Oqlab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yashagayman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dushman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Niyatim-poklikni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ko‘rmoqlik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baham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Mudom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ezgulikka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Qoralab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qo‘yganim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qog‘oz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ORIF  TO‘XTASH  IJODI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4430" y="1357298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belanchak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uyg‘ondim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saodati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Iftixorimsan,Vatan”,”Xalq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bayozlardan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1285860"/>
            <a:ext cx="449756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ORIF  TO‘XTASH  IJODI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46" y="1500174"/>
            <a:ext cx="4714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G‘unchalar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tabassumi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Ko‘ngilga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tashrif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Ko‘zmunchoq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Ajabtovur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arznomalar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to‘plamlari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chop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photo_2020-09-07_23-07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1428736"/>
            <a:ext cx="3500462" cy="499223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92" y="1500174"/>
            <a:ext cx="3357586" cy="48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“ONA VATAN”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876" y="1500174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Ozod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Tuprogi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dur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Ko‘zimizga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to‘tiyo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Aylasak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arzir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https://pbs.twimg.com/media/Dl_PxCOXgAAXXqq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win7 32\Desktop\Rasmlar\1399360601_navuz-g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500174"/>
            <a:ext cx="5643601" cy="4543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830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SERQUYOSH  O‘ZBEKISTON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98" y="1785926"/>
            <a:ext cx="5572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Jilvalanar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jamoli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Yurtlarning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barkamoli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vatanki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zargor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musaffo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samoli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4491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28736"/>
            <a:ext cx="54769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3903388</TotalTime>
  <Words>412</Words>
  <Application>Microsoft Office PowerPoint</Application>
  <PresentationFormat>Произвольный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 “BOLAKAY  SHOIR”</vt:lpstr>
      <vt:lpstr>SHE’R  YOZAVER  ORIFJON</vt:lpstr>
      <vt:lpstr>` ORIF  TO‘XTASH  HAYOTI</vt:lpstr>
      <vt:lpstr> ORIF  TO‘XTASH  IJODI</vt:lpstr>
      <vt:lpstr> ORIF  TO‘XTASH  IJODI</vt:lpstr>
      <vt:lpstr> ORIF  TO‘XTASH  IJODI</vt:lpstr>
      <vt:lpstr>“ONA VATAN” she’ri</vt:lpstr>
      <vt:lpstr>SERQUYOSH  O‘ZBEKISTON</vt:lpstr>
      <vt:lpstr>BEQIYOS  O‘ZBEKISTON</vt:lpstr>
      <vt:lpstr>FAROVON  HAYOT</vt:lpstr>
      <vt:lpstr> LUG‘AT </vt:lpstr>
      <vt:lpstr>Ona Vatan </vt:lpstr>
      <vt:lpstr>“Ona Vatan” she’ri </vt:lpstr>
      <vt:lpstr> 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346</cp:revision>
  <dcterms:created xsi:type="dcterms:W3CDTF">2020-08-03T09:44:14Z</dcterms:created>
  <dcterms:modified xsi:type="dcterms:W3CDTF">2020-09-09T10:34:13Z</dcterms:modified>
</cp:coreProperties>
</file>