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94" r:id="rId5"/>
    <p:sldId id="293" r:id="rId6"/>
    <p:sldId id="295" r:id="rId7"/>
    <p:sldId id="296" r:id="rId8"/>
    <p:sldId id="297" r:id="rId9"/>
    <p:sldId id="302" r:id="rId10"/>
    <p:sldId id="298" r:id="rId11"/>
    <p:sldId id="299" r:id="rId12"/>
    <p:sldId id="300" r:id="rId13"/>
    <p:sldId id="301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374" autoAdjust="0"/>
  </p:normalViewPr>
  <p:slideViewPr>
    <p:cSldViewPr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09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 lIns="0" tIns="0" rIns="0" bIns="0"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50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03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 lIns="0" tIns="0" rIns="0" bIns="0"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65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33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9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14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5" y="150406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14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7"/>
            <a:ext cx="1092009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1"/>
            <a:ext cx="1043575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12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332656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7568" y="2204864"/>
            <a:ext cx="5400600" cy="1619242"/>
          </a:xfrm>
          <a:prstGeom prst="rect">
            <a:avLst/>
          </a:prstGeom>
        </p:spPr>
        <p:txBody>
          <a:bodyPr vert="horz" wrap="square" lIns="0" tIns="28782" rIns="0" bIns="0" rtlCol="0">
            <a:spAutoFit/>
          </a:bodyPr>
          <a:lstStyle/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sz="2800" b="1" dirty="0" err="1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sz="2800" b="1" dirty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2800" b="1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O’zbekiston</a:t>
            </a:r>
            <a:endParaRPr lang="en-US" sz="2800" b="1" dirty="0" smtClean="0">
              <a:solidFill>
                <a:srgbClr val="2365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r>
              <a:rPr lang="en-US" sz="2800" b="1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2800" b="1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nisbatlari</a:t>
            </a:r>
            <a:r>
              <a:rPr lang="en-US" sz="2800" b="1" dirty="0" smtClean="0">
                <a:solidFill>
                  <a:srgbClr val="2365C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7951" algn="ctr">
              <a:lnSpc>
                <a:spcPts val="4018"/>
              </a:lnSpc>
              <a:spcBef>
                <a:spcPts val="227"/>
              </a:spcBef>
            </a:pPr>
            <a:endParaRPr sz="2800" b="1" dirty="0">
              <a:solidFill>
                <a:srgbClr val="2365C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1584" y="4149080"/>
            <a:ext cx="5692305" cy="1065167"/>
          </a:xfrm>
          <a:prstGeom prst="rect">
            <a:avLst/>
          </a:prstGeom>
        </p:spPr>
        <p:txBody>
          <a:bodyPr vert="horz" wrap="square" lIns="0" tIns="26166" rIns="0" bIns="0" rtlCol="0">
            <a:spAutoFit/>
          </a:bodyPr>
          <a:lstStyle/>
          <a:p>
            <a:pPr marL="66737">
              <a:lnSpc>
                <a:spcPts val="4098"/>
              </a:lnSpc>
            </a:pPr>
            <a:r>
              <a:rPr sz="247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sz="247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7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737">
              <a:lnSpc>
                <a:spcPts val="4046"/>
              </a:lnSpc>
            </a:pPr>
            <a:r>
              <a:rPr lang="en-US" sz="2472" spc="1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Maxmudova</a:t>
            </a:r>
            <a:r>
              <a:rPr lang="en-US" sz="2472" spc="1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72" spc="1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Nargiza</a:t>
            </a:r>
            <a:r>
              <a:rPr lang="en-US" sz="2472" spc="10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72" spc="10" dirty="0" err="1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Esirgapovna</a:t>
            </a:r>
            <a:endParaRPr lang="uz-Cyrl-UZ" sz="2472" spc="10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43472" y="2276872"/>
            <a:ext cx="709093" cy="15254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7" name="object 7"/>
          <p:cNvSpPr/>
          <p:nvPr/>
        </p:nvSpPr>
        <p:spPr>
          <a:xfrm>
            <a:off x="1343472" y="4293096"/>
            <a:ext cx="709093" cy="14024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pic>
        <p:nvPicPr>
          <p:cNvPr id="1026" name="Picture 2" descr="C:\Documents and Settings\User\Рабочий стол\онлайн дарс\1-дарсга расмлар\IMG_20200805_062456_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2908" y="1988840"/>
            <a:ext cx="3013888" cy="2517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76320" y="178767"/>
            <a:ext cx="17738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8-sinf</a:t>
            </a:r>
            <a:endParaRPr lang="ru-RU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>
        <p14:rippl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5400" y="116633"/>
            <a:ext cx="10657184" cy="12926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5-topshiriq.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javoblarga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qo‘ying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suhbatlashing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376" y="1340768"/>
            <a:ext cx="11346896" cy="5112568"/>
          </a:xfrm>
        </p:spPr>
        <p:txBody>
          <a:bodyPr>
            <a:normAutofit/>
          </a:bodyPr>
          <a:lstStyle/>
          <a:p>
            <a:pPr algn="ctr"/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/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169" y="1383405"/>
            <a:ext cx="7023831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Poytaxtimiz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markazida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“Toshkent City”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majmuasi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qurilishi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boshlangan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7606" y="2453198"/>
            <a:ext cx="7067676" cy="1297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“Toshkent City”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majmuasi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baland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uylar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savdo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markazlaridan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169" y="3897052"/>
            <a:ext cx="7115674" cy="10801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majmuadagi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uylarning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balandligi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20-40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qavatdan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169" y="5176242"/>
            <a:ext cx="7115674" cy="13681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Hozirgi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respublikamizning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shahar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tumanlarida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bunyodkorlik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ishlari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borilyapti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3984" y="1286522"/>
            <a:ext cx="2520280" cy="757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… ?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9376" y="2588492"/>
            <a:ext cx="2520280" cy="74711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… ?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0428" y="3979912"/>
            <a:ext cx="2529227" cy="8172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… ?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9375" y="5204047"/>
            <a:ext cx="2520279" cy="8172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… ?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555359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1" grpId="0" animBg="1"/>
      <p:bldP spid="12" grpId="0" animBg="1"/>
      <p:bldP spid="6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5400" y="116633"/>
            <a:ext cx="10657184" cy="129266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5-topshiriq.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javoblarga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qo‘ying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suhbatlashing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376" y="1340768"/>
            <a:ext cx="11346896" cy="5112568"/>
          </a:xfrm>
        </p:spPr>
        <p:txBody>
          <a:bodyPr>
            <a:normAutofit/>
          </a:bodyPr>
          <a:lstStyle/>
          <a:p>
            <a:pPr algn="ctr"/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/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0169" y="1383405"/>
            <a:ext cx="7023831" cy="86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Poytaxtimiz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markazida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“Toshkent City”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majmuasi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qurilishi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boshlangan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7606" y="2453198"/>
            <a:ext cx="7067676" cy="1297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“Toshkent City”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majmuasi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baland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uylar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savdo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markazlaridan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00169" y="3897052"/>
            <a:ext cx="7115674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majmuadagi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uylarning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balandligi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20-40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qavatdan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00169" y="5176242"/>
            <a:ext cx="7115674" cy="13681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Hozirgi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respublikamizning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shaharlarida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bunyodkorlik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ishlari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borilyapti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851" y="1295829"/>
            <a:ext cx="3993902" cy="8606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“Toshkent City”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majmuasi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qurilishi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qayerda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boshlangan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51" y="2588492"/>
            <a:ext cx="3993902" cy="9593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“Toshkent City”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majmuasida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nimalar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4851" y="3897052"/>
            <a:ext cx="3993901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majmuadagi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uylarning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balandligi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qavatdan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851" y="5204046"/>
            <a:ext cx="3993901" cy="11052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Respublikamizning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tuman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shaharlarida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borilyapti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156548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1" grpId="0" animBg="1"/>
      <p:bldP spid="12" grpId="0" animBg="1"/>
      <p:bldP spid="6" grpId="0" animBg="1"/>
      <p:bldP spid="14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9376" y="120889"/>
            <a:ext cx="11107561" cy="85983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6-topshiriq.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Klaster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yordamidan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foydalanib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tumanlarimizdagi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inshootlar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tushirilgan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korxonalar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376" y="1340768"/>
            <a:ext cx="11346896" cy="5112568"/>
          </a:xfrm>
        </p:spPr>
        <p:txBody>
          <a:bodyPr>
            <a:normAutofit/>
          </a:bodyPr>
          <a:lstStyle/>
          <a:p>
            <a:pPr algn="ctr"/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/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40584" y="3221250"/>
            <a:ext cx="2045345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Inshootlar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063256" y="2876165"/>
            <a:ext cx="0" cy="288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023013" y="3184630"/>
            <a:ext cx="701897" cy="289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085736" y="4145880"/>
            <a:ext cx="1" cy="303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429888" y="3164973"/>
            <a:ext cx="679960" cy="308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4464520" y="3860284"/>
            <a:ext cx="632225" cy="431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023012" y="3869060"/>
            <a:ext cx="701897" cy="319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Рисунок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425" y="1281455"/>
            <a:ext cx="2448272" cy="1534369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909" y="1255137"/>
            <a:ext cx="2620180" cy="1211467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272" y="3766463"/>
            <a:ext cx="2404425" cy="1718860"/>
          </a:xfrm>
          <a:prstGeom prst="rect">
            <a:avLst/>
          </a:prstGeom>
        </p:spPr>
      </p:pic>
      <p:sp>
        <p:nvSpPr>
          <p:cNvPr id="94" name="AutoShape 2" descr="O'zbekistonda mustaqillik yillarida qurilgan 10 ta ko'rkam bino va  inshootlar (foto) - 23 Февраля 2015 - www.SheJo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714" y="4530803"/>
            <a:ext cx="2619375" cy="174307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939" y="1340768"/>
            <a:ext cx="2410787" cy="133205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780632" y="6273878"/>
            <a:ext cx="2755528" cy="3589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“Minor” </a:t>
            </a:r>
            <a:r>
              <a:rPr lang="en-US" dirty="0" err="1" smtClean="0"/>
              <a:t>jome</a:t>
            </a:r>
            <a:r>
              <a:rPr lang="en-US" dirty="0" smtClean="0"/>
              <a:t>’ </a:t>
            </a:r>
            <a:r>
              <a:rPr lang="en-US" dirty="0" err="1" smtClean="0"/>
              <a:t>masjidi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939" y="3694623"/>
            <a:ext cx="2552700" cy="17907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849910" y="2537280"/>
            <a:ext cx="2620180" cy="3388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ko‘ngilochar</a:t>
            </a:r>
            <a:r>
              <a:rPr lang="en-US" dirty="0" smtClean="0"/>
              <a:t> </a:t>
            </a:r>
            <a:r>
              <a:rPr lang="en-US" dirty="0" err="1" smtClean="0"/>
              <a:t>bog‘lar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73023" y="2798020"/>
            <a:ext cx="2195353" cy="4232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Xumo”muz</a:t>
            </a:r>
            <a:r>
              <a:rPr lang="en-US" dirty="0" smtClean="0"/>
              <a:t> </a:t>
            </a:r>
            <a:r>
              <a:rPr lang="en-US" dirty="0" err="1" smtClean="0"/>
              <a:t>saroyi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371939" y="6014045"/>
            <a:ext cx="2552700" cy="4392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Bunyodkor</a:t>
            </a:r>
            <a:r>
              <a:rPr lang="en-US" dirty="0" smtClean="0"/>
              <a:t> </a:t>
            </a:r>
            <a:r>
              <a:rPr lang="en-US" dirty="0" err="1" smtClean="0"/>
              <a:t>stadioni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537272" y="3048707"/>
            <a:ext cx="2406385" cy="3577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Yangi</a:t>
            </a:r>
            <a:r>
              <a:rPr lang="en-US" dirty="0" smtClean="0"/>
              <a:t> </a:t>
            </a:r>
            <a:r>
              <a:rPr lang="en-US" dirty="0" err="1" smtClean="0"/>
              <a:t>turar</a:t>
            </a:r>
            <a:r>
              <a:rPr lang="en-US" dirty="0" smtClean="0"/>
              <a:t>-joy </a:t>
            </a:r>
            <a:r>
              <a:rPr lang="en-US" dirty="0" err="1" smtClean="0"/>
              <a:t>binolari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537272" y="5877272"/>
            <a:ext cx="2404425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“Toshkent City” </a:t>
            </a:r>
            <a:r>
              <a:rPr lang="en-US" dirty="0" err="1" smtClean="0"/>
              <a:t>majmuasi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7685681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  <p:bldP spid="19" grpId="0" animBg="1"/>
      <p:bldP spid="21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9376" y="120889"/>
            <a:ext cx="11107561" cy="85983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6-topshiriq.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Klaster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yordamidan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foydalanib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tumanlarimizdagi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inshootlar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ishga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tushirilgan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korxonalar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376" y="1340768"/>
            <a:ext cx="11346896" cy="5112568"/>
          </a:xfrm>
        </p:spPr>
        <p:txBody>
          <a:bodyPr>
            <a:normAutofit/>
          </a:bodyPr>
          <a:lstStyle/>
          <a:p>
            <a:pPr algn="ctr"/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/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25376" y="3317059"/>
            <a:ext cx="2275845" cy="914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Korxonalar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6668645" y="3192001"/>
            <a:ext cx="503689" cy="262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4102903" y="3173842"/>
            <a:ext cx="588026" cy="298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5785467" y="3069017"/>
            <a:ext cx="0" cy="201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6" idx="4"/>
          </p:cNvCxnSpPr>
          <p:nvPr/>
        </p:nvCxnSpPr>
        <p:spPr>
          <a:xfrm flipH="1">
            <a:off x="5763298" y="4231459"/>
            <a:ext cx="1" cy="205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6761431" y="4040893"/>
            <a:ext cx="579468" cy="307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4137301" y="3962946"/>
            <a:ext cx="545891" cy="317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utoShape 2" descr="O'zbekistonda mustaqillik yillarida qurilgan 10 ta ko'rkam bino va  inshootlar (foto) - 23 Февраля 2015 - www.SheJoT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246" y="1279681"/>
            <a:ext cx="2812952" cy="1264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04" y="1432170"/>
            <a:ext cx="2613000" cy="1680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816" y="4528699"/>
            <a:ext cx="2783382" cy="160020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473386" y="6172799"/>
            <a:ext cx="2749812" cy="439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Oziq</a:t>
            </a:r>
            <a:r>
              <a:rPr lang="en-US" dirty="0" smtClean="0"/>
              <a:t> </a:t>
            </a:r>
            <a:r>
              <a:rPr lang="en-US" dirty="0" err="1" smtClean="0"/>
              <a:t>ovqat</a:t>
            </a:r>
            <a:r>
              <a:rPr lang="en-US" dirty="0" smtClean="0"/>
              <a:t> </a:t>
            </a:r>
            <a:r>
              <a:rPr lang="en-US" dirty="0" err="1" smtClean="0"/>
              <a:t>ishlab</a:t>
            </a:r>
            <a:r>
              <a:rPr lang="en-US" dirty="0" smtClean="0"/>
              <a:t> </a:t>
            </a:r>
            <a:r>
              <a:rPr lang="en-US" dirty="0" err="1" smtClean="0"/>
              <a:t>chiqarish</a:t>
            </a:r>
            <a:r>
              <a:rPr lang="en-US" dirty="0" smtClean="0"/>
              <a:t> </a:t>
            </a:r>
            <a:r>
              <a:rPr lang="en-US" dirty="0" err="1" smtClean="0"/>
              <a:t>sanoati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439816" y="2647262"/>
            <a:ext cx="2812953" cy="3855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Toshkent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zavodi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27449" y="3204039"/>
            <a:ext cx="2580256" cy="526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Toshkent to ‘</a:t>
            </a:r>
            <a:r>
              <a:rPr lang="en-US" dirty="0" err="1" smtClean="0"/>
              <a:t>qimachilik</a:t>
            </a:r>
            <a:r>
              <a:rPr lang="en-US" dirty="0" smtClean="0"/>
              <a:t> </a:t>
            </a:r>
            <a:r>
              <a:rPr lang="en-US" dirty="0" err="1" smtClean="0"/>
              <a:t>kombinati</a:t>
            </a:r>
            <a:endParaRPr lang="ru-RU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329" y="4139692"/>
            <a:ext cx="2619375" cy="1743075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069605" y="6035350"/>
            <a:ext cx="2658771" cy="509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Toshkent </a:t>
            </a:r>
            <a:r>
              <a:rPr lang="en-US" dirty="0" err="1" smtClean="0"/>
              <a:t>issiqlik</a:t>
            </a:r>
            <a:r>
              <a:rPr lang="en-US" dirty="0" smtClean="0"/>
              <a:t> </a:t>
            </a:r>
            <a:r>
              <a:rPr lang="en-US" dirty="0" err="1" smtClean="0"/>
              <a:t>elektr</a:t>
            </a:r>
            <a:r>
              <a:rPr lang="en-US" dirty="0" smtClean="0"/>
              <a:t> </a:t>
            </a:r>
            <a:r>
              <a:rPr lang="en-US" dirty="0" err="1" smtClean="0"/>
              <a:t>stansiyasi</a:t>
            </a:r>
            <a:endParaRPr lang="ru-RU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7703" y="1432170"/>
            <a:ext cx="2845312" cy="168046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8057703" y="3213411"/>
            <a:ext cx="2799161" cy="5172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Toshkent </a:t>
            </a:r>
            <a:r>
              <a:rPr lang="en-US" dirty="0" err="1" smtClean="0"/>
              <a:t>qishloq</a:t>
            </a:r>
            <a:r>
              <a:rPr lang="en-US" dirty="0" smtClean="0"/>
              <a:t> xo ‘</a:t>
            </a:r>
            <a:r>
              <a:rPr lang="en-US" dirty="0" err="1" smtClean="0"/>
              <a:t>jaligi</a:t>
            </a:r>
            <a:r>
              <a:rPr lang="en-US" dirty="0" smtClean="0"/>
              <a:t> </a:t>
            </a:r>
            <a:r>
              <a:rPr lang="en-US" dirty="0" err="1" smtClean="0"/>
              <a:t>texnikasi</a:t>
            </a:r>
            <a:r>
              <a:rPr lang="en-US" dirty="0" smtClean="0"/>
              <a:t> </a:t>
            </a:r>
            <a:r>
              <a:rPr lang="en-US" dirty="0" err="1" smtClean="0"/>
              <a:t>korxonasi</a:t>
            </a:r>
            <a:endParaRPr lang="ru-RU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7703" y="4090718"/>
            <a:ext cx="2845312" cy="1592024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8057704" y="5852168"/>
            <a:ext cx="2845312" cy="601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Toshkent </a:t>
            </a:r>
            <a:r>
              <a:rPr lang="en-US" dirty="0" err="1" smtClean="0"/>
              <a:t>metallurgiya</a:t>
            </a:r>
            <a:r>
              <a:rPr lang="en-US" dirty="0" smtClean="0"/>
              <a:t> </a:t>
            </a:r>
            <a:r>
              <a:rPr lang="en-US" dirty="0" err="1" smtClean="0"/>
              <a:t>zavodi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6994139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3" grpId="0" animBg="1"/>
      <p:bldP spid="36" grpId="0" animBg="1"/>
      <p:bldP spid="37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15680" y="2060848"/>
            <a:ext cx="8136904" cy="2736305"/>
          </a:xfrm>
        </p:spPr>
        <p:txBody>
          <a:bodyPr>
            <a:normAutofit/>
          </a:bodyPr>
          <a:lstStyle/>
          <a:p>
            <a:pPr algn="ctr"/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kelajagi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porloq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yurt”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Documents and Settings\User\Рабочий стол\онлайн дарс\1-дарсга расмлар\IMG_20200805_062540_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00" y="2492895"/>
            <a:ext cx="2676711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3495107"/>
      </p:ext>
    </p:extLst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15680" y="2060848"/>
            <a:ext cx="8136904" cy="3672408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Respublikamizning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shahar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qishloqlarida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bunyodkorlik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ishlari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ketyapti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Ozod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Vatan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farzandimiz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Documents and Settings\User\Рабочий стол\онлайн дарс\1-дарсга расмлар\IMG_20200805_062540_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00" y="2492896"/>
            <a:ext cx="2376264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8517831"/>
      </p:ext>
    </p:extLst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3392" y="116632"/>
            <a:ext cx="11089232" cy="98488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Respublikamizning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qishloqlaridagi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bunyodkorlik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ishlari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604059" y="1394629"/>
            <a:ext cx="3456384" cy="17052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5" y="1315582"/>
            <a:ext cx="2850795" cy="17049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6389" y="1394629"/>
            <a:ext cx="2857501" cy="170527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67407" y="5845134"/>
            <a:ext cx="2850795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qishloq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dasturi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doirasidagi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ishlar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390" y="3969816"/>
            <a:ext cx="2857500" cy="169015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166390" y="5845134"/>
            <a:ext cx="3081737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qavatli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arzon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uy-joylar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66389" y="3285071"/>
            <a:ext cx="2857501" cy="4244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metropoliten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liniyalari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406" y="3943355"/>
            <a:ext cx="2850795" cy="174307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604059" y="3335262"/>
            <a:ext cx="3456384" cy="3742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Xumo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saroyi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51814" y="5845134"/>
            <a:ext cx="3160873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qavatli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ko‘prik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3974" y="3969816"/>
            <a:ext cx="3456384" cy="169015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92603" y="3179261"/>
            <a:ext cx="3600400" cy="6674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sa’y-harakatlarimiz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obodlik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bunyodkorlik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aholi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farovonligiga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qilsin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757571"/>
      </p:ext>
    </p:extLst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ozod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obod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yurt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farzandiman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909" y="1473779"/>
            <a:ext cx="3240360" cy="1671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37" y="3933056"/>
            <a:ext cx="3209578" cy="17110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0337" y="3245476"/>
            <a:ext cx="3209578" cy="646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yurtning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baxtiyor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farzandlari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0337" y="5805264"/>
            <a:ext cx="3209577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Yurtimiz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kelajagi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sportchi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yoshlar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37" y="1484213"/>
            <a:ext cx="3209578" cy="16002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472263" y="3258354"/>
            <a:ext cx="2729233" cy="530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Zulfiyaxonim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qizlari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31603" y="3258355"/>
            <a:ext cx="3168681" cy="530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Sana’tga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oshno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yoshlar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00908" y="5805264"/>
            <a:ext cx="3240361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kitobxon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o’quvchi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72262" y="5821626"/>
            <a:ext cx="2729234" cy="703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olimpiadalari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g‘oliblari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264" y="1473779"/>
            <a:ext cx="2729234" cy="155292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909" y="3933056"/>
            <a:ext cx="3240360" cy="1705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2264" y="3891544"/>
            <a:ext cx="2729234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2883177"/>
      </p:ext>
    </p:extLst>
  </p:cSld>
  <p:clrMapOvr>
    <a:masterClrMapping/>
  </p:clrMapOvr>
  <p:transition spd="slow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528" y="404664"/>
            <a:ext cx="10920096" cy="375039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4-topshiriq.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Suhbat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matnini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suhbatni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ettiring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1340768"/>
            <a:ext cx="5040560" cy="50405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64051" y="1340768"/>
            <a:ext cx="5400600" cy="52565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2528" y="1596980"/>
            <a:ext cx="4367368" cy="10399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Samarqand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shahriga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borganmisiz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5972" y="2856899"/>
            <a:ext cx="4367368" cy="932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yerdagi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tarixiy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obidalar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chiroyli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528" y="4149082"/>
            <a:ext cx="4367368" cy="864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Go‘ri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Amir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maqbarasiga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bordingizmi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2528" y="5301208"/>
            <a:ext cx="4583392" cy="9192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Yana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tarixiy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obidalarni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ziyorat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qildingiz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32104" y="1566185"/>
            <a:ext cx="4464495" cy="10399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Ha,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ta’til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kunlari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o‘qituvchimiz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boshchiligida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sinfimiz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16080" y="4149082"/>
            <a:ext cx="4896544" cy="13772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-Ha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Go‘ri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maqbarasi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yoqdi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bobolarimiz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qanchalik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shaxslar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lishgan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32104" y="5692046"/>
            <a:ext cx="4464495" cy="6892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Bibixonim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maqbarasi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Ulug‘bek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rasadxonasi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32105" y="2831533"/>
            <a:ext cx="4464494" cy="11518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Ha,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ayniqsa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chiroyli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maydon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jahonda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yagona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5519936" y="159698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5541856" y="2838566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5500501" y="401341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5519936" y="5269442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66199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BILIB  OLING !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376" y="1340768"/>
            <a:ext cx="11346896" cy="5112568"/>
          </a:xfrm>
        </p:spPr>
        <p:txBody>
          <a:bodyPr>
            <a:normAutofit/>
          </a:bodyPr>
          <a:lstStyle/>
          <a:p>
            <a:pPr algn="ctr"/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nisbatlari</a:t>
            </a:r>
            <a:r>
              <a:rPr lang="en-US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sz="3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</a:t>
            </a: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z-Cyrl-UZ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Ish-harakat</a:t>
            </a: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bajarauvchisi</a:t>
            </a: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orasidagi</a:t>
            </a: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munosabat</a:t>
            </a: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nisbatlari</a:t>
            </a: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ifodalanadi</a:t>
            </a: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tilida</a:t>
            </a: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nisbati</a:t>
            </a:r>
            <a:r>
              <a:rPr lang="en-US" sz="3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bor. </a:t>
            </a:r>
          </a:p>
          <a:p>
            <a:r>
              <a:rPr lang="en-US" sz="3500" dirty="0" smtClean="0"/>
              <a:t> </a:t>
            </a:r>
          </a:p>
          <a:p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/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88639"/>
            <a:ext cx="1080120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4706" y="4437111"/>
            <a:ext cx="1872208" cy="17254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nisbat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o‘rdi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5903" y="4445195"/>
            <a:ext cx="1984273" cy="1717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‘zlik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o‘rindi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99165" y="4441153"/>
            <a:ext cx="2119286" cy="1717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majhul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ko‘rildi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45548" y="4441153"/>
            <a:ext cx="2337082" cy="17276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Birgalik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o‘rishdi</a:t>
            </a:r>
            <a:endParaRPr lang="en-US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09728" y="4433071"/>
            <a:ext cx="2316544" cy="17254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orttirma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nisbat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ko‘rsatdi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439599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1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368" y="188640"/>
            <a:ext cx="11665296" cy="86409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Nuqtalar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birikmalaridan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mosini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qo‘yib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Documents and Settings\User\Рабочий стол\онлайн дарс\1-дарсга расмлар\IMG_20200805_062530_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68" y="1196752"/>
            <a:ext cx="1619672" cy="11759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8328248" y="2204865"/>
            <a:ext cx="3600400" cy="4176462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 ‘z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birikmalari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iqtisodli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davr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ma’naviy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qadriyatlari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sport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sohasida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hamkorlik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aloqalari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ilm-fan,madaniyat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markazi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ulkan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qurilishlar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425183" y="2204864"/>
            <a:ext cx="7687041" cy="4176463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1991-yil 31-avgust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Vatanimiz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tarixida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boshlandi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Mustaqillikka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erishgach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mamlakatimizning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rivojlandi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… 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tiklandi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… … ham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yangiliklar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ro‘y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Jahondagi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mamlakatlar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o‘rnatildi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arkaziy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Osiyoning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yirik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aylandi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respublikamiz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maydoniga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aylangan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831200"/>
      </p:ext>
    </p:extLst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5400" y="116633"/>
            <a:ext cx="10657184" cy="79208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Nuqtalar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birikmalaridan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qo‘yib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/>
              <a:t/>
            </a:r>
            <a:br>
              <a:rPr lang="en-US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376" y="1340768"/>
            <a:ext cx="11346896" cy="5112568"/>
          </a:xfrm>
        </p:spPr>
        <p:txBody>
          <a:bodyPr>
            <a:normAutofit/>
          </a:bodyPr>
          <a:lstStyle/>
          <a:p>
            <a:pPr algn="ctr"/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/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172" y="1340769"/>
            <a:ext cx="10920766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1991-yil 31-avgust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Vatanimiz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tarixida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boshlandi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172" y="2243581"/>
            <a:ext cx="10920766" cy="9279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Mustaqillikka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erishgach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mamlakatimizning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iqtisodi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rivojlandi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ma’naviy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qadriyatlari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tiklandi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5400" y="3354276"/>
            <a:ext cx="10891538" cy="5427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sohasida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yangiliklar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ro‘y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berdi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5400" y="4079784"/>
            <a:ext cx="10891538" cy="5022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Jahondagi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mamlakatlar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hamkorlik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aloqalari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o‘rnatildi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5401" y="4764757"/>
            <a:ext cx="10891538" cy="8964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Markaziy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siyoning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yirik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-fan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madaniyat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markaziga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aylandi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5338" y="5843981"/>
            <a:ext cx="10871599" cy="6093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Bugungi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respublikamiz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ulkan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qurilishlar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maydoniga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aylangan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67206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1" grpId="0" animBg="1"/>
      <p:bldP spid="12" grpId="0" animBg="1"/>
      <p:bldP spid="1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376" y="1340768"/>
            <a:ext cx="11346896" cy="5112568"/>
          </a:xfrm>
        </p:spPr>
        <p:txBody>
          <a:bodyPr>
            <a:normAutofit/>
          </a:bodyPr>
          <a:lstStyle/>
          <a:p>
            <a:pPr algn="ctr"/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7675"/>
            <a:endParaRPr lang="en-US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484784"/>
            <a:ext cx="5040561" cy="4680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484784"/>
            <a:ext cx="525658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3927541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1515</TotalTime>
  <Words>721</Words>
  <Application>Microsoft Office PowerPoint</Application>
  <PresentationFormat>Произвольный</PresentationFormat>
  <Paragraphs>129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O‘zbek tili</vt:lpstr>
      <vt:lpstr>Uyga topshiriq</vt:lpstr>
      <vt:lpstr>Respublikamizning shahar va qishloqlaridagi bunyodkorlik ishlari</vt:lpstr>
      <vt:lpstr>Men ozod va obod yurt farzandiman</vt:lpstr>
      <vt:lpstr>          4-topshiriq. Suhbat matnini o‘qing va suhbatni davom ettiring.</vt:lpstr>
      <vt:lpstr>                              BILIB  OLING !  </vt:lpstr>
      <vt:lpstr>3- mashq. Nuqtalar o‘rniga foydalanish uchun berilgan so‘z va so‘z birikmalaridan mosini qo‘yib yozing.  </vt:lpstr>
      <vt:lpstr> 3- mashq. Nuqtalar o‘rniga foydalanish uchun berilgan so‘z va so‘z birikmalaridan mosini qo‘yib yozing.    </vt:lpstr>
      <vt:lpstr>Слайд 9</vt:lpstr>
      <vt:lpstr> 5-topshiriq. Berilgan javoblarga mos savollar qo‘ying va o‘zaro suhbatlashing.   </vt:lpstr>
      <vt:lpstr> 5-topshiriq. Berilgan javoblarga mos savollar qo‘ying va o‘zaro suhbatlashing.   </vt:lpstr>
      <vt:lpstr> 6-topshiriq. “Klaster” usuli yordamidan foydalanib, shahar yoki tumanlarimizdagi yangi inshootlar, ishga tushirilgan korxonalar haqida ma’lumot bering.   </vt:lpstr>
      <vt:lpstr> 6-topshiriq. “Klaster” usuli yordamidan foydalanib, shahar yoki tumanlarimizdagi yangi inshootlar, ishga tushirilgan korxonalar haqida ma’lumot bering.   </vt:lpstr>
      <vt:lpstr>Uyga topshiriq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153</cp:revision>
  <dcterms:created xsi:type="dcterms:W3CDTF">2020-08-03T09:44:14Z</dcterms:created>
  <dcterms:modified xsi:type="dcterms:W3CDTF">2013-04-02T23:14:43Z</dcterms:modified>
</cp:coreProperties>
</file>