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3" r:id="rId4"/>
    <p:sldId id="274" r:id="rId5"/>
    <p:sldId id="276" r:id="rId6"/>
    <p:sldId id="277" r:id="rId7"/>
    <p:sldId id="278" r:id="rId8"/>
    <p:sldId id="284" r:id="rId9"/>
    <p:sldId id="285" r:id="rId10"/>
    <p:sldId id="286" r:id="rId11"/>
    <p:sldId id="280" r:id="rId12"/>
    <p:sldId id="283" r:id="rId13"/>
    <p:sldId id="287" r:id="rId14"/>
    <p:sldId id="281" r:id="rId15"/>
    <p:sldId id="282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374" autoAdjust="0"/>
  </p:normalViewPr>
  <p:slideViewPr>
    <p:cSldViewPr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4/3/2013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4/3/2013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4/3/2013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4/3/2013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4/3/2013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4/3/2013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07568" y="2204864"/>
            <a:ext cx="5400600" cy="1549479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sz="3600" b="1" dirty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b="1" dirty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36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sz="2800" b="1" dirty="0">
              <a:solidFill>
                <a:srgbClr val="2365C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51584" y="4149080"/>
            <a:ext cx="5692305" cy="1065167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O‘qituvchi</a:t>
            </a:r>
            <a:r>
              <a:rPr sz="2472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47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6737">
              <a:lnSpc>
                <a:spcPts val="4046"/>
              </a:lnSpc>
            </a:pPr>
            <a:r>
              <a:rPr lang="en-US" sz="2472" spc="10" dirty="0" err="1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Maxmudova</a:t>
            </a:r>
            <a:r>
              <a:rPr lang="en-US" sz="2472" spc="1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72" spc="10" dirty="0" err="1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Nargiza</a:t>
            </a:r>
            <a:r>
              <a:rPr lang="en-US" sz="2472" spc="1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72" spc="10" dirty="0" err="1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Esirgapovna</a:t>
            </a:r>
            <a:endParaRPr lang="uz-Cyrl-UZ" sz="2472" spc="10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276872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1343472" y="4293096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1026" name="Picture 2" descr="C:\Documents and Settings\User\Рабочий стол\онлайн дарс\1-дарсга расмлар\IMG_20200805_062456_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6240" y="2996952"/>
            <a:ext cx="3013888" cy="25170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976320" y="178767"/>
            <a:ext cx="177384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8-sinf</a:t>
            </a:r>
            <a:endParaRPr lang="ru-RU" sz="4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Documents and Settings\User\Рабочий стол\онлайн дарс\1-дарсга расмлар\IMG_20200805_062456_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0578" y="3000372"/>
            <a:ext cx="3013888" cy="25170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>
        <p14:ripple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67408" y="155353"/>
            <a:ext cx="10441160" cy="43088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maydonining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g‘arb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tomonida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9376" y="1412776"/>
            <a:ext cx="11161240" cy="4824536"/>
          </a:xfrm>
        </p:spPr>
        <p:txBody>
          <a:bodyPr>
            <a:noAutofit/>
          </a:bodyPr>
          <a:lstStyle/>
          <a:p>
            <a:pPr algn="l"/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1772816"/>
            <a:ext cx="4536504" cy="44644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1772816"/>
            <a:ext cx="453650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7942500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08983" y="188640"/>
            <a:ext cx="9972600" cy="43088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800" dirty="0" smtClean="0"/>
              <a:t>2-topshiriq. </a:t>
            </a:r>
            <a:r>
              <a:rPr lang="en-US" sz="2800" dirty="0" err="1" smtClean="0"/>
              <a:t>Suhbat</a:t>
            </a:r>
            <a:r>
              <a:rPr lang="en-US" sz="2800" dirty="0" smtClean="0"/>
              <a:t> </a:t>
            </a:r>
            <a:r>
              <a:rPr lang="en-US" sz="2800" dirty="0" err="1" smtClean="0"/>
              <a:t>matni</a:t>
            </a:r>
            <a:r>
              <a:rPr lang="en-US" sz="2800" dirty="0" smtClean="0"/>
              <a:t>                                                                                                  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9376" y="1412776"/>
            <a:ext cx="11161240" cy="4824536"/>
          </a:xfrm>
        </p:spPr>
        <p:txBody>
          <a:bodyPr>
            <a:noAutofit/>
          </a:bodyPr>
          <a:lstStyle/>
          <a:p>
            <a:pPr algn="l"/>
            <a:endParaRPr lang="en-US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Keling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tanishamiz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ismingiz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l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qayerliksiz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l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Poytaxtimizda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l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Xalqaro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anjumanlar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saroyida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o‘tkaziladi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l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Poytaxtimizda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l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Respublikamizning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qishloq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l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larida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bunyodkorlik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ketyapti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l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24000" y="1556792"/>
            <a:ext cx="1026063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60096" y="2030128"/>
            <a:ext cx="576064" cy="4176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2284060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368" y="188640"/>
            <a:ext cx="11665296" cy="8640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2400" dirty="0" smtClean="0"/>
              <a:t>2- </a:t>
            </a:r>
            <a:r>
              <a:rPr lang="en-US" sz="2400" dirty="0" err="1" smtClean="0"/>
              <a:t>mashq</a:t>
            </a:r>
            <a:r>
              <a:rPr lang="en-US" sz="2400" dirty="0" smtClean="0"/>
              <a:t>.  </a:t>
            </a:r>
            <a:r>
              <a:rPr lang="en-US" sz="2000" dirty="0" err="1" smtClean="0"/>
              <a:t>Matnni</a:t>
            </a:r>
            <a:r>
              <a:rPr lang="en-US" sz="2000" dirty="0" smtClean="0"/>
              <a:t> </a:t>
            </a:r>
            <a:r>
              <a:rPr lang="en-US" sz="2000" dirty="0" err="1" smtClean="0"/>
              <a:t>o‘qing</a:t>
            </a:r>
            <a:r>
              <a:rPr lang="en-US" sz="2000" dirty="0" smtClean="0"/>
              <a:t>. </a:t>
            </a:r>
            <a:r>
              <a:rPr lang="en-US" sz="2000" dirty="0" err="1" smtClean="0"/>
              <a:t>Nuqtalar</a:t>
            </a:r>
            <a:r>
              <a:rPr lang="en-US" sz="2000" dirty="0" smtClean="0"/>
              <a:t> </a:t>
            </a:r>
            <a:r>
              <a:rPr lang="en-US" sz="2000" dirty="0" err="1" smtClean="0"/>
              <a:t>o‘rniga</a:t>
            </a:r>
            <a:r>
              <a:rPr lang="en-US" sz="2000" dirty="0" smtClean="0"/>
              <a:t> </a:t>
            </a:r>
            <a:r>
              <a:rPr lang="en-US" sz="2000" dirty="0" err="1" smtClean="0"/>
              <a:t>foydalanish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berilgan</a:t>
            </a:r>
            <a:r>
              <a:rPr lang="en-US" sz="2000" dirty="0" smtClean="0"/>
              <a:t> </a:t>
            </a:r>
            <a:r>
              <a:rPr lang="en-US" sz="2000" dirty="0" err="1" smtClean="0"/>
              <a:t>so‘z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</a:t>
            </a:r>
            <a:r>
              <a:rPr lang="en-US" sz="2000" dirty="0" err="1" smtClean="0"/>
              <a:t>so‘z</a:t>
            </a:r>
            <a:r>
              <a:rPr lang="en-US" sz="2000" dirty="0" smtClean="0"/>
              <a:t> </a:t>
            </a:r>
            <a:r>
              <a:rPr lang="en-US" sz="2000" dirty="0" err="1" smtClean="0"/>
              <a:t>birikmalaridan</a:t>
            </a:r>
            <a:r>
              <a:rPr lang="en-US" sz="2000" dirty="0" smtClean="0"/>
              <a:t> </a:t>
            </a:r>
            <a:r>
              <a:rPr lang="en-US" sz="2000" dirty="0" err="1" smtClean="0"/>
              <a:t>mosini</a:t>
            </a:r>
            <a:r>
              <a:rPr lang="en-US" sz="2000" dirty="0" smtClean="0"/>
              <a:t> </a:t>
            </a:r>
            <a:r>
              <a:rPr lang="en-US" sz="2000" dirty="0" err="1" smtClean="0"/>
              <a:t>qo‘ying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yozing</a:t>
            </a:r>
            <a:r>
              <a:rPr lang="en-US" sz="2000" dirty="0" smtClean="0"/>
              <a:t>.  </a:t>
            </a:r>
            <a:endParaRPr lang="ru-RU" sz="2000" dirty="0"/>
          </a:p>
        </p:txBody>
      </p:sp>
      <p:pic>
        <p:nvPicPr>
          <p:cNvPr id="5122" name="Picture 2" descr="C:\Documents and Settings\User\Рабочий стол\онлайн дарс\1-дарсга расмлар\IMG_20200805_062530_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368" y="1196752"/>
            <a:ext cx="1619672" cy="11759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7176120" y="2276872"/>
            <a:ext cx="4752528" cy="4104456"/>
          </a:xfrm>
          <a:prstGeom prst="snip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ikkita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Toshkent,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Markaziy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Osiyo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minglab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vodiysi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407368" y="2276872"/>
            <a:ext cx="6552728" cy="4248472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espublikasi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  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Respublikasi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tarkibida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Qoraqalpog‘iston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Respublikasi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viloyatlar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bor. 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Respublikamizning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poytaxti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- …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shahri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      Samarqand,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shaharlari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jahonning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shaharlari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Bu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shaharlarni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ko‘rgani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mamlakatlardan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sayyohlar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kelishadi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Farg‘ona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vodiysi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O‘zbekistonning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4392803"/>
      </p:ext>
    </p:extLst>
  </p:cSld>
  <p:clrMapOvr>
    <a:masterClrMapping/>
  </p:clrMapOvr>
  <p:transition spd="slow" advClick="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9376" y="1412776"/>
            <a:ext cx="11161240" cy="4824536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Respublikasi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Markaziy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Osiyoda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Respublikasi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tarkibida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Qoraqalpog‘iston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Respublikasi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ikkita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viloyatlar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Respublikamizning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poytaxti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Toshkent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shahri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Samarqand,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shaharlari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jahonning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shaharlari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shahrlarni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ko‘rgani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mamlakatlardan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minglab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sayyohlar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kelishadi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Farg‘ona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vodiysi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O‘zbekistonning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vodiysi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deb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ataladi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Andijon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shahri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sanoat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Namangan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shahri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Vatanimiz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faxrlanamiz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33112" y="188640"/>
            <a:ext cx="17908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2-mashq </a:t>
            </a:r>
            <a:endParaRPr lang="ru-RU" sz="32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91863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67408" y="155353"/>
            <a:ext cx="10441160" cy="43088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3-topshiriq.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mazmunan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bog‘lab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9376" y="1412776"/>
            <a:ext cx="11161240" cy="4824536"/>
          </a:xfrm>
        </p:spPr>
        <p:txBody>
          <a:bodyPr>
            <a:noAutofit/>
          </a:bodyPr>
          <a:lstStyle/>
          <a:p>
            <a:pPr algn="l"/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9975" y="1610643"/>
            <a:ext cx="2088233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chaman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3229" y="2750903"/>
            <a:ext cx="2077686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bulbul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5127" y="3899346"/>
            <a:ext cx="2077687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55640" y="1598951"/>
            <a:ext cx="2016224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sevmoq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55640" y="2703314"/>
            <a:ext cx="2016224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ostona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44699" y="3891163"/>
            <a:ext cx="2016224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yurt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122572" y="1610643"/>
            <a:ext cx="2088233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atan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58355" y="2691306"/>
            <a:ext cx="2089774" cy="914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imon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69730" y="3867621"/>
            <a:ext cx="2089773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bo‘lmoq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477207" y="1610643"/>
            <a:ext cx="2088233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boshlamoq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65032" y="2691306"/>
            <a:ext cx="2112584" cy="914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omon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489383" y="3840519"/>
            <a:ext cx="2088233" cy="914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rang-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ro‘yi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849815" y="1596832"/>
            <a:ext cx="2088233" cy="914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9814523" y="2673106"/>
            <a:ext cx="211258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somon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825464" y="3825044"/>
            <a:ext cx="2112584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sevmoq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8617282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Maqollar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9376" y="1412776"/>
            <a:ext cx="11161240" cy="4824536"/>
          </a:xfrm>
        </p:spPr>
        <p:txBody>
          <a:bodyPr>
            <a:noAutofit/>
          </a:bodyPr>
          <a:lstStyle/>
          <a:p>
            <a:pPr algn="l"/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9721" y="1575211"/>
            <a:ext cx="11046879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ostonadan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boshlanadi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3228" y="2750903"/>
            <a:ext cx="11033371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sevmoq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imondandir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5127" y="3899346"/>
            <a:ext cx="11001472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bulbul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chamanni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95127" y="5336332"/>
            <a:ext cx="11001472" cy="9009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yurting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rang-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roying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somon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bo‘lmas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9100949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15680" y="2060848"/>
            <a:ext cx="7704856" cy="2736305"/>
          </a:xfrm>
        </p:spPr>
        <p:txBody>
          <a:bodyPr>
            <a:normAutofit/>
          </a:bodyPr>
          <a:lstStyle/>
          <a:p>
            <a:pPr algn="ctr"/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Ozod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farzandimiz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400" y="2492895"/>
            <a:ext cx="2676711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3495107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Tayanch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birikmalari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439816" y="1412776"/>
            <a:ext cx="6883203" cy="4626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Ezgulik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arkasi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ozodlik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timsollari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buNone/>
            </a:pP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xaritasi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‘‘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Baxtiyor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haykali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Documents and Settings\User\Рабочий стол\онлайн дарс\1-дарсга расмлар\IMG_20200804_171024_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385177">
            <a:off x="905386" y="2102530"/>
            <a:ext cx="3282001" cy="3048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aziz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ne’mat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807968" y="1484784"/>
            <a:ext cx="6024641" cy="4896544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O‘zbekiston-bizning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Vatanimiz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1991-yil 31-avgustda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respublikasi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mustaqilligini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e’lon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Shundan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beri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1-sentabr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sanasi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nishonlanadi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412776"/>
            <a:ext cx="5184576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2816134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51384" y="1556792"/>
            <a:ext cx="5760640" cy="5040560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maydoni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1991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sentabrda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Respublikasi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liy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ajlisi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enati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Vazirlar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ahkamasi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Prezident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devoni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davlatimizning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oliy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idoralari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aynan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maydon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atrofida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064" y="1866351"/>
            <a:ext cx="5308476" cy="451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290632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Ezgulik</a:t>
            </a:r>
            <a:r>
              <a:rPr lang="en-US" sz="4000" dirty="0" smtClean="0"/>
              <a:t> </a:t>
            </a:r>
            <a:r>
              <a:rPr lang="en-US" sz="4000" dirty="0" err="1" smtClean="0"/>
              <a:t>arkasi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9376" y="1466958"/>
            <a:ext cx="6336704" cy="4896544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“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Arka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so‘zi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tepasi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yarim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doira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shaklidagi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darvoza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ko‘rinishdagi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hashamatli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inshoot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ma’noni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anglatadi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Arka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voqealar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zafarli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yurish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g‘alabalar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sharafiga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bunyod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etiladi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1322942"/>
            <a:ext cx="4972351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0713717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Ozodlik</a:t>
            </a:r>
            <a:r>
              <a:rPr lang="en-US" sz="4000" dirty="0" smtClean="0"/>
              <a:t> </a:t>
            </a:r>
            <a:r>
              <a:rPr lang="en-US" sz="4000" dirty="0" err="1" smtClean="0"/>
              <a:t>timsollari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311820" y="1700808"/>
            <a:ext cx="5508351" cy="4896544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Turnalar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tobora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kuchga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to‘lib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rivojlanib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borayotgan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O‘zbekistonimiz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timsoli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endParaRPr lang="en-US" sz="3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oyoqda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turgan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laylaklar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tinchlik-osoyishtalik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yurtimizdagi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qut-baraka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ramzidir.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688" y="1268760"/>
            <a:ext cx="2988593" cy="35283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3068960"/>
            <a:ext cx="2664296" cy="33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0353538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314" y="1357298"/>
            <a:ext cx="5112568" cy="45486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10314" y="6000768"/>
            <a:ext cx="5143536" cy="5000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ezgulik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monumenti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27" y="1357299"/>
            <a:ext cx="4429156" cy="448991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81026" y="6000768"/>
            <a:ext cx="4429156" cy="5715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Ezgulik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arkasi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8158097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67408" y="155353"/>
            <a:ext cx="10441160" cy="43088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maydonining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tomonida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9376" y="1412776"/>
            <a:ext cx="11161240" cy="4824536"/>
          </a:xfrm>
        </p:spPr>
        <p:txBody>
          <a:bodyPr>
            <a:noAutofit/>
          </a:bodyPr>
          <a:lstStyle/>
          <a:p>
            <a:pPr algn="l"/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848" y="1515598"/>
            <a:ext cx="3096343" cy="21294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351" y="1515598"/>
            <a:ext cx="3188335" cy="21294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350" y="4059547"/>
            <a:ext cx="3188335" cy="20337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7849" y="4059547"/>
            <a:ext cx="3096342" cy="20337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4852" y="4059547"/>
            <a:ext cx="2817731" cy="203374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4853" y="1515598"/>
            <a:ext cx="2817731" cy="21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2175902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67408" y="155353"/>
            <a:ext cx="10441160" cy="43088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maydonining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shimol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tomonida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9376" y="1412776"/>
            <a:ext cx="11161240" cy="4824536"/>
          </a:xfrm>
        </p:spPr>
        <p:txBody>
          <a:bodyPr>
            <a:noAutofit/>
          </a:bodyPr>
          <a:lstStyle/>
          <a:p>
            <a:pPr algn="l"/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4149080"/>
            <a:ext cx="3744416" cy="18722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556791"/>
            <a:ext cx="3744416" cy="20453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008" y="1556791"/>
            <a:ext cx="4752528" cy="446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7094504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459</Words>
  <Application>Microsoft Office PowerPoint</Application>
  <PresentationFormat>Произвольный</PresentationFormat>
  <Paragraphs>83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Tayanch  so‘z birikmalari </vt:lpstr>
      <vt:lpstr>Mustaqillik – eng ulug‘, eng aziz ne’mat</vt:lpstr>
      <vt:lpstr>Mustaqillik maydoni</vt:lpstr>
      <vt:lpstr>Ezgulik arkasi</vt:lpstr>
      <vt:lpstr>Ozodlik timsollari</vt:lpstr>
      <vt:lpstr>Mustaqillik maydoni</vt:lpstr>
      <vt:lpstr>Mustaqillik maydonining sharq tomonida </vt:lpstr>
      <vt:lpstr>Mustaqillik maydonining shimol tomonida </vt:lpstr>
      <vt:lpstr>Mustaqillik maydonining g‘arb tomonida </vt:lpstr>
      <vt:lpstr>2-topshiriq. Suhbat matni                                                                                                   </vt:lpstr>
      <vt:lpstr>2- mashq.  Matnni o‘qing. Nuqtalar o‘rniga foydalanish uchun berilgan so‘z va  so‘z birikmalaridan mosini qo‘ying va yozing.  </vt:lpstr>
      <vt:lpstr>Слайд 13</vt:lpstr>
      <vt:lpstr>3-topshiriq. Berilgan so‘zlarni mazmunan bog‘lab, maqol tuzing</vt:lpstr>
      <vt:lpstr>Maqollar</vt:lpstr>
      <vt:lpstr>Mustaqil bajarish uchun topshiriq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101</cp:revision>
  <dcterms:created xsi:type="dcterms:W3CDTF">2020-08-03T09:44:14Z</dcterms:created>
  <dcterms:modified xsi:type="dcterms:W3CDTF">2013-04-02T20:53:13Z</dcterms:modified>
</cp:coreProperties>
</file>