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6" r:id="rId6"/>
    <p:sldId id="277" r:id="rId7"/>
    <p:sldId id="278" r:id="rId8"/>
    <p:sldId id="284" r:id="rId9"/>
    <p:sldId id="285" r:id="rId10"/>
    <p:sldId id="286" r:id="rId11"/>
    <p:sldId id="280" r:id="rId12"/>
    <p:sldId id="283" r:id="rId13"/>
    <p:sldId id="287" r:id="rId14"/>
    <p:sldId id="281" r:id="rId15"/>
    <p:sldId id="28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374" autoAdjust="0"/>
  </p:normalViewPr>
  <p:slideViewPr>
    <p:cSldViewPr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5400600" cy="1549479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3600" b="1" dirty="0" err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sz="3600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6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sz="2800" b="1" dirty="0">
              <a:solidFill>
                <a:srgbClr val="2365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1584" y="4149080"/>
            <a:ext cx="5692305" cy="1065167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24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sz="24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737">
              <a:lnSpc>
                <a:spcPts val="4046"/>
              </a:lnSpc>
            </a:pP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Maxmudova</a:t>
            </a:r>
            <a:r>
              <a:rPr lang="en-US" sz="2472" spc="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Nargiza</a:t>
            </a:r>
            <a:r>
              <a:rPr lang="en-US" sz="2472" spc="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Esirgapovna</a:t>
            </a:r>
            <a:endParaRPr lang="uz-Cyrl-UZ" sz="2472" spc="1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1343472" y="429309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1026" name="Picture 2" descr="C:\Documents and Settings\User\Рабочий стол\онлайн дарс\1-дарсга расмлар\IMG_20200805_062456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996952"/>
            <a:ext cx="3013888" cy="251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6320" y="178767"/>
            <a:ext cx="1773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8-sinf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Documents and Settings\User\Рабочий стол\онлайн дарс\1-дарсга расмлар\IMG_20200805_062456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0578" y="3000372"/>
            <a:ext cx="3013888" cy="251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155353"/>
            <a:ext cx="10441160" cy="4308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g‘arb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772816"/>
            <a:ext cx="4536504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772816"/>
            <a:ext cx="45365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942500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08983" y="188640"/>
            <a:ext cx="9972600" cy="4308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/>
              <a:t>2-topshiriq. </a:t>
            </a:r>
            <a:r>
              <a:rPr lang="en-US" sz="2800" dirty="0" err="1" smtClean="0"/>
              <a:t>Suhbat</a:t>
            </a:r>
            <a:r>
              <a:rPr lang="en-US" sz="2800" dirty="0" smtClean="0"/>
              <a:t> </a:t>
            </a:r>
            <a:r>
              <a:rPr lang="en-US" sz="2800" dirty="0" err="1" smtClean="0"/>
              <a:t>matni</a:t>
            </a:r>
            <a:r>
              <a:rPr lang="en-US" sz="2800" dirty="0" smtClean="0"/>
              <a:t>                                                                                                 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l"/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Keling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tanishamiz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ismingiz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qayerliksiz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Poytaxtimizda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Xalqaro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anjumanlar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saroyida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Poytaxtimizda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Respublikamizning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larida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bunyodkorlik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ketyapti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0" y="1556792"/>
            <a:ext cx="102606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0096" y="2030128"/>
            <a:ext cx="576064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284060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368" y="188640"/>
            <a:ext cx="11665296" cy="8640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/>
              <a:t>2- </a:t>
            </a:r>
            <a:r>
              <a:rPr lang="en-US" sz="2400" dirty="0" err="1" smtClean="0"/>
              <a:t>mashq</a:t>
            </a:r>
            <a:r>
              <a:rPr lang="en-US" sz="2400" dirty="0" smtClean="0"/>
              <a:t>.  </a:t>
            </a:r>
            <a:r>
              <a:rPr lang="en-US" sz="2000" dirty="0" err="1" smtClean="0"/>
              <a:t>Matnni</a:t>
            </a:r>
            <a:r>
              <a:rPr lang="en-US" sz="2000" dirty="0" smtClean="0"/>
              <a:t> </a:t>
            </a:r>
            <a:r>
              <a:rPr lang="en-US" sz="2000" dirty="0" err="1" smtClean="0"/>
              <a:t>o‘qing</a:t>
            </a:r>
            <a:r>
              <a:rPr lang="en-US" sz="2000" dirty="0" smtClean="0"/>
              <a:t>. </a:t>
            </a:r>
            <a:r>
              <a:rPr lang="en-US" sz="2000" dirty="0" err="1" smtClean="0"/>
              <a:t>Nuqtalar</a:t>
            </a:r>
            <a:r>
              <a:rPr lang="en-US" sz="2000" dirty="0" smtClean="0"/>
              <a:t> </a:t>
            </a:r>
            <a:r>
              <a:rPr lang="en-US" sz="2000" dirty="0" err="1" smtClean="0"/>
              <a:t>o‘rniga</a:t>
            </a:r>
            <a:r>
              <a:rPr lang="en-US" sz="2000" dirty="0" smtClean="0"/>
              <a:t> </a:t>
            </a:r>
            <a:r>
              <a:rPr lang="en-US" sz="2000" dirty="0" err="1" smtClean="0"/>
              <a:t>foydalanish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 smtClean="0"/>
              <a:t>so‘z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 smtClean="0"/>
              <a:t>so‘z</a:t>
            </a:r>
            <a:r>
              <a:rPr lang="en-US" sz="2000" dirty="0" smtClean="0"/>
              <a:t> </a:t>
            </a:r>
            <a:r>
              <a:rPr lang="en-US" sz="2000" dirty="0" err="1" smtClean="0"/>
              <a:t>birikmalaridan</a:t>
            </a:r>
            <a:r>
              <a:rPr lang="en-US" sz="2000" dirty="0" smtClean="0"/>
              <a:t> </a:t>
            </a:r>
            <a:r>
              <a:rPr lang="en-US" sz="2000" dirty="0" err="1" smtClean="0"/>
              <a:t>mosini</a:t>
            </a:r>
            <a:r>
              <a:rPr lang="en-US" sz="2000" dirty="0" smtClean="0"/>
              <a:t> </a:t>
            </a:r>
            <a:r>
              <a:rPr lang="en-US" sz="2000" dirty="0" err="1" smtClean="0"/>
              <a:t>qo‘ying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yozing</a:t>
            </a:r>
            <a:r>
              <a:rPr lang="en-US" sz="2000" dirty="0" smtClean="0"/>
              <a:t>.  </a:t>
            </a:r>
            <a:endParaRPr lang="ru-RU" sz="2000" dirty="0"/>
          </a:p>
        </p:txBody>
      </p:sp>
      <p:pic>
        <p:nvPicPr>
          <p:cNvPr id="5122" name="Picture 2" descr="C:\Documents and Settings\User\Рабочий стол\онлайн дарс\1-дарсга расмлар\IMG_20200805_062530_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96752"/>
            <a:ext cx="1619672" cy="1175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176120" y="2276872"/>
            <a:ext cx="4752528" cy="410445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Toshkent,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Markaziy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Osiyo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vodiysi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07368" y="2276872"/>
            <a:ext cx="6552728" cy="424847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espublikasi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Qoraqalpog‘iston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viloyatlar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bor.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Respublikamizning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…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shahri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     Samarqand,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shaharlari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jahonning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shaharlari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shaharlarni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ko‘rgani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mamlakatlardan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sayyohlar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vodiysi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392803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Markaziy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Osiyoda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tarkibida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Qoraqalpog‘iston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viloyatlar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Respublikamizning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Toshkent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Samarqand,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shaharlari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jahonning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shaharlari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shahrlarni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ko‘rgani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mamlakatlardan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sayyohlar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kelishadi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Farg‘ona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vodiysi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vodiysi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Andijon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Namangan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Vatanimiz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faxrlanamiz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33112" y="188640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91863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155353"/>
            <a:ext cx="10441160" cy="4308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3-topshiriq.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mazmunan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9975" y="1610643"/>
            <a:ext cx="2088233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229" y="2750903"/>
            <a:ext cx="207768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bulbul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127" y="3899346"/>
            <a:ext cx="2077687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5640" y="1598951"/>
            <a:ext cx="201622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sevmoq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5640" y="2703314"/>
            <a:ext cx="201622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ostona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4699" y="3891163"/>
            <a:ext cx="201622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22572" y="1610643"/>
            <a:ext cx="2088233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8355" y="2691306"/>
            <a:ext cx="208977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69730" y="3867621"/>
            <a:ext cx="2089773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bo‘lmoq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77207" y="1610643"/>
            <a:ext cx="2088233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boshlamoq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65032" y="2691306"/>
            <a:ext cx="2112584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89383" y="3840519"/>
            <a:ext cx="208823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rang-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ro‘yi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849815" y="1596832"/>
            <a:ext cx="208823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14523" y="2673106"/>
            <a:ext cx="2112584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somon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825464" y="3825044"/>
            <a:ext cx="2112584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sevmoq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617282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Maqollar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721" y="1575211"/>
            <a:ext cx="11046879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ostonadan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boshlanadi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228" y="2750903"/>
            <a:ext cx="11033371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sevmoq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imondandir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127" y="3899346"/>
            <a:ext cx="1100147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bulbul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chamanni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5127" y="5336332"/>
            <a:ext cx="11001472" cy="9009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rang-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somon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100949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15680" y="2060848"/>
            <a:ext cx="7704856" cy="2736305"/>
          </a:xfrm>
        </p:spPr>
        <p:txBody>
          <a:bodyPr>
            <a:normAutofit/>
          </a:bodyPr>
          <a:lstStyle/>
          <a:p>
            <a:pPr algn="ctr"/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farzandimiz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2895"/>
            <a:ext cx="267671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49510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birikmalari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39816" y="1412776"/>
            <a:ext cx="6883203" cy="4626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Ezgulik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ozodlik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timsollari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xaritasi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‘‘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haykali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User\Рабочий стол\онлайн дарс\1-дарсга расмлар\IMG_20200804_171024_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5177">
            <a:off x="905386" y="2102530"/>
            <a:ext cx="3282001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ne’mat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07968" y="1484784"/>
            <a:ext cx="6024641" cy="4896544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O‘zbekiston-bizning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Vatanimiz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1991-yil 31-avgustda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mustaqilligini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e’lon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1-sentabr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nishonlanadi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2776"/>
            <a:ext cx="51845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816134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1384" y="1556792"/>
            <a:ext cx="5760640" cy="504056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maydoni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sentabrda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Respublikasi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ajlisi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enati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Vazirlar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ahkamasi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Prezident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devoni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davlatimizning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idoralari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aynan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maydon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atrofida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866351"/>
            <a:ext cx="5308476" cy="45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90632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Ezgulik</a:t>
            </a:r>
            <a:r>
              <a:rPr lang="en-US" sz="4000" dirty="0" smtClean="0"/>
              <a:t> </a:t>
            </a:r>
            <a:r>
              <a:rPr lang="en-US" sz="4000" dirty="0" err="1" smtClean="0"/>
              <a:t>arkasi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66958"/>
            <a:ext cx="6336704" cy="4896544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Arka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tepasi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yarim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doira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shaklidagi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darvoza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ko‘rinishdagi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hashamatli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inshoot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ma’noni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anglatadi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Arka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zafarli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g‘alabalar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sharafiga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322942"/>
            <a:ext cx="497235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713717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Ozodlik</a:t>
            </a:r>
            <a:r>
              <a:rPr lang="en-US" sz="4000" dirty="0" smtClean="0"/>
              <a:t> </a:t>
            </a:r>
            <a:r>
              <a:rPr lang="en-US" sz="4000" dirty="0" err="1" smtClean="0"/>
              <a:t>timsollari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11820" y="1700808"/>
            <a:ext cx="5508351" cy="489654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Turnalar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tobora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kuchga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to‘lib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rivojlanib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borayotgan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O‘zbekistonimiz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timsoli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oyoqda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laylaklar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tinchlik-osoyishtalik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yurtimizdagi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qut-baraka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ramzidir.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268760"/>
            <a:ext cx="2988593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068960"/>
            <a:ext cx="2664296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353538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4" y="1357298"/>
            <a:ext cx="5112568" cy="4548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0314" y="6000768"/>
            <a:ext cx="5143536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monumenti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27" y="1357299"/>
            <a:ext cx="4429156" cy="44899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1026" y="6000768"/>
            <a:ext cx="4429156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arkasi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58097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155353"/>
            <a:ext cx="10441160" cy="4308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515598"/>
            <a:ext cx="3096343" cy="2129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51" y="1515598"/>
            <a:ext cx="3188335" cy="2129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0" y="4059547"/>
            <a:ext cx="3188335" cy="2033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9" y="4059547"/>
            <a:ext cx="3096342" cy="2033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852" y="4059547"/>
            <a:ext cx="2817731" cy="20337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853" y="1515598"/>
            <a:ext cx="2817731" cy="21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175902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155353"/>
            <a:ext cx="10441160" cy="43088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9376" y="1412776"/>
            <a:ext cx="11161240" cy="4824536"/>
          </a:xfrm>
        </p:spPr>
        <p:txBody>
          <a:bodyPr>
            <a:noAutofit/>
          </a:bodyPr>
          <a:lstStyle/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4149080"/>
            <a:ext cx="3744416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556791"/>
            <a:ext cx="3744416" cy="20453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556791"/>
            <a:ext cx="4752528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094504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459</Words>
  <Application>Microsoft Office PowerPoint</Application>
  <PresentationFormat>Произвольный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O‘zbek tili</vt:lpstr>
      <vt:lpstr>Tayanch  so‘z birikmalari </vt:lpstr>
      <vt:lpstr>Mustaqillik – eng ulug‘, eng aziz ne’mat</vt:lpstr>
      <vt:lpstr>Mustaqillik maydoni</vt:lpstr>
      <vt:lpstr>Ezgulik arkasi</vt:lpstr>
      <vt:lpstr>Ozodlik timsollari</vt:lpstr>
      <vt:lpstr>Mustaqillik maydoni</vt:lpstr>
      <vt:lpstr>Mustaqillik maydonining sharq tomonida </vt:lpstr>
      <vt:lpstr>Mustaqillik maydonining shimol tomonida </vt:lpstr>
      <vt:lpstr>Mustaqillik maydonining g‘arb tomonida </vt:lpstr>
      <vt:lpstr>2-topshiriq. Suhbat matni                                                                                                   </vt:lpstr>
      <vt:lpstr>2- mashq.  Matnni o‘qing. Nuqtalar o‘rniga foydalanish uchun berilgan so‘z va  so‘z birikmalaridan mosini qo‘ying va yozing.  </vt:lpstr>
      <vt:lpstr>Слайд 13</vt:lpstr>
      <vt:lpstr>3-topshiriq. Berilgan so‘zlarni mazmunan bog‘lab, maqol tuzing</vt:lpstr>
      <vt:lpstr>Maqollar</vt:lpstr>
      <vt:lpstr>Mustaqil bajarish uchun topshiriq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101</cp:revision>
  <dcterms:created xsi:type="dcterms:W3CDTF">2020-08-03T09:44:14Z</dcterms:created>
  <dcterms:modified xsi:type="dcterms:W3CDTF">2013-04-02T20:53:13Z</dcterms:modified>
</cp:coreProperties>
</file>