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9" r:id="rId2"/>
    <p:sldId id="481" r:id="rId3"/>
    <p:sldId id="513" r:id="rId4"/>
    <p:sldId id="514" r:id="rId5"/>
    <p:sldId id="515" r:id="rId6"/>
    <p:sldId id="516" r:id="rId7"/>
    <p:sldId id="517" r:id="rId8"/>
    <p:sldId id="509" r:id="rId9"/>
    <p:sldId id="510" r:id="rId10"/>
    <p:sldId id="511" r:id="rId11"/>
    <p:sldId id="522" r:id="rId12"/>
    <p:sldId id="521" r:id="rId13"/>
    <p:sldId id="523" r:id="rId14"/>
    <p:sldId id="506" r:id="rId15"/>
    <p:sldId id="518" r:id="rId16"/>
    <p:sldId id="508" r:id="rId17"/>
    <p:sldId id="538" r:id="rId18"/>
    <p:sldId id="537" r:id="rId19"/>
    <p:sldId id="519" r:id="rId20"/>
    <p:sldId id="524" r:id="rId21"/>
    <p:sldId id="526" r:id="rId22"/>
    <p:sldId id="528" r:id="rId23"/>
    <p:sldId id="529" r:id="rId24"/>
    <p:sldId id="530" r:id="rId25"/>
    <p:sldId id="531" r:id="rId26"/>
    <p:sldId id="535" r:id="rId27"/>
    <p:sldId id="536" r:id="rId28"/>
    <p:sldId id="527" r:id="rId29"/>
    <p:sldId id="534" r:id="rId30"/>
    <p:sldId id="532" r:id="rId31"/>
    <p:sldId id="533" r:id="rId32"/>
    <p:sldId id="294" r:id="rId33"/>
  </p:sldIdLst>
  <p:sldSz cx="5765800" cy="3244850"/>
  <p:notesSz cx="5765800" cy="3244850"/>
  <p:defaultTextStyle>
    <a:defPPr>
      <a:defRPr lang="ru-RU"/>
    </a:defPPr>
    <a:lvl1pPr marL="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0FB"/>
    <a:srgbClr val="0000FF"/>
    <a:srgbClr val="FFFFCC"/>
    <a:srgbClr val="CCFFFF"/>
    <a:srgbClr val="CCFFCC"/>
    <a:srgbClr val="FF6699"/>
    <a:srgbClr val="CCECFF"/>
    <a:srgbClr val="660066"/>
    <a:srgbClr val="1DEAEF"/>
    <a:srgbClr val="30B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 varScale="1">
        <p:scale>
          <a:sx n="126" d="100"/>
          <a:sy n="126" d="100"/>
        </p:scale>
        <p:origin x="72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17BDF-3FF0-4374-91F3-B2AC527943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2B5103-7C10-46BB-AC4A-DF771F62DA7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Звуки</a:t>
          </a:r>
          <a:r>
            <a: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55C37A-12BE-40F3-A3AE-C6C960240C6E}" type="parTrans" cxnId="{85E6BB6E-4798-4700-8622-785EE4C3C243}">
      <dgm:prSet/>
      <dgm:spPr/>
      <dgm:t>
        <a:bodyPr/>
        <a:lstStyle/>
        <a:p>
          <a:endParaRPr lang="ru-RU"/>
        </a:p>
      </dgm:t>
    </dgm:pt>
    <dgm:pt modelId="{2D3EEDA2-820D-49BC-991F-06A3D1B8624A}" type="sibTrans" cxnId="{85E6BB6E-4798-4700-8622-785EE4C3C243}">
      <dgm:prSet/>
      <dgm:spPr/>
      <dgm:t>
        <a:bodyPr/>
        <a:lstStyle/>
        <a:p>
          <a:endParaRPr lang="ru-RU"/>
        </a:p>
      </dgm:t>
    </dgm:pt>
    <dgm:pt modelId="{E3720619-6089-4924-914C-235EB74F23D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Гласные</a:t>
          </a:r>
          <a:r>
            <a:rPr lang="ru-RU" sz="800" b="1" dirty="0" smtClean="0">
              <a:solidFill>
                <a:srgbClr val="FF0000"/>
              </a:solidFill>
            </a:rPr>
            <a:t> </a:t>
          </a:r>
          <a:endParaRPr lang="ru-RU" sz="800" b="1" dirty="0">
            <a:solidFill>
              <a:srgbClr val="FF0000"/>
            </a:solidFill>
          </a:endParaRPr>
        </a:p>
      </dgm:t>
    </dgm:pt>
    <dgm:pt modelId="{37632642-9FF3-42D4-89F5-6D3A9C505EBA}" type="parTrans" cxnId="{9D9C03CA-2563-405E-B590-C20F3461FE48}">
      <dgm:prSet/>
      <dgm:spPr/>
      <dgm:t>
        <a:bodyPr/>
        <a:lstStyle/>
        <a:p>
          <a:endParaRPr lang="ru-RU"/>
        </a:p>
      </dgm:t>
    </dgm:pt>
    <dgm:pt modelId="{03207AB6-DDB7-4F45-AB39-EBB77109BE90}" type="sibTrans" cxnId="{9D9C03CA-2563-405E-B590-C20F3461FE48}">
      <dgm:prSet/>
      <dgm:spPr/>
      <dgm:t>
        <a:bodyPr/>
        <a:lstStyle/>
        <a:p>
          <a:endParaRPr lang="ru-RU"/>
        </a:p>
      </dgm:t>
    </dgm:pt>
    <dgm:pt modelId="{52A129B0-2477-48B0-9B7A-A2E51F871AFF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Ударные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822DF-4049-4FE0-941D-FA81AA370062}" type="parTrans" cxnId="{F61772C6-C685-423B-B588-94BDEDE029C4}">
      <dgm:prSet/>
      <dgm:spPr/>
      <dgm:t>
        <a:bodyPr/>
        <a:lstStyle/>
        <a:p>
          <a:endParaRPr lang="ru-RU"/>
        </a:p>
      </dgm:t>
    </dgm:pt>
    <dgm:pt modelId="{A99A3443-0C3C-427D-ABA7-45D966CBDFA8}" type="sibTrans" cxnId="{F61772C6-C685-423B-B588-94BDEDE029C4}">
      <dgm:prSet/>
      <dgm:spPr/>
      <dgm:t>
        <a:bodyPr/>
        <a:lstStyle/>
        <a:p>
          <a:endParaRPr lang="ru-RU"/>
        </a:p>
      </dgm:t>
    </dgm:pt>
    <dgm:pt modelId="{C4AE3AB2-A0EB-415C-B5F1-E06973903BE1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Безударные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42FAA-55F8-4FBE-AC35-F5544EEE53BC}" type="parTrans" cxnId="{BA05B890-4D96-4BB5-BB49-C20C33359CD2}">
      <dgm:prSet/>
      <dgm:spPr/>
      <dgm:t>
        <a:bodyPr/>
        <a:lstStyle/>
        <a:p>
          <a:endParaRPr lang="ru-RU"/>
        </a:p>
      </dgm:t>
    </dgm:pt>
    <dgm:pt modelId="{44342058-6B20-44CB-908C-27C2CD71FEED}" type="sibTrans" cxnId="{BA05B890-4D96-4BB5-BB49-C20C33359CD2}">
      <dgm:prSet/>
      <dgm:spPr/>
      <dgm:t>
        <a:bodyPr/>
        <a:lstStyle/>
        <a:p>
          <a:endParaRPr lang="ru-RU"/>
        </a:p>
      </dgm:t>
    </dgm:pt>
    <dgm:pt modelId="{6BAC2707-1C67-441B-A126-A0FE0A3A091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Согласные </a:t>
          </a:r>
          <a:endParaRPr lang="ru-RU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AFAA27-0B34-4653-BCEF-3236B134A7A5}" type="parTrans" cxnId="{6DE599A4-B822-4DA3-B350-DC9807D20E6A}">
      <dgm:prSet/>
      <dgm:spPr/>
      <dgm:t>
        <a:bodyPr/>
        <a:lstStyle/>
        <a:p>
          <a:endParaRPr lang="ru-RU"/>
        </a:p>
      </dgm:t>
    </dgm:pt>
    <dgm:pt modelId="{F4F5E7B5-9549-4086-93B0-20157F727D8E}" type="sibTrans" cxnId="{6DE599A4-B822-4DA3-B350-DC9807D20E6A}">
      <dgm:prSet/>
      <dgm:spPr/>
      <dgm:t>
        <a:bodyPr/>
        <a:lstStyle/>
        <a:p>
          <a:endParaRPr lang="ru-RU"/>
        </a:p>
      </dgm:t>
    </dgm:pt>
    <dgm:pt modelId="{5A3A097B-E172-4C88-A1D2-D6B94C628520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Твёрдые/ мягкие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485EF9-E55B-47EF-B172-C89DFFCD9680}" type="parTrans" cxnId="{26A88E7C-4EE6-4109-A90A-41AF76279725}">
      <dgm:prSet/>
      <dgm:spPr/>
      <dgm:t>
        <a:bodyPr/>
        <a:lstStyle/>
        <a:p>
          <a:endParaRPr lang="ru-RU"/>
        </a:p>
      </dgm:t>
    </dgm:pt>
    <dgm:pt modelId="{49C1A878-CDD7-4BC0-AD1B-DAB9E626D352}" type="sibTrans" cxnId="{26A88E7C-4EE6-4109-A90A-41AF76279725}">
      <dgm:prSet/>
      <dgm:spPr/>
      <dgm:t>
        <a:bodyPr/>
        <a:lstStyle/>
        <a:p>
          <a:endParaRPr lang="ru-RU"/>
        </a:p>
      </dgm:t>
    </dgm:pt>
    <dgm:pt modelId="{C6987EA1-9EEB-4E2F-93F4-8DE985CF2008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Парные/ непарные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41A80F-D99C-4C16-B175-EC3AB949BFC7}" type="parTrans" cxnId="{8EA8A409-9F61-40D2-A37D-B3C5AFEB67EF}">
      <dgm:prSet/>
      <dgm:spPr/>
      <dgm:t>
        <a:bodyPr/>
        <a:lstStyle/>
        <a:p>
          <a:endParaRPr lang="ru-RU"/>
        </a:p>
      </dgm:t>
    </dgm:pt>
    <dgm:pt modelId="{18B45A8C-AFC9-48B3-ABF6-AC582AAEAE66}" type="sibTrans" cxnId="{8EA8A409-9F61-40D2-A37D-B3C5AFEB67EF}">
      <dgm:prSet/>
      <dgm:spPr/>
      <dgm:t>
        <a:bodyPr/>
        <a:lstStyle/>
        <a:p>
          <a:endParaRPr lang="ru-RU"/>
        </a:p>
      </dgm:t>
    </dgm:pt>
    <dgm:pt modelId="{51EA67DD-9A6C-4022-A05A-735B5258A29B}">
      <dgm:prSet phldrT="[Текст]" custT="1"/>
      <dgm:spPr/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Звонкие/ глухие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F393E3-41B6-45BA-9C07-775CC75CBFD8}" type="parTrans" cxnId="{FCD2B22A-D9B2-49C9-8F3C-7C5E968F8155}">
      <dgm:prSet/>
      <dgm:spPr/>
      <dgm:t>
        <a:bodyPr/>
        <a:lstStyle/>
        <a:p>
          <a:endParaRPr lang="ru-RU"/>
        </a:p>
      </dgm:t>
    </dgm:pt>
    <dgm:pt modelId="{9D624760-3F89-42B5-94BE-35908E69A6F6}" type="sibTrans" cxnId="{FCD2B22A-D9B2-49C9-8F3C-7C5E968F8155}">
      <dgm:prSet/>
      <dgm:spPr/>
      <dgm:t>
        <a:bodyPr/>
        <a:lstStyle/>
        <a:p>
          <a:endParaRPr lang="ru-RU"/>
        </a:p>
      </dgm:t>
    </dgm:pt>
    <dgm:pt modelId="{1CA6118A-8BB5-478B-8FDA-11930EA45420}" type="pres">
      <dgm:prSet presAssocID="{73B17BDF-3FF0-4374-91F3-B2AC527943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7E8659-17B5-47BB-9B20-8C583673B969}" type="pres">
      <dgm:prSet presAssocID="{4D2B5103-7C10-46BB-AC4A-DF771F62DA77}" presName="hierRoot1" presStyleCnt="0"/>
      <dgm:spPr/>
    </dgm:pt>
    <dgm:pt modelId="{19520521-E481-4A5C-A36D-18A1EA61B445}" type="pres">
      <dgm:prSet presAssocID="{4D2B5103-7C10-46BB-AC4A-DF771F62DA77}" presName="composite" presStyleCnt="0"/>
      <dgm:spPr/>
    </dgm:pt>
    <dgm:pt modelId="{F8EC490C-94F3-4EBB-9CF2-88A6A118A72A}" type="pres">
      <dgm:prSet presAssocID="{4D2B5103-7C10-46BB-AC4A-DF771F62DA77}" presName="background" presStyleLbl="node0" presStyleIdx="0" presStyleCnt="1"/>
      <dgm:spPr/>
    </dgm:pt>
    <dgm:pt modelId="{84EBC13D-A5E0-4650-B3E6-85D258168EF3}" type="pres">
      <dgm:prSet presAssocID="{4D2B5103-7C10-46BB-AC4A-DF771F62DA77}" presName="text" presStyleLbl="fgAcc0" presStyleIdx="0" presStyleCnt="1" custScaleX="145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F276CA-0993-4B6C-90F8-4B78E6F2F337}" type="pres">
      <dgm:prSet presAssocID="{4D2B5103-7C10-46BB-AC4A-DF771F62DA77}" presName="hierChild2" presStyleCnt="0"/>
      <dgm:spPr/>
    </dgm:pt>
    <dgm:pt modelId="{B73181F0-5E7D-45FB-8ED0-1475C928C117}" type="pres">
      <dgm:prSet presAssocID="{37632642-9FF3-42D4-89F5-6D3A9C505EB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00F9418-C3D7-4191-9E15-A133F1594A85}" type="pres">
      <dgm:prSet presAssocID="{E3720619-6089-4924-914C-235EB74F23D1}" presName="hierRoot2" presStyleCnt="0"/>
      <dgm:spPr/>
    </dgm:pt>
    <dgm:pt modelId="{41B10F9B-362C-42ED-8DDB-B86DE53AE8C8}" type="pres">
      <dgm:prSet presAssocID="{E3720619-6089-4924-914C-235EB74F23D1}" presName="composite2" presStyleCnt="0"/>
      <dgm:spPr/>
    </dgm:pt>
    <dgm:pt modelId="{64908488-E042-4118-9C40-C8C032995343}" type="pres">
      <dgm:prSet presAssocID="{E3720619-6089-4924-914C-235EB74F23D1}" presName="background2" presStyleLbl="node2" presStyleIdx="0" presStyleCnt="2"/>
      <dgm:spPr/>
    </dgm:pt>
    <dgm:pt modelId="{74726E0D-0EC0-4AE5-B207-27F40BDD3592}" type="pres">
      <dgm:prSet presAssocID="{E3720619-6089-4924-914C-235EB74F23D1}" presName="text2" presStyleLbl="fgAcc2" presStyleIdx="0" presStyleCnt="2" custScaleX="174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9D8C39-4F14-4877-9694-D347EF393A0C}" type="pres">
      <dgm:prSet presAssocID="{E3720619-6089-4924-914C-235EB74F23D1}" presName="hierChild3" presStyleCnt="0"/>
      <dgm:spPr/>
    </dgm:pt>
    <dgm:pt modelId="{514CFBCB-CAB3-489B-BB16-926945F267E4}" type="pres">
      <dgm:prSet presAssocID="{C92822DF-4049-4FE0-941D-FA81AA370062}" presName="Name17" presStyleLbl="parChTrans1D3" presStyleIdx="0" presStyleCnt="5"/>
      <dgm:spPr/>
      <dgm:t>
        <a:bodyPr/>
        <a:lstStyle/>
        <a:p>
          <a:endParaRPr lang="ru-RU"/>
        </a:p>
      </dgm:t>
    </dgm:pt>
    <dgm:pt modelId="{288F2498-88D9-424D-96A9-1898E343AA3D}" type="pres">
      <dgm:prSet presAssocID="{52A129B0-2477-48B0-9B7A-A2E51F871AFF}" presName="hierRoot3" presStyleCnt="0"/>
      <dgm:spPr/>
    </dgm:pt>
    <dgm:pt modelId="{3BA58838-141B-4675-A9CF-765E7425978C}" type="pres">
      <dgm:prSet presAssocID="{52A129B0-2477-48B0-9B7A-A2E51F871AFF}" presName="composite3" presStyleCnt="0"/>
      <dgm:spPr/>
    </dgm:pt>
    <dgm:pt modelId="{8D1A93B7-7F7D-46F9-8BE2-C13FFA2C8FF4}" type="pres">
      <dgm:prSet presAssocID="{52A129B0-2477-48B0-9B7A-A2E51F871AFF}" presName="background3" presStyleLbl="node3" presStyleIdx="0" presStyleCnt="5"/>
      <dgm:spPr/>
    </dgm:pt>
    <dgm:pt modelId="{9499FE6C-45C0-4F3B-862D-682702714370}" type="pres">
      <dgm:prSet presAssocID="{52A129B0-2477-48B0-9B7A-A2E51F871AFF}" presName="text3" presStyleLbl="fgAcc3" presStyleIdx="0" presStyleCnt="5" custScaleX="116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7EE6C0-6500-4815-BD49-6C3273833F61}" type="pres">
      <dgm:prSet presAssocID="{52A129B0-2477-48B0-9B7A-A2E51F871AFF}" presName="hierChild4" presStyleCnt="0"/>
      <dgm:spPr/>
    </dgm:pt>
    <dgm:pt modelId="{F5C456B9-6F7C-4835-929D-3CDDCD4B019E}" type="pres">
      <dgm:prSet presAssocID="{A6A42FAA-55F8-4FBE-AC35-F5544EEE53BC}" presName="Name17" presStyleLbl="parChTrans1D3" presStyleIdx="1" presStyleCnt="5"/>
      <dgm:spPr/>
      <dgm:t>
        <a:bodyPr/>
        <a:lstStyle/>
        <a:p>
          <a:endParaRPr lang="ru-RU"/>
        </a:p>
      </dgm:t>
    </dgm:pt>
    <dgm:pt modelId="{3F2E4ECC-DE16-4339-B2DF-B3EB41712207}" type="pres">
      <dgm:prSet presAssocID="{C4AE3AB2-A0EB-415C-B5F1-E06973903BE1}" presName="hierRoot3" presStyleCnt="0"/>
      <dgm:spPr/>
    </dgm:pt>
    <dgm:pt modelId="{00840433-327F-4AFD-977A-C5A3DCC2AC91}" type="pres">
      <dgm:prSet presAssocID="{C4AE3AB2-A0EB-415C-B5F1-E06973903BE1}" presName="composite3" presStyleCnt="0"/>
      <dgm:spPr/>
    </dgm:pt>
    <dgm:pt modelId="{AF57CB5A-4BF3-4223-A350-1AA8BDE5375A}" type="pres">
      <dgm:prSet presAssocID="{C4AE3AB2-A0EB-415C-B5F1-E06973903BE1}" presName="background3" presStyleLbl="node3" presStyleIdx="1" presStyleCnt="5"/>
      <dgm:spPr/>
    </dgm:pt>
    <dgm:pt modelId="{53227B38-370A-42A5-8AD0-E64B042B2489}" type="pres">
      <dgm:prSet presAssocID="{C4AE3AB2-A0EB-415C-B5F1-E06973903BE1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D23F75-3BBA-46DC-B9D3-F31EBD67C214}" type="pres">
      <dgm:prSet presAssocID="{C4AE3AB2-A0EB-415C-B5F1-E06973903BE1}" presName="hierChild4" presStyleCnt="0"/>
      <dgm:spPr/>
    </dgm:pt>
    <dgm:pt modelId="{B1AB47E2-9924-4ED6-AF9B-719135CD709F}" type="pres">
      <dgm:prSet presAssocID="{98AFAA27-0B34-4653-BCEF-3236B134A7A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B4718AE-986F-4487-B13C-49E50DCB7136}" type="pres">
      <dgm:prSet presAssocID="{6BAC2707-1C67-441B-A126-A0FE0A3A091F}" presName="hierRoot2" presStyleCnt="0"/>
      <dgm:spPr/>
    </dgm:pt>
    <dgm:pt modelId="{1C6CDE01-F132-4811-A8C7-E155E6990559}" type="pres">
      <dgm:prSet presAssocID="{6BAC2707-1C67-441B-A126-A0FE0A3A091F}" presName="composite2" presStyleCnt="0"/>
      <dgm:spPr/>
    </dgm:pt>
    <dgm:pt modelId="{5C991A3A-71BC-421A-BC2E-793D66F5D100}" type="pres">
      <dgm:prSet presAssocID="{6BAC2707-1C67-441B-A126-A0FE0A3A091F}" presName="background2" presStyleLbl="node2" presStyleIdx="1" presStyleCnt="2"/>
      <dgm:spPr/>
    </dgm:pt>
    <dgm:pt modelId="{37EB7397-BA0A-4DB6-B8A2-02C546EBF157}" type="pres">
      <dgm:prSet presAssocID="{6BAC2707-1C67-441B-A126-A0FE0A3A091F}" presName="text2" presStyleLbl="fgAcc2" presStyleIdx="1" presStyleCnt="2" custScaleX="196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8ACC13-7B2F-4011-A6B8-BBAA1F77CAB2}" type="pres">
      <dgm:prSet presAssocID="{6BAC2707-1C67-441B-A126-A0FE0A3A091F}" presName="hierChild3" presStyleCnt="0"/>
      <dgm:spPr/>
    </dgm:pt>
    <dgm:pt modelId="{91F21FB4-D123-4450-B042-67A69E9C8A72}" type="pres">
      <dgm:prSet presAssocID="{09485EF9-E55B-47EF-B172-C89DFFCD9680}" presName="Name17" presStyleLbl="parChTrans1D3" presStyleIdx="2" presStyleCnt="5"/>
      <dgm:spPr/>
      <dgm:t>
        <a:bodyPr/>
        <a:lstStyle/>
        <a:p>
          <a:endParaRPr lang="ru-RU"/>
        </a:p>
      </dgm:t>
    </dgm:pt>
    <dgm:pt modelId="{FD6167E0-8961-4142-A89D-24F31B83AB01}" type="pres">
      <dgm:prSet presAssocID="{5A3A097B-E172-4C88-A1D2-D6B94C628520}" presName="hierRoot3" presStyleCnt="0"/>
      <dgm:spPr/>
    </dgm:pt>
    <dgm:pt modelId="{DFC67025-7C10-4C4E-88F5-3CF31003BA36}" type="pres">
      <dgm:prSet presAssocID="{5A3A097B-E172-4C88-A1D2-D6B94C628520}" presName="composite3" presStyleCnt="0"/>
      <dgm:spPr/>
    </dgm:pt>
    <dgm:pt modelId="{22D374D7-3AF8-4B69-90F0-6317DDAC986C}" type="pres">
      <dgm:prSet presAssocID="{5A3A097B-E172-4C88-A1D2-D6B94C628520}" presName="background3" presStyleLbl="node3" presStyleIdx="2" presStyleCnt="5"/>
      <dgm:spPr/>
    </dgm:pt>
    <dgm:pt modelId="{EA3B5ED5-F221-4540-94EC-8473833F4ECC}" type="pres">
      <dgm:prSet presAssocID="{5A3A097B-E172-4C88-A1D2-D6B94C628520}" presName="text3" presStyleLbl="fgAcc3" presStyleIdx="2" presStyleCnt="5" custScaleX="116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D3F45A-F7AA-4AFC-8183-EDBCC915F94E}" type="pres">
      <dgm:prSet presAssocID="{5A3A097B-E172-4C88-A1D2-D6B94C628520}" presName="hierChild4" presStyleCnt="0"/>
      <dgm:spPr/>
    </dgm:pt>
    <dgm:pt modelId="{ADE74C4F-5B42-45BB-824B-923F168A7563}" type="pres">
      <dgm:prSet presAssocID="{84F393E3-41B6-45BA-9C07-775CC75CBFD8}" presName="Name17" presStyleLbl="parChTrans1D3" presStyleIdx="3" presStyleCnt="5"/>
      <dgm:spPr/>
      <dgm:t>
        <a:bodyPr/>
        <a:lstStyle/>
        <a:p>
          <a:endParaRPr lang="ru-RU"/>
        </a:p>
      </dgm:t>
    </dgm:pt>
    <dgm:pt modelId="{7F73D962-A03C-4074-9156-A6989178914F}" type="pres">
      <dgm:prSet presAssocID="{51EA67DD-9A6C-4022-A05A-735B5258A29B}" presName="hierRoot3" presStyleCnt="0"/>
      <dgm:spPr/>
    </dgm:pt>
    <dgm:pt modelId="{A7C545C2-2393-4853-ACCD-BE50D90F3EDC}" type="pres">
      <dgm:prSet presAssocID="{51EA67DD-9A6C-4022-A05A-735B5258A29B}" presName="composite3" presStyleCnt="0"/>
      <dgm:spPr/>
    </dgm:pt>
    <dgm:pt modelId="{C0695039-8E42-41CC-87D4-5A218FD4A94F}" type="pres">
      <dgm:prSet presAssocID="{51EA67DD-9A6C-4022-A05A-735B5258A29B}" presName="background3" presStyleLbl="node3" presStyleIdx="3" presStyleCnt="5"/>
      <dgm:spPr/>
    </dgm:pt>
    <dgm:pt modelId="{9B0D94BD-FB57-4543-A65F-024DDDC31BEC}" type="pres">
      <dgm:prSet presAssocID="{51EA67DD-9A6C-4022-A05A-735B5258A29B}" presName="text3" presStyleLbl="fgAcc3" presStyleIdx="3" presStyleCnt="5" custScaleX="1296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474D0C-EDAE-4198-A14D-12BCA20EF8F1}" type="pres">
      <dgm:prSet presAssocID="{51EA67DD-9A6C-4022-A05A-735B5258A29B}" presName="hierChild4" presStyleCnt="0"/>
      <dgm:spPr/>
    </dgm:pt>
    <dgm:pt modelId="{6E36D67B-F834-4334-A0A8-9DC51FB7BEF8}" type="pres">
      <dgm:prSet presAssocID="{EB41A80F-D99C-4C16-B175-EC3AB949BFC7}" presName="Name17" presStyleLbl="parChTrans1D3" presStyleIdx="4" presStyleCnt="5"/>
      <dgm:spPr/>
      <dgm:t>
        <a:bodyPr/>
        <a:lstStyle/>
        <a:p>
          <a:endParaRPr lang="ru-RU"/>
        </a:p>
      </dgm:t>
    </dgm:pt>
    <dgm:pt modelId="{32B60227-D9CB-4036-A764-3E9B5A5760FF}" type="pres">
      <dgm:prSet presAssocID="{C6987EA1-9EEB-4E2F-93F4-8DE985CF2008}" presName="hierRoot3" presStyleCnt="0"/>
      <dgm:spPr/>
    </dgm:pt>
    <dgm:pt modelId="{EFA59A5F-81B1-4258-BECF-C22090470FDC}" type="pres">
      <dgm:prSet presAssocID="{C6987EA1-9EEB-4E2F-93F4-8DE985CF2008}" presName="composite3" presStyleCnt="0"/>
      <dgm:spPr/>
    </dgm:pt>
    <dgm:pt modelId="{6211DF35-1DA3-4320-8594-8E3DDE179FB2}" type="pres">
      <dgm:prSet presAssocID="{C6987EA1-9EEB-4E2F-93F4-8DE985CF2008}" presName="background3" presStyleLbl="node3" presStyleIdx="4" presStyleCnt="5"/>
      <dgm:spPr/>
    </dgm:pt>
    <dgm:pt modelId="{67444C75-0959-4321-980E-44F85F549737}" type="pres">
      <dgm:prSet presAssocID="{C6987EA1-9EEB-4E2F-93F4-8DE985CF2008}" presName="text3" presStyleLbl="fgAcc3" presStyleIdx="4" presStyleCnt="5" custScaleX="138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269B36-19A4-4AE7-BB81-213474492D35}" type="pres">
      <dgm:prSet presAssocID="{C6987EA1-9EEB-4E2F-93F4-8DE985CF2008}" presName="hierChild4" presStyleCnt="0"/>
      <dgm:spPr/>
    </dgm:pt>
  </dgm:ptLst>
  <dgm:cxnLst>
    <dgm:cxn modelId="{D13471A2-AF59-4490-A07E-647F183FF84B}" type="presOf" srcId="{A6A42FAA-55F8-4FBE-AC35-F5544EEE53BC}" destId="{F5C456B9-6F7C-4835-929D-3CDDCD4B019E}" srcOrd="0" destOrd="0" presId="urn:microsoft.com/office/officeart/2005/8/layout/hierarchy1"/>
    <dgm:cxn modelId="{0FF3E784-5755-4CBB-8CCB-6F48EFF24102}" type="presOf" srcId="{51EA67DD-9A6C-4022-A05A-735B5258A29B}" destId="{9B0D94BD-FB57-4543-A65F-024DDDC31BEC}" srcOrd="0" destOrd="0" presId="urn:microsoft.com/office/officeart/2005/8/layout/hierarchy1"/>
    <dgm:cxn modelId="{26A88E7C-4EE6-4109-A90A-41AF76279725}" srcId="{6BAC2707-1C67-441B-A126-A0FE0A3A091F}" destId="{5A3A097B-E172-4C88-A1D2-D6B94C628520}" srcOrd="0" destOrd="0" parTransId="{09485EF9-E55B-47EF-B172-C89DFFCD9680}" sibTransId="{49C1A878-CDD7-4BC0-AD1B-DAB9E626D352}"/>
    <dgm:cxn modelId="{F8BF16BE-9403-451A-B83F-A0866F537B7B}" type="presOf" srcId="{73B17BDF-3FF0-4374-91F3-B2AC5279431D}" destId="{1CA6118A-8BB5-478B-8FDA-11930EA45420}" srcOrd="0" destOrd="0" presId="urn:microsoft.com/office/officeart/2005/8/layout/hierarchy1"/>
    <dgm:cxn modelId="{B14C7EDD-A40C-4FB7-A60E-39611A111BDC}" type="presOf" srcId="{4D2B5103-7C10-46BB-AC4A-DF771F62DA77}" destId="{84EBC13D-A5E0-4650-B3E6-85D258168EF3}" srcOrd="0" destOrd="0" presId="urn:microsoft.com/office/officeart/2005/8/layout/hierarchy1"/>
    <dgm:cxn modelId="{965FCBBB-D49F-4676-8D02-99A0532719D2}" type="presOf" srcId="{6BAC2707-1C67-441B-A126-A0FE0A3A091F}" destId="{37EB7397-BA0A-4DB6-B8A2-02C546EBF157}" srcOrd="0" destOrd="0" presId="urn:microsoft.com/office/officeart/2005/8/layout/hierarchy1"/>
    <dgm:cxn modelId="{07F7BD13-D639-4E7F-A2F2-BF8FE8C564BB}" type="presOf" srcId="{98AFAA27-0B34-4653-BCEF-3236B134A7A5}" destId="{B1AB47E2-9924-4ED6-AF9B-719135CD709F}" srcOrd="0" destOrd="0" presId="urn:microsoft.com/office/officeart/2005/8/layout/hierarchy1"/>
    <dgm:cxn modelId="{30CB0716-FF39-4F7E-860F-014EAB2FAF59}" type="presOf" srcId="{EB41A80F-D99C-4C16-B175-EC3AB949BFC7}" destId="{6E36D67B-F834-4334-A0A8-9DC51FB7BEF8}" srcOrd="0" destOrd="0" presId="urn:microsoft.com/office/officeart/2005/8/layout/hierarchy1"/>
    <dgm:cxn modelId="{EA4E428F-2D82-4F6E-8E91-E2CB0113034E}" type="presOf" srcId="{09485EF9-E55B-47EF-B172-C89DFFCD9680}" destId="{91F21FB4-D123-4450-B042-67A69E9C8A72}" srcOrd="0" destOrd="0" presId="urn:microsoft.com/office/officeart/2005/8/layout/hierarchy1"/>
    <dgm:cxn modelId="{7D0B2C2D-1EFD-44CA-87F2-3DB4BCABBF58}" type="presOf" srcId="{C6987EA1-9EEB-4E2F-93F4-8DE985CF2008}" destId="{67444C75-0959-4321-980E-44F85F549737}" srcOrd="0" destOrd="0" presId="urn:microsoft.com/office/officeart/2005/8/layout/hierarchy1"/>
    <dgm:cxn modelId="{9D9C03CA-2563-405E-B590-C20F3461FE48}" srcId="{4D2B5103-7C10-46BB-AC4A-DF771F62DA77}" destId="{E3720619-6089-4924-914C-235EB74F23D1}" srcOrd="0" destOrd="0" parTransId="{37632642-9FF3-42D4-89F5-6D3A9C505EBA}" sibTransId="{03207AB6-DDB7-4F45-AB39-EBB77109BE90}"/>
    <dgm:cxn modelId="{21829442-EF9E-4DA6-A04C-9AC2DD0CE6DA}" type="presOf" srcId="{E3720619-6089-4924-914C-235EB74F23D1}" destId="{74726E0D-0EC0-4AE5-B207-27F40BDD3592}" srcOrd="0" destOrd="0" presId="urn:microsoft.com/office/officeart/2005/8/layout/hierarchy1"/>
    <dgm:cxn modelId="{BA05B890-4D96-4BB5-BB49-C20C33359CD2}" srcId="{E3720619-6089-4924-914C-235EB74F23D1}" destId="{C4AE3AB2-A0EB-415C-B5F1-E06973903BE1}" srcOrd="1" destOrd="0" parTransId="{A6A42FAA-55F8-4FBE-AC35-F5544EEE53BC}" sibTransId="{44342058-6B20-44CB-908C-27C2CD71FEED}"/>
    <dgm:cxn modelId="{8EA8A409-9F61-40D2-A37D-B3C5AFEB67EF}" srcId="{6BAC2707-1C67-441B-A126-A0FE0A3A091F}" destId="{C6987EA1-9EEB-4E2F-93F4-8DE985CF2008}" srcOrd="2" destOrd="0" parTransId="{EB41A80F-D99C-4C16-B175-EC3AB949BFC7}" sibTransId="{18B45A8C-AFC9-48B3-ABF6-AC582AAEAE66}"/>
    <dgm:cxn modelId="{3C10F3B6-4CE6-4A1E-A8C4-1A080C36E2E3}" type="presOf" srcId="{84F393E3-41B6-45BA-9C07-775CC75CBFD8}" destId="{ADE74C4F-5B42-45BB-824B-923F168A7563}" srcOrd="0" destOrd="0" presId="urn:microsoft.com/office/officeart/2005/8/layout/hierarchy1"/>
    <dgm:cxn modelId="{C255242F-BEE5-47C1-8282-E26015B69F06}" type="presOf" srcId="{52A129B0-2477-48B0-9B7A-A2E51F871AFF}" destId="{9499FE6C-45C0-4F3B-862D-682702714370}" srcOrd="0" destOrd="0" presId="urn:microsoft.com/office/officeart/2005/8/layout/hierarchy1"/>
    <dgm:cxn modelId="{6DE599A4-B822-4DA3-B350-DC9807D20E6A}" srcId="{4D2B5103-7C10-46BB-AC4A-DF771F62DA77}" destId="{6BAC2707-1C67-441B-A126-A0FE0A3A091F}" srcOrd="1" destOrd="0" parTransId="{98AFAA27-0B34-4653-BCEF-3236B134A7A5}" sibTransId="{F4F5E7B5-9549-4086-93B0-20157F727D8E}"/>
    <dgm:cxn modelId="{37A6389A-4AB3-4977-9D3B-0D1B380C9416}" type="presOf" srcId="{37632642-9FF3-42D4-89F5-6D3A9C505EBA}" destId="{B73181F0-5E7D-45FB-8ED0-1475C928C117}" srcOrd="0" destOrd="0" presId="urn:microsoft.com/office/officeart/2005/8/layout/hierarchy1"/>
    <dgm:cxn modelId="{88D2516B-4B30-4797-AFDE-E67106A30B94}" type="presOf" srcId="{5A3A097B-E172-4C88-A1D2-D6B94C628520}" destId="{EA3B5ED5-F221-4540-94EC-8473833F4ECC}" srcOrd="0" destOrd="0" presId="urn:microsoft.com/office/officeart/2005/8/layout/hierarchy1"/>
    <dgm:cxn modelId="{761CF10D-577B-4222-BD0B-1D46E228E36E}" type="presOf" srcId="{C4AE3AB2-A0EB-415C-B5F1-E06973903BE1}" destId="{53227B38-370A-42A5-8AD0-E64B042B2489}" srcOrd="0" destOrd="0" presId="urn:microsoft.com/office/officeart/2005/8/layout/hierarchy1"/>
    <dgm:cxn modelId="{85E6BB6E-4798-4700-8622-785EE4C3C243}" srcId="{73B17BDF-3FF0-4374-91F3-B2AC5279431D}" destId="{4D2B5103-7C10-46BB-AC4A-DF771F62DA77}" srcOrd="0" destOrd="0" parTransId="{F355C37A-12BE-40F3-A3AE-C6C960240C6E}" sibTransId="{2D3EEDA2-820D-49BC-991F-06A3D1B8624A}"/>
    <dgm:cxn modelId="{F61772C6-C685-423B-B588-94BDEDE029C4}" srcId="{E3720619-6089-4924-914C-235EB74F23D1}" destId="{52A129B0-2477-48B0-9B7A-A2E51F871AFF}" srcOrd="0" destOrd="0" parTransId="{C92822DF-4049-4FE0-941D-FA81AA370062}" sibTransId="{A99A3443-0C3C-427D-ABA7-45D966CBDFA8}"/>
    <dgm:cxn modelId="{FCD2B22A-D9B2-49C9-8F3C-7C5E968F8155}" srcId="{6BAC2707-1C67-441B-A126-A0FE0A3A091F}" destId="{51EA67DD-9A6C-4022-A05A-735B5258A29B}" srcOrd="1" destOrd="0" parTransId="{84F393E3-41B6-45BA-9C07-775CC75CBFD8}" sibTransId="{9D624760-3F89-42B5-94BE-35908E69A6F6}"/>
    <dgm:cxn modelId="{8EEC68DB-84ED-40B4-B2AB-0D402D0D0296}" type="presOf" srcId="{C92822DF-4049-4FE0-941D-FA81AA370062}" destId="{514CFBCB-CAB3-489B-BB16-926945F267E4}" srcOrd="0" destOrd="0" presId="urn:microsoft.com/office/officeart/2005/8/layout/hierarchy1"/>
    <dgm:cxn modelId="{83140ED0-FA38-4135-9D30-176545C68476}" type="presParOf" srcId="{1CA6118A-8BB5-478B-8FDA-11930EA45420}" destId="{B67E8659-17B5-47BB-9B20-8C583673B969}" srcOrd="0" destOrd="0" presId="urn:microsoft.com/office/officeart/2005/8/layout/hierarchy1"/>
    <dgm:cxn modelId="{AC308A5F-B193-4832-A120-96FB6EBC1E54}" type="presParOf" srcId="{B67E8659-17B5-47BB-9B20-8C583673B969}" destId="{19520521-E481-4A5C-A36D-18A1EA61B445}" srcOrd="0" destOrd="0" presId="urn:microsoft.com/office/officeart/2005/8/layout/hierarchy1"/>
    <dgm:cxn modelId="{2832006B-CD0C-4F48-BF22-ABF1E3C699E0}" type="presParOf" srcId="{19520521-E481-4A5C-A36D-18A1EA61B445}" destId="{F8EC490C-94F3-4EBB-9CF2-88A6A118A72A}" srcOrd="0" destOrd="0" presId="urn:microsoft.com/office/officeart/2005/8/layout/hierarchy1"/>
    <dgm:cxn modelId="{07C9CA67-7FAF-4367-A9AF-2D5CCBD2BFCB}" type="presParOf" srcId="{19520521-E481-4A5C-A36D-18A1EA61B445}" destId="{84EBC13D-A5E0-4650-B3E6-85D258168EF3}" srcOrd="1" destOrd="0" presId="urn:microsoft.com/office/officeart/2005/8/layout/hierarchy1"/>
    <dgm:cxn modelId="{A9B26223-C43A-47F9-9BD4-7E350165C28D}" type="presParOf" srcId="{B67E8659-17B5-47BB-9B20-8C583673B969}" destId="{49F276CA-0993-4B6C-90F8-4B78E6F2F337}" srcOrd="1" destOrd="0" presId="urn:microsoft.com/office/officeart/2005/8/layout/hierarchy1"/>
    <dgm:cxn modelId="{3D85841B-B329-46A1-87CC-FE349EE0EF8E}" type="presParOf" srcId="{49F276CA-0993-4B6C-90F8-4B78E6F2F337}" destId="{B73181F0-5E7D-45FB-8ED0-1475C928C117}" srcOrd="0" destOrd="0" presId="urn:microsoft.com/office/officeart/2005/8/layout/hierarchy1"/>
    <dgm:cxn modelId="{89E3C69B-2B52-48D1-AA0C-9CE2B44B8EC4}" type="presParOf" srcId="{49F276CA-0993-4B6C-90F8-4B78E6F2F337}" destId="{500F9418-C3D7-4191-9E15-A133F1594A85}" srcOrd="1" destOrd="0" presId="urn:microsoft.com/office/officeart/2005/8/layout/hierarchy1"/>
    <dgm:cxn modelId="{A6EDBBEA-43E6-4D72-83C4-B9EEE9E870CE}" type="presParOf" srcId="{500F9418-C3D7-4191-9E15-A133F1594A85}" destId="{41B10F9B-362C-42ED-8DDB-B86DE53AE8C8}" srcOrd="0" destOrd="0" presId="urn:microsoft.com/office/officeart/2005/8/layout/hierarchy1"/>
    <dgm:cxn modelId="{36246624-6394-4E38-83F6-5A14DC1AE5DD}" type="presParOf" srcId="{41B10F9B-362C-42ED-8DDB-B86DE53AE8C8}" destId="{64908488-E042-4118-9C40-C8C032995343}" srcOrd="0" destOrd="0" presId="urn:microsoft.com/office/officeart/2005/8/layout/hierarchy1"/>
    <dgm:cxn modelId="{B7B9425D-746B-44CD-800E-98E7B8F0A52F}" type="presParOf" srcId="{41B10F9B-362C-42ED-8DDB-B86DE53AE8C8}" destId="{74726E0D-0EC0-4AE5-B207-27F40BDD3592}" srcOrd="1" destOrd="0" presId="urn:microsoft.com/office/officeart/2005/8/layout/hierarchy1"/>
    <dgm:cxn modelId="{1B991143-17AA-4EC4-93CA-3F1EC0CD2CD4}" type="presParOf" srcId="{500F9418-C3D7-4191-9E15-A133F1594A85}" destId="{8D9D8C39-4F14-4877-9694-D347EF393A0C}" srcOrd="1" destOrd="0" presId="urn:microsoft.com/office/officeart/2005/8/layout/hierarchy1"/>
    <dgm:cxn modelId="{CEDF5B30-FDCF-4DFA-A01B-551AA6506CE8}" type="presParOf" srcId="{8D9D8C39-4F14-4877-9694-D347EF393A0C}" destId="{514CFBCB-CAB3-489B-BB16-926945F267E4}" srcOrd="0" destOrd="0" presId="urn:microsoft.com/office/officeart/2005/8/layout/hierarchy1"/>
    <dgm:cxn modelId="{87C6BF9D-5FD3-474C-B23D-B7E1AF1A9A4D}" type="presParOf" srcId="{8D9D8C39-4F14-4877-9694-D347EF393A0C}" destId="{288F2498-88D9-424D-96A9-1898E343AA3D}" srcOrd="1" destOrd="0" presId="urn:microsoft.com/office/officeart/2005/8/layout/hierarchy1"/>
    <dgm:cxn modelId="{6ED31CE6-4C58-4D96-9BCC-5E240494BF33}" type="presParOf" srcId="{288F2498-88D9-424D-96A9-1898E343AA3D}" destId="{3BA58838-141B-4675-A9CF-765E7425978C}" srcOrd="0" destOrd="0" presId="urn:microsoft.com/office/officeart/2005/8/layout/hierarchy1"/>
    <dgm:cxn modelId="{2FD7EBC5-A763-48B7-AACC-9AFA15BC2B70}" type="presParOf" srcId="{3BA58838-141B-4675-A9CF-765E7425978C}" destId="{8D1A93B7-7F7D-46F9-8BE2-C13FFA2C8FF4}" srcOrd="0" destOrd="0" presId="urn:microsoft.com/office/officeart/2005/8/layout/hierarchy1"/>
    <dgm:cxn modelId="{D654DC93-A637-4B74-A2D0-67EC9FE823A5}" type="presParOf" srcId="{3BA58838-141B-4675-A9CF-765E7425978C}" destId="{9499FE6C-45C0-4F3B-862D-682702714370}" srcOrd="1" destOrd="0" presId="urn:microsoft.com/office/officeart/2005/8/layout/hierarchy1"/>
    <dgm:cxn modelId="{66523533-4D96-4001-ADD1-BA7566936817}" type="presParOf" srcId="{288F2498-88D9-424D-96A9-1898E343AA3D}" destId="{6F7EE6C0-6500-4815-BD49-6C3273833F61}" srcOrd="1" destOrd="0" presId="urn:microsoft.com/office/officeart/2005/8/layout/hierarchy1"/>
    <dgm:cxn modelId="{E75EB5BD-8790-4FA1-887B-97113A89DCA1}" type="presParOf" srcId="{8D9D8C39-4F14-4877-9694-D347EF393A0C}" destId="{F5C456B9-6F7C-4835-929D-3CDDCD4B019E}" srcOrd="2" destOrd="0" presId="urn:microsoft.com/office/officeart/2005/8/layout/hierarchy1"/>
    <dgm:cxn modelId="{BD600C9D-F0E7-4552-ACA8-C913142E7E5E}" type="presParOf" srcId="{8D9D8C39-4F14-4877-9694-D347EF393A0C}" destId="{3F2E4ECC-DE16-4339-B2DF-B3EB41712207}" srcOrd="3" destOrd="0" presId="urn:microsoft.com/office/officeart/2005/8/layout/hierarchy1"/>
    <dgm:cxn modelId="{4CC6C888-5EBF-4886-A004-B28D39EDB58A}" type="presParOf" srcId="{3F2E4ECC-DE16-4339-B2DF-B3EB41712207}" destId="{00840433-327F-4AFD-977A-C5A3DCC2AC91}" srcOrd="0" destOrd="0" presId="urn:microsoft.com/office/officeart/2005/8/layout/hierarchy1"/>
    <dgm:cxn modelId="{C16DAB3E-9B4D-4060-B6AC-0BE718628B86}" type="presParOf" srcId="{00840433-327F-4AFD-977A-C5A3DCC2AC91}" destId="{AF57CB5A-4BF3-4223-A350-1AA8BDE5375A}" srcOrd="0" destOrd="0" presId="urn:microsoft.com/office/officeart/2005/8/layout/hierarchy1"/>
    <dgm:cxn modelId="{C21A2F49-C44E-4146-AF18-452A0A093B3E}" type="presParOf" srcId="{00840433-327F-4AFD-977A-C5A3DCC2AC91}" destId="{53227B38-370A-42A5-8AD0-E64B042B2489}" srcOrd="1" destOrd="0" presId="urn:microsoft.com/office/officeart/2005/8/layout/hierarchy1"/>
    <dgm:cxn modelId="{2603A72E-A7AE-4D24-B2BB-D6EBC1AD01AC}" type="presParOf" srcId="{3F2E4ECC-DE16-4339-B2DF-B3EB41712207}" destId="{26D23F75-3BBA-46DC-B9D3-F31EBD67C214}" srcOrd="1" destOrd="0" presId="urn:microsoft.com/office/officeart/2005/8/layout/hierarchy1"/>
    <dgm:cxn modelId="{6B2B0FF6-38FB-47E2-8033-C1D264641F0F}" type="presParOf" srcId="{49F276CA-0993-4B6C-90F8-4B78E6F2F337}" destId="{B1AB47E2-9924-4ED6-AF9B-719135CD709F}" srcOrd="2" destOrd="0" presId="urn:microsoft.com/office/officeart/2005/8/layout/hierarchy1"/>
    <dgm:cxn modelId="{7AAB9575-DC54-472B-98DB-4DCDB23E56BB}" type="presParOf" srcId="{49F276CA-0993-4B6C-90F8-4B78E6F2F337}" destId="{9B4718AE-986F-4487-B13C-49E50DCB7136}" srcOrd="3" destOrd="0" presId="urn:microsoft.com/office/officeart/2005/8/layout/hierarchy1"/>
    <dgm:cxn modelId="{701B5904-7D96-430C-AFE5-42133FB05D63}" type="presParOf" srcId="{9B4718AE-986F-4487-B13C-49E50DCB7136}" destId="{1C6CDE01-F132-4811-A8C7-E155E6990559}" srcOrd="0" destOrd="0" presId="urn:microsoft.com/office/officeart/2005/8/layout/hierarchy1"/>
    <dgm:cxn modelId="{C5E2A780-03A2-4EAC-9CAD-73DD53AB390F}" type="presParOf" srcId="{1C6CDE01-F132-4811-A8C7-E155E6990559}" destId="{5C991A3A-71BC-421A-BC2E-793D66F5D100}" srcOrd="0" destOrd="0" presId="urn:microsoft.com/office/officeart/2005/8/layout/hierarchy1"/>
    <dgm:cxn modelId="{A57E9F66-82BA-487C-936D-93A098F68A66}" type="presParOf" srcId="{1C6CDE01-F132-4811-A8C7-E155E6990559}" destId="{37EB7397-BA0A-4DB6-B8A2-02C546EBF157}" srcOrd="1" destOrd="0" presId="urn:microsoft.com/office/officeart/2005/8/layout/hierarchy1"/>
    <dgm:cxn modelId="{1F53AD8C-FA22-4DE4-89BD-03E31A1EC15B}" type="presParOf" srcId="{9B4718AE-986F-4487-B13C-49E50DCB7136}" destId="{B78ACC13-7B2F-4011-A6B8-BBAA1F77CAB2}" srcOrd="1" destOrd="0" presId="urn:microsoft.com/office/officeart/2005/8/layout/hierarchy1"/>
    <dgm:cxn modelId="{0B91D749-4E17-4CFA-AAF5-B4A15A310D7E}" type="presParOf" srcId="{B78ACC13-7B2F-4011-A6B8-BBAA1F77CAB2}" destId="{91F21FB4-D123-4450-B042-67A69E9C8A72}" srcOrd="0" destOrd="0" presId="urn:microsoft.com/office/officeart/2005/8/layout/hierarchy1"/>
    <dgm:cxn modelId="{72A38CCD-6439-4537-9684-8E680D651B51}" type="presParOf" srcId="{B78ACC13-7B2F-4011-A6B8-BBAA1F77CAB2}" destId="{FD6167E0-8961-4142-A89D-24F31B83AB01}" srcOrd="1" destOrd="0" presId="urn:microsoft.com/office/officeart/2005/8/layout/hierarchy1"/>
    <dgm:cxn modelId="{E8002F4E-8908-43B0-B62A-D5915E697F36}" type="presParOf" srcId="{FD6167E0-8961-4142-A89D-24F31B83AB01}" destId="{DFC67025-7C10-4C4E-88F5-3CF31003BA36}" srcOrd="0" destOrd="0" presId="urn:microsoft.com/office/officeart/2005/8/layout/hierarchy1"/>
    <dgm:cxn modelId="{F676ABE8-3D57-466C-8356-0607AAE641B9}" type="presParOf" srcId="{DFC67025-7C10-4C4E-88F5-3CF31003BA36}" destId="{22D374D7-3AF8-4B69-90F0-6317DDAC986C}" srcOrd="0" destOrd="0" presId="urn:microsoft.com/office/officeart/2005/8/layout/hierarchy1"/>
    <dgm:cxn modelId="{BD678226-7975-4D48-A548-199B47DF5E01}" type="presParOf" srcId="{DFC67025-7C10-4C4E-88F5-3CF31003BA36}" destId="{EA3B5ED5-F221-4540-94EC-8473833F4ECC}" srcOrd="1" destOrd="0" presId="urn:microsoft.com/office/officeart/2005/8/layout/hierarchy1"/>
    <dgm:cxn modelId="{2EEB2773-190E-4EBD-A7E0-59BB2E531DE0}" type="presParOf" srcId="{FD6167E0-8961-4142-A89D-24F31B83AB01}" destId="{AAD3F45A-F7AA-4AFC-8183-EDBCC915F94E}" srcOrd="1" destOrd="0" presId="urn:microsoft.com/office/officeart/2005/8/layout/hierarchy1"/>
    <dgm:cxn modelId="{2B602668-61BB-4E82-8311-0B21E05E4166}" type="presParOf" srcId="{B78ACC13-7B2F-4011-A6B8-BBAA1F77CAB2}" destId="{ADE74C4F-5B42-45BB-824B-923F168A7563}" srcOrd="2" destOrd="0" presId="urn:microsoft.com/office/officeart/2005/8/layout/hierarchy1"/>
    <dgm:cxn modelId="{C5CA65D4-6C41-41EE-A37D-68461D6ACAF4}" type="presParOf" srcId="{B78ACC13-7B2F-4011-A6B8-BBAA1F77CAB2}" destId="{7F73D962-A03C-4074-9156-A6989178914F}" srcOrd="3" destOrd="0" presId="urn:microsoft.com/office/officeart/2005/8/layout/hierarchy1"/>
    <dgm:cxn modelId="{EEF91522-9451-4EFF-9130-1AA1EABB2134}" type="presParOf" srcId="{7F73D962-A03C-4074-9156-A6989178914F}" destId="{A7C545C2-2393-4853-ACCD-BE50D90F3EDC}" srcOrd="0" destOrd="0" presId="urn:microsoft.com/office/officeart/2005/8/layout/hierarchy1"/>
    <dgm:cxn modelId="{F23E2D23-D170-45DC-96DA-2CECB1BC961C}" type="presParOf" srcId="{A7C545C2-2393-4853-ACCD-BE50D90F3EDC}" destId="{C0695039-8E42-41CC-87D4-5A218FD4A94F}" srcOrd="0" destOrd="0" presId="urn:microsoft.com/office/officeart/2005/8/layout/hierarchy1"/>
    <dgm:cxn modelId="{3BF69D10-69DC-41E5-8B58-E65BAC90F7E2}" type="presParOf" srcId="{A7C545C2-2393-4853-ACCD-BE50D90F3EDC}" destId="{9B0D94BD-FB57-4543-A65F-024DDDC31BEC}" srcOrd="1" destOrd="0" presId="urn:microsoft.com/office/officeart/2005/8/layout/hierarchy1"/>
    <dgm:cxn modelId="{7265ED7D-085C-4CC9-93EC-A8549A1F8C27}" type="presParOf" srcId="{7F73D962-A03C-4074-9156-A6989178914F}" destId="{5B474D0C-EDAE-4198-A14D-12BCA20EF8F1}" srcOrd="1" destOrd="0" presId="urn:microsoft.com/office/officeart/2005/8/layout/hierarchy1"/>
    <dgm:cxn modelId="{D5EDC68C-A591-4F84-A187-AB9FAA3429CD}" type="presParOf" srcId="{B78ACC13-7B2F-4011-A6B8-BBAA1F77CAB2}" destId="{6E36D67B-F834-4334-A0A8-9DC51FB7BEF8}" srcOrd="4" destOrd="0" presId="urn:microsoft.com/office/officeart/2005/8/layout/hierarchy1"/>
    <dgm:cxn modelId="{56A90852-43AC-416F-96E3-454186BB0A03}" type="presParOf" srcId="{B78ACC13-7B2F-4011-A6B8-BBAA1F77CAB2}" destId="{32B60227-D9CB-4036-A764-3E9B5A5760FF}" srcOrd="5" destOrd="0" presId="urn:microsoft.com/office/officeart/2005/8/layout/hierarchy1"/>
    <dgm:cxn modelId="{1D96A51C-07AD-486E-87B5-EFEAEA4B453D}" type="presParOf" srcId="{32B60227-D9CB-4036-A764-3E9B5A5760FF}" destId="{EFA59A5F-81B1-4258-BECF-C22090470FDC}" srcOrd="0" destOrd="0" presId="urn:microsoft.com/office/officeart/2005/8/layout/hierarchy1"/>
    <dgm:cxn modelId="{244BA9C5-68D0-4BBA-9C2F-B61AC14C0052}" type="presParOf" srcId="{EFA59A5F-81B1-4258-BECF-C22090470FDC}" destId="{6211DF35-1DA3-4320-8594-8E3DDE179FB2}" srcOrd="0" destOrd="0" presId="urn:microsoft.com/office/officeart/2005/8/layout/hierarchy1"/>
    <dgm:cxn modelId="{A7F1E163-6654-4ABE-8E71-B9731DD30D37}" type="presParOf" srcId="{EFA59A5F-81B1-4258-BECF-C22090470FDC}" destId="{67444C75-0959-4321-980E-44F85F549737}" srcOrd="1" destOrd="0" presId="urn:microsoft.com/office/officeart/2005/8/layout/hierarchy1"/>
    <dgm:cxn modelId="{4A232715-D361-464C-A23A-4391E58A8814}" type="presParOf" srcId="{32B60227-D9CB-4036-A764-3E9B5A5760FF}" destId="{51269B36-19A4-4AE7-BB81-213474492D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7FF08F-D357-4957-906B-AFD33D39A783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</dgm:pt>
    <dgm:pt modelId="{6C929F00-643A-40C0-B86D-E9E63959A12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При помощи приставки и суффикса</a:t>
          </a:r>
        </a:p>
      </dgm:t>
    </dgm:pt>
    <dgm:pt modelId="{EB5389EF-9331-4EEB-BAC8-B30B6415404F}" type="parTrans" cxnId="{3EB9B0F8-0151-458D-93CA-507D97AD51F2}">
      <dgm:prSet/>
      <dgm:spPr/>
      <dgm:t>
        <a:bodyPr/>
        <a:lstStyle/>
        <a:p>
          <a:endParaRPr lang="ru-RU"/>
        </a:p>
      </dgm:t>
    </dgm:pt>
    <dgm:pt modelId="{FAE1B531-2815-4E1F-849C-7673188A1D13}" type="sibTrans" cxnId="{3EB9B0F8-0151-458D-93CA-507D97AD51F2}">
      <dgm:prSet/>
      <dgm:spPr/>
      <dgm:t>
        <a:bodyPr/>
        <a:lstStyle/>
        <a:p>
          <a:endParaRPr lang="ru-RU"/>
        </a:p>
      </dgm:t>
    </dgm:pt>
    <dgm:pt modelId="{A6EE9215-A76E-41AF-A7B4-1F9E8B26B21F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Приставочный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 способ</a:t>
          </a:r>
          <a:endParaRPr kumimoji="0" lang="ru-RU" altLang="ru-RU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445D1CFD-DBE7-4F2F-8B43-7E73C6AB7485}" type="parTrans" cxnId="{898DDC2E-E6CD-4ACB-BFEE-3C8AE77A47F5}">
      <dgm:prSet/>
      <dgm:spPr/>
      <dgm:t>
        <a:bodyPr/>
        <a:lstStyle/>
        <a:p>
          <a:endParaRPr lang="ru-RU"/>
        </a:p>
      </dgm:t>
    </dgm:pt>
    <dgm:pt modelId="{83BC1539-C65F-4613-9A12-99DF9BB07B75}" type="sibTrans" cxnId="{898DDC2E-E6CD-4ACB-BFEE-3C8AE77A47F5}">
      <dgm:prSet/>
      <dgm:spPr/>
      <dgm:t>
        <a:bodyPr/>
        <a:lstStyle/>
        <a:p>
          <a:endParaRPr lang="ru-RU"/>
        </a:p>
      </dgm:t>
    </dgm:pt>
    <dgm:pt modelId="{28A268C6-F44A-4122-96FB-D560452AF7E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Суффиксальный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способ</a:t>
          </a:r>
          <a:endParaRPr kumimoji="0" lang="ru-RU" altLang="ru-RU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86E18FE5-EB15-4D31-B21E-41DE10F736D4}" type="parTrans" cxnId="{2A12B76D-A1B9-4A32-BE4A-B86998DAEE8D}">
      <dgm:prSet/>
      <dgm:spPr/>
      <dgm:t>
        <a:bodyPr/>
        <a:lstStyle/>
        <a:p>
          <a:endParaRPr lang="ru-RU"/>
        </a:p>
      </dgm:t>
    </dgm:pt>
    <dgm:pt modelId="{C45E188D-A6A5-4E09-A29A-D21DC4F14A5B}" type="sibTrans" cxnId="{2A12B76D-A1B9-4A32-BE4A-B86998DAEE8D}">
      <dgm:prSet/>
      <dgm:spPr/>
      <dgm:t>
        <a:bodyPr/>
        <a:lstStyle/>
        <a:p>
          <a:endParaRPr lang="ru-RU"/>
        </a:p>
      </dgm:t>
    </dgm:pt>
    <dgm:pt modelId="{114F95DA-A77C-43D6-8457-F4768A829E51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Приставочно-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суффиксальный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способ</a:t>
          </a:r>
          <a:endParaRPr kumimoji="0" lang="ru-RU" altLang="ru-RU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58E8BCF6-CA04-4153-979A-B7FF1BED46D0}" type="parTrans" cxnId="{613AC4BF-DE6C-42D0-9664-D43107104DC0}">
      <dgm:prSet/>
      <dgm:spPr/>
      <dgm:t>
        <a:bodyPr/>
        <a:lstStyle/>
        <a:p>
          <a:endParaRPr lang="ru-RU"/>
        </a:p>
      </dgm:t>
    </dgm:pt>
    <dgm:pt modelId="{330F20AF-CF2C-4653-BE09-6B56BAFE1BB0}" type="sibTrans" cxnId="{613AC4BF-DE6C-42D0-9664-D43107104DC0}">
      <dgm:prSet/>
      <dgm:spPr/>
      <dgm:t>
        <a:bodyPr/>
        <a:lstStyle/>
        <a:p>
          <a:endParaRPr lang="ru-RU"/>
        </a:p>
      </dgm:t>
    </dgm:pt>
    <dgm:pt modelId="{33862E08-8DDD-405A-A3AF-D5800C54425E}" type="pres">
      <dgm:prSet presAssocID="{BE7FF08F-D357-4957-906B-AFD33D39A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BF1C61-8EC7-4BB1-ABE2-CB8E685324ED}" type="pres">
      <dgm:prSet presAssocID="{6C929F00-643A-40C0-B86D-E9E63959A12D}" presName="hierRoot1" presStyleCnt="0">
        <dgm:presLayoutVars>
          <dgm:hierBranch/>
        </dgm:presLayoutVars>
      </dgm:prSet>
      <dgm:spPr/>
    </dgm:pt>
    <dgm:pt modelId="{D1DAA0B0-D5AF-4690-BB50-047B50048C8A}" type="pres">
      <dgm:prSet presAssocID="{6C929F00-643A-40C0-B86D-E9E63959A12D}" presName="rootComposite1" presStyleCnt="0"/>
      <dgm:spPr/>
    </dgm:pt>
    <dgm:pt modelId="{97ED2D90-F893-4322-8C83-9907F38C5199}" type="pres">
      <dgm:prSet presAssocID="{6C929F00-643A-40C0-B86D-E9E63959A12D}" presName="rootText1" presStyleLbl="node0" presStyleIdx="0" presStyleCnt="1" custLinFactNeighborY="-7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E5EE8B-C827-4184-B92E-8642D4261F2D}" type="pres">
      <dgm:prSet presAssocID="{6C929F00-643A-40C0-B86D-E9E63959A12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133947F-A36D-40A0-88D7-16F1FE47CB71}" type="pres">
      <dgm:prSet presAssocID="{6C929F00-643A-40C0-B86D-E9E63959A12D}" presName="hierChild2" presStyleCnt="0"/>
      <dgm:spPr/>
    </dgm:pt>
    <dgm:pt modelId="{D080F43E-5FD2-45D5-B702-C149F73AE5DC}" type="pres">
      <dgm:prSet presAssocID="{445D1CFD-DBE7-4F2F-8B43-7E73C6AB7485}" presName="Name35" presStyleLbl="parChTrans1D2" presStyleIdx="0" presStyleCnt="3"/>
      <dgm:spPr/>
      <dgm:t>
        <a:bodyPr/>
        <a:lstStyle/>
        <a:p>
          <a:endParaRPr lang="ru-RU"/>
        </a:p>
      </dgm:t>
    </dgm:pt>
    <dgm:pt modelId="{600C8F9F-F7EE-4C86-8964-10DF77263A26}" type="pres">
      <dgm:prSet presAssocID="{A6EE9215-A76E-41AF-A7B4-1F9E8B26B21F}" presName="hierRoot2" presStyleCnt="0">
        <dgm:presLayoutVars>
          <dgm:hierBranch/>
        </dgm:presLayoutVars>
      </dgm:prSet>
      <dgm:spPr/>
    </dgm:pt>
    <dgm:pt modelId="{475777F9-1597-429C-AECA-A4F892E57B23}" type="pres">
      <dgm:prSet presAssocID="{A6EE9215-A76E-41AF-A7B4-1F9E8B26B21F}" presName="rootComposite" presStyleCnt="0"/>
      <dgm:spPr/>
    </dgm:pt>
    <dgm:pt modelId="{9F72C245-1945-4E07-A213-CA0C271AF911}" type="pres">
      <dgm:prSet presAssocID="{A6EE9215-A76E-41AF-A7B4-1F9E8B26B21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8F2A7E-6B32-4B14-9D94-6F29C5D43D74}" type="pres">
      <dgm:prSet presAssocID="{A6EE9215-A76E-41AF-A7B4-1F9E8B26B21F}" presName="rootConnector" presStyleLbl="node2" presStyleIdx="0" presStyleCnt="3"/>
      <dgm:spPr/>
      <dgm:t>
        <a:bodyPr/>
        <a:lstStyle/>
        <a:p>
          <a:endParaRPr lang="ru-RU"/>
        </a:p>
      </dgm:t>
    </dgm:pt>
    <dgm:pt modelId="{7112F929-41E9-4757-8462-754242BD24F0}" type="pres">
      <dgm:prSet presAssocID="{A6EE9215-A76E-41AF-A7B4-1F9E8B26B21F}" presName="hierChild4" presStyleCnt="0"/>
      <dgm:spPr/>
    </dgm:pt>
    <dgm:pt modelId="{2B95FD42-895D-4589-8858-8D08EE1C8920}" type="pres">
      <dgm:prSet presAssocID="{A6EE9215-A76E-41AF-A7B4-1F9E8B26B21F}" presName="hierChild5" presStyleCnt="0"/>
      <dgm:spPr/>
    </dgm:pt>
    <dgm:pt modelId="{90AC89FF-B1D4-4031-9B0A-C0B8CC14DE49}" type="pres">
      <dgm:prSet presAssocID="{86E18FE5-EB15-4D31-B21E-41DE10F736D4}" presName="Name35" presStyleLbl="parChTrans1D2" presStyleIdx="1" presStyleCnt="3"/>
      <dgm:spPr/>
      <dgm:t>
        <a:bodyPr/>
        <a:lstStyle/>
        <a:p>
          <a:endParaRPr lang="ru-RU"/>
        </a:p>
      </dgm:t>
    </dgm:pt>
    <dgm:pt modelId="{87FB367F-5718-4469-8C2F-6E8050D6BC42}" type="pres">
      <dgm:prSet presAssocID="{28A268C6-F44A-4122-96FB-D560452AF7EC}" presName="hierRoot2" presStyleCnt="0">
        <dgm:presLayoutVars>
          <dgm:hierBranch/>
        </dgm:presLayoutVars>
      </dgm:prSet>
      <dgm:spPr/>
    </dgm:pt>
    <dgm:pt modelId="{E4C7ACBB-8517-4476-B465-D8689D86EE4F}" type="pres">
      <dgm:prSet presAssocID="{28A268C6-F44A-4122-96FB-D560452AF7EC}" presName="rootComposite" presStyleCnt="0"/>
      <dgm:spPr/>
    </dgm:pt>
    <dgm:pt modelId="{6EB600D2-9FAA-4E5C-962E-0D4C82DB21DA}" type="pres">
      <dgm:prSet presAssocID="{28A268C6-F44A-4122-96FB-D560452AF7E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10939E-AB76-4305-BCCD-B81366E4DFD9}" type="pres">
      <dgm:prSet presAssocID="{28A268C6-F44A-4122-96FB-D560452AF7EC}" presName="rootConnector" presStyleLbl="node2" presStyleIdx="1" presStyleCnt="3"/>
      <dgm:spPr/>
      <dgm:t>
        <a:bodyPr/>
        <a:lstStyle/>
        <a:p>
          <a:endParaRPr lang="ru-RU"/>
        </a:p>
      </dgm:t>
    </dgm:pt>
    <dgm:pt modelId="{6263A763-26AC-4E0B-98C2-BDDE858A8E94}" type="pres">
      <dgm:prSet presAssocID="{28A268C6-F44A-4122-96FB-D560452AF7EC}" presName="hierChild4" presStyleCnt="0"/>
      <dgm:spPr/>
    </dgm:pt>
    <dgm:pt modelId="{F30F4A82-D948-4A4A-B48D-2B28404ABE7E}" type="pres">
      <dgm:prSet presAssocID="{28A268C6-F44A-4122-96FB-D560452AF7EC}" presName="hierChild5" presStyleCnt="0"/>
      <dgm:spPr/>
    </dgm:pt>
    <dgm:pt modelId="{3E7DB831-9C18-478C-B4EE-03EDE44E3028}" type="pres">
      <dgm:prSet presAssocID="{58E8BCF6-CA04-4153-979A-B7FF1BED46D0}" presName="Name35" presStyleLbl="parChTrans1D2" presStyleIdx="2" presStyleCnt="3"/>
      <dgm:spPr/>
      <dgm:t>
        <a:bodyPr/>
        <a:lstStyle/>
        <a:p>
          <a:endParaRPr lang="ru-RU"/>
        </a:p>
      </dgm:t>
    </dgm:pt>
    <dgm:pt modelId="{36B1DAC8-621D-4235-B79A-8924F8DEF3A5}" type="pres">
      <dgm:prSet presAssocID="{114F95DA-A77C-43D6-8457-F4768A829E51}" presName="hierRoot2" presStyleCnt="0">
        <dgm:presLayoutVars>
          <dgm:hierBranch/>
        </dgm:presLayoutVars>
      </dgm:prSet>
      <dgm:spPr/>
    </dgm:pt>
    <dgm:pt modelId="{D60C6806-A4E5-4282-AF80-9985EF78BCC4}" type="pres">
      <dgm:prSet presAssocID="{114F95DA-A77C-43D6-8457-F4768A829E51}" presName="rootComposite" presStyleCnt="0"/>
      <dgm:spPr/>
    </dgm:pt>
    <dgm:pt modelId="{CDDEE25D-E220-482C-A6CB-94772DB55810}" type="pres">
      <dgm:prSet presAssocID="{114F95DA-A77C-43D6-8457-F4768A829E5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C6CE0D-3927-476B-8ADC-827B7EEA7D19}" type="pres">
      <dgm:prSet presAssocID="{114F95DA-A77C-43D6-8457-F4768A829E51}" presName="rootConnector" presStyleLbl="node2" presStyleIdx="2" presStyleCnt="3"/>
      <dgm:spPr/>
      <dgm:t>
        <a:bodyPr/>
        <a:lstStyle/>
        <a:p>
          <a:endParaRPr lang="ru-RU"/>
        </a:p>
      </dgm:t>
    </dgm:pt>
    <dgm:pt modelId="{43EFF52E-F2F5-4BDB-8C02-FCC4EDD2E449}" type="pres">
      <dgm:prSet presAssocID="{114F95DA-A77C-43D6-8457-F4768A829E51}" presName="hierChild4" presStyleCnt="0"/>
      <dgm:spPr/>
    </dgm:pt>
    <dgm:pt modelId="{7985BF07-63C3-4A86-BCEF-5B4D1AA8FDE2}" type="pres">
      <dgm:prSet presAssocID="{114F95DA-A77C-43D6-8457-F4768A829E51}" presName="hierChild5" presStyleCnt="0"/>
      <dgm:spPr/>
    </dgm:pt>
    <dgm:pt modelId="{A5EE1E39-9298-491F-962C-70878E5463EF}" type="pres">
      <dgm:prSet presAssocID="{6C929F00-643A-40C0-B86D-E9E63959A12D}" presName="hierChild3" presStyleCnt="0"/>
      <dgm:spPr/>
    </dgm:pt>
  </dgm:ptLst>
  <dgm:cxnLst>
    <dgm:cxn modelId="{0F1344CE-D2B0-4C38-AF8C-28B7F59BB47E}" type="presOf" srcId="{86E18FE5-EB15-4D31-B21E-41DE10F736D4}" destId="{90AC89FF-B1D4-4031-9B0A-C0B8CC14DE49}" srcOrd="0" destOrd="0" presId="urn:microsoft.com/office/officeart/2005/8/layout/orgChart1"/>
    <dgm:cxn modelId="{44CCF5F2-A499-4577-BFBE-24E75086492D}" type="presOf" srcId="{6C929F00-643A-40C0-B86D-E9E63959A12D}" destId="{66E5EE8B-C827-4184-B92E-8642D4261F2D}" srcOrd="1" destOrd="0" presId="urn:microsoft.com/office/officeart/2005/8/layout/orgChart1"/>
    <dgm:cxn modelId="{2A12B76D-A1B9-4A32-BE4A-B86998DAEE8D}" srcId="{6C929F00-643A-40C0-B86D-E9E63959A12D}" destId="{28A268C6-F44A-4122-96FB-D560452AF7EC}" srcOrd="1" destOrd="0" parTransId="{86E18FE5-EB15-4D31-B21E-41DE10F736D4}" sibTransId="{C45E188D-A6A5-4E09-A29A-D21DC4F14A5B}"/>
    <dgm:cxn modelId="{7B2B7395-B5AF-44AE-B182-5592572BACA5}" type="presOf" srcId="{114F95DA-A77C-43D6-8457-F4768A829E51}" destId="{CDDEE25D-E220-482C-A6CB-94772DB55810}" srcOrd="0" destOrd="0" presId="urn:microsoft.com/office/officeart/2005/8/layout/orgChart1"/>
    <dgm:cxn modelId="{138915CB-05D8-4D89-9F4A-57D145239E72}" type="presOf" srcId="{A6EE9215-A76E-41AF-A7B4-1F9E8B26B21F}" destId="{0C8F2A7E-6B32-4B14-9D94-6F29C5D43D74}" srcOrd="1" destOrd="0" presId="urn:microsoft.com/office/officeart/2005/8/layout/orgChart1"/>
    <dgm:cxn modelId="{8C4588A5-A3F8-40FA-9FEC-B19BB68CED6A}" type="presOf" srcId="{28A268C6-F44A-4122-96FB-D560452AF7EC}" destId="{4410939E-AB76-4305-BCCD-B81366E4DFD9}" srcOrd="1" destOrd="0" presId="urn:microsoft.com/office/officeart/2005/8/layout/orgChart1"/>
    <dgm:cxn modelId="{613AC4BF-DE6C-42D0-9664-D43107104DC0}" srcId="{6C929F00-643A-40C0-B86D-E9E63959A12D}" destId="{114F95DA-A77C-43D6-8457-F4768A829E51}" srcOrd="2" destOrd="0" parTransId="{58E8BCF6-CA04-4153-979A-B7FF1BED46D0}" sibTransId="{330F20AF-CF2C-4653-BE09-6B56BAFE1BB0}"/>
    <dgm:cxn modelId="{8ED62F1E-EAD0-4ACB-A37F-9621F4726B51}" type="presOf" srcId="{A6EE9215-A76E-41AF-A7B4-1F9E8B26B21F}" destId="{9F72C245-1945-4E07-A213-CA0C271AF911}" srcOrd="0" destOrd="0" presId="urn:microsoft.com/office/officeart/2005/8/layout/orgChart1"/>
    <dgm:cxn modelId="{8167CFE7-1BFB-489E-97B3-CEFF8B77F53A}" type="presOf" srcId="{6C929F00-643A-40C0-B86D-E9E63959A12D}" destId="{97ED2D90-F893-4322-8C83-9907F38C5199}" srcOrd="0" destOrd="0" presId="urn:microsoft.com/office/officeart/2005/8/layout/orgChart1"/>
    <dgm:cxn modelId="{898DDC2E-E6CD-4ACB-BFEE-3C8AE77A47F5}" srcId="{6C929F00-643A-40C0-B86D-E9E63959A12D}" destId="{A6EE9215-A76E-41AF-A7B4-1F9E8B26B21F}" srcOrd="0" destOrd="0" parTransId="{445D1CFD-DBE7-4F2F-8B43-7E73C6AB7485}" sibTransId="{83BC1539-C65F-4613-9A12-99DF9BB07B75}"/>
    <dgm:cxn modelId="{297E6764-9162-4B84-A16E-FC5637C32EE2}" type="presOf" srcId="{58E8BCF6-CA04-4153-979A-B7FF1BED46D0}" destId="{3E7DB831-9C18-478C-B4EE-03EDE44E3028}" srcOrd="0" destOrd="0" presId="urn:microsoft.com/office/officeart/2005/8/layout/orgChart1"/>
    <dgm:cxn modelId="{0B087855-94B4-45F2-A300-384E4CEF8414}" type="presOf" srcId="{445D1CFD-DBE7-4F2F-8B43-7E73C6AB7485}" destId="{D080F43E-5FD2-45D5-B702-C149F73AE5DC}" srcOrd="0" destOrd="0" presId="urn:microsoft.com/office/officeart/2005/8/layout/orgChart1"/>
    <dgm:cxn modelId="{2E3C5C72-4708-40EE-B39E-8B836C4DBDD4}" type="presOf" srcId="{114F95DA-A77C-43D6-8457-F4768A829E51}" destId="{72C6CE0D-3927-476B-8ADC-827B7EEA7D19}" srcOrd="1" destOrd="0" presId="urn:microsoft.com/office/officeart/2005/8/layout/orgChart1"/>
    <dgm:cxn modelId="{6719999A-9460-460A-8E82-6F6F25E24098}" type="presOf" srcId="{BE7FF08F-D357-4957-906B-AFD33D39A783}" destId="{33862E08-8DDD-405A-A3AF-D5800C54425E}" srcOrd="0" destOrd="0" presId="urn:microsoft.com/office/officeart/2005/8/layout/orgChart1"/>
    <dgm:cxn modelId="{3EB9B0F8-0151-458D-93CA-507D97AD51F2}" srcId="{BE7FF08F-D357-4957-906B-AFD33D39A783}" destId="{6C929F00-643A-40C0-B86D-E9E63959A12D}" srcOrd="0" destOrd="0" parTransId="{EB5389EF-9331-4EEB-BAC8-B30B6415404F}" sibTransId="{FAE1B531-2815-4E1F-849C-7673188A1D13}"/>
    <dgm:cxn modelId="{542CD57C-5835-472B-8F25-B8536BE9A657}" type="presOf" srcId="{28A268C6-F44A-4122-96FB-D560452AF7EC}" destId="{6EB600D2-9FAA-4E5C-962E-0D4C82DB21DA}" srcOrd="0" destOrd="0" presId="urn:microsoft.com/office/officeart/2005/8/layout/orgChart1"/>
    <dgm:cxn modelId="{B06E9CF7-3E9C-4A52-89A5-04ACBE1E4C56}" type="presParOf" srcId="{33862E08-8DDD-405A-A3AF-D5800C54425E}" destId="{31BF1C61-8EC7-4BB1-ABE2-CB8E685324ED}" srcOrd="0" destOrd="0" presId="urn:microsoft.com/office/officeart/2005/8/layout/orgChart1"/>
    <dgm:cxn modelId="{7CC63556-D6AB-4E94-8170-DC013A300D5D}" type="presParOf" srcId="{31BF1C61-8EC7-4BB1-ABE2-CB8E685324ED}" destId="{D1DAA0B0-D5AF-4690-BB50-047B50048C8A}" srcOrd="0" destOrd="0" presId="urn:microsoft.com/office/officeart/2005/8/layout/orgChart1"/>
    <dgm:cxn modelId="{DD2EBC37-651C-4771-B5EC-D7C19F124F25}" type="presParOf" srcId="{D1DAA0B0-D5AF-4690-BB50-047B50048C8A}" destId="{97ED2D90-F893-4322-8C83-9907F38C5199}" srcOrd="0" destOrd="0" presId="urn:microsoft.com/office/officeart/2005/8/layout/orgChart1"/>
    <dgm:cxn modelId="{7AFF636A-038B-42FC-9695-782C6AD54C16}" type="presParOf" srcId="{D1DAA0B0-D5AF-4690-BB50-047B50048C8A}" destId="{66E5EE8B-C827-4184-B92E-8642D4261F2D}" srcOrd="1" destOrd="0" presId="urn:microsoft.com/office/officeart/2005/8/layout/orgChart1"/>
    <dgm:cxn modelId="{F3C8F1EB-EE4A-40A5-BDF1-E84B7AF2B66D}" type="presParOf" srcId="{31BF1C61-8EC7-4BB1-ABE2-CB8E685324ED}" destId="{5133947F-A36D-40A0-88D7-16F1FE47CB71}" srcOrd="1" destOrd="0" presId="urn:microsoft.com/office/officeart/2005/8/layout/orgChart1"/>
    <dgm:cxn modelId="{86645D07-D3E2-4491-A3A0-0773B7DFBC99}" type="presParOf" srcId="{5133947F-A36D-40A0-88D7-16F1FE47CB71}" destId="{D080F43E-5FD2-45D5-B702-C149F73AE5DC}" srcOrd="0" destOrd="0" presId="urn:microsoft.com/office/officeart/2005/8/layout/orgChart1"/>
    <dgm:cxn modelId="{B648A640-5F07-4E76-8E79-D4A2DAB8EB3B}" type="presParOf" srcId="{5133947F-A36D-40A0-88D7-16F1FE47CB71}" destId="{600C8F9F-F7EE-4C86-8964-10DF77263A26}" srcOrd="1" destOrd="0" presId="urn:microsoft.com/office/officeart/2005/8/layout/orgChart1"/>
    <dgm:cxn modelId="{5790D385-7CBC-4735-85C0-41B9248268A8}" type="presParOf" srcId="{600C8F9F-F7EE-4C86-8964-10DF77263A26}" destId="{475777F9-1597-429C-AECA-A4F892E57B23}" srcOrd="0" destOrd="0" presId="urn:microsoft.com/office/officeart/2005/8/layout/orgChart1"/>
    <dgm:cxn modelId="{2DDE4AE1-3F40-4CD4-9829-157FB19B891E}" type="presParOf" srcId="{475777F9-1597-429C-AECA-A4F892E57B23}" destId="{9F72C245-1945-4E07-A213-CA0C271AF911}" srcOrd="0" destOrd="0" presId="urn:microsoft.com/office/officeart/2005/8/layout/orgChart1"/>
    <dgm:cxn modelId="{0F421F27-330C-4C20-9B2A-F5FD4FF9F80B}" type="presParOf" srcId="{475777F9-1597-429C-AECA-A4F892E57B23}" destId="{0C8F2A7E-6B32-4B14-9D94-6F29C5D43D74}" srcOrd="1" destOrd="0" presId="urn:microsoft.com/office/officeart/2005/8/layout/orgChart1"/>
    <dgm:cxn modelId="{D0EABED3-ECDB-4239-BAD5-00362DD2FF1E}" type="presParOf" srcId="{600C8F9F-F7EE-4C86-8964-10DF77263A26}" destId="{7112F929-41E9-4757-8462-754242BD24F0}" srcOrd="1" destOrd="0" presId="urn:microsoft.com/office/officeart/2005/8/layout/orgChart1"/>
    <dgm:cxn modelId="{B6E52354-75B6-46B3-9AB5-A611681F823E}" type="presParOf" srcId="{600C8F9F-F7EE-4C86-8964-10DF77263A26}" destId="{2B95FD42-895D-4589-8858-8D08EE1C8920}" srcOrd="2" destOrd="0" presId="urn:microsoft.com/office/officeart/2005/8/layout/orgChart1"/>
    <dgm:cxn modelId="{1C5B2D96-C192-444C-9ED2-ABAB6BA7B3A9}" type="presParOf" srcId="{5133947F-A36D-40A0-88D7-16F1FE47CB71}" destId="{90AC89FF-B1D4-4031-9B0A-C0B8CC14DE49}" srcOrd="2" destOrd="0" presId="urn:microsoft.com/office/officeart/2005/8/layout/orgChart1"/>
    <dgm:cxn modelId="{98F27385-E507-464E-8A12-FA586EBFAB77}" type="presParOf" srcId="{5133947F-A36D-40A0-88D7-16F1FE47CB71}" destId="{87FB367F-5718-4469-8C2F-6E8050D6BC42}" srcOrd="3" destOrd="0" presId="urn:microsoft.com/office/officeart/2005/8/layout/orgChart1"/>
    <dgm:cxn modelId="{E1D153AA-56BD-44D6-ADE8-3BE2A4BFB840}" type="presParOf" srcId="{87FB367F-5718-4469-8C2F-6E8050D6BC42}" destId="{E4C7ACBB-8517-4476-B465-D8689D86EE4F}" srcOrd="0" destOrd="0" presId="urn:microsoft.com/office/officeart/2005/8/layout/orgChart1"/>
    <dgm:cxn modelId="{9AC52363-1AB6-4EC4-8BF5-0F04DED02D37}" type="presParOf" srcId="{E4C7ACBB-8517-4476-B465-D8689D86EE4F}" destId="{6EB600D2-9FAA-4E5C-962E-0D4C82DB21DA}" srcOrd="0" destOrd="0" presId="urn:microsoft.com/office/officeart/2005/8/layout/orgChart1"/>
    <dgm:cxn modelId="{D2CC9CC5-08E8-467C-8140-7EB6147C3A23}" type="presParOf" srcId="{E4C7ACBB-8517-4476-B465-D8689D86EE4F}" destId="{4410939E-AB76-4305-BCCD-B81366E4DFD9}" srcOrd="1" destOrd="0" presId="urn:microsoft.com/office/officeart/2005/8/layout/orgChart1"/>
    <dgm:cxn modelId="{87E806F9-AF7A-432D-A1E2-8441CA61F74A}" type="presParOf" srcId="{87FB367F-5718-4469-8C2F-6E8050D6BC42}" destId="{6263A763-26AC-4E0B-98C2-BDDE858A8E94}" srcOrd="1" destOrd="0" presId="urn:microsoft.com/office/officeart/2005/8/layout/orgChart1"/>
    <dgm:cxn modelId="{EBD99205-3D88-419C-8AC5-C89614E5C970}" type="presParOf" srcId="{87FB367F-5718-4469-8C2F-6E8050D6BC42}" destId="{F30F4A82-D948-4A4A-B48D-2B28404ABE7E}" srcOrd="2" destOrd="0" presId="urn:microsoft.com/office/officeart/2005/8/layout/orgChart1"/>
    <dgm:cxn modelId="{2EADEFAF-B02D-4BC6-885F-6A93BBE644B5}" type="presParOf" srcId="{5133947F-A36D-40A0-88D7-16F1FE47CB71}" destId="{3E7DB831-9C18-478C-B4EE-03EDE44E3028}" srcOrd="4" destOrd="0" presId="urn:microsoft.com/office/officeart/2005/8/layout/orgChart1"/>
    <dgm:cxn modelId="{3DD98D5A-854A-4F8E-A67D-3650A948B757}" type="presParOf" srcId="{5133947F-A36D-40A0-88D7-16F1FE47CB71}" destId="{36B1DAC8-621D-4235-B79A-8924F8DEF3A5}" srcOrd="5" destOrd="0" presId="urn:microsoft.com/office/officeart/2005/8/layout/orgChart1"/>
    <dgm:cxn modelId="{40F8548D-ED8C-49EF-A1BC-81BFBAFE3C8E}" type="presParOf" srcId="{36B1DAC8-621D-4235-B79A-8924F8DEF3A5}" destId="{D60C6806-A4E5-4282-AF80-9985EF78BCC4}" srcOrd="0" destOrd="0" presId="urn:microsoft.com/office/officeart/2005/8/layout/orgChart1"/>
    <dgm:cxn modelId="{A149A95D-1DAD-4CDD-83D7-588295542BD1}" type="presParOf" srcId="{D60C6806-A4E5-4282-AF80-9985EF78BCC4}" destId="{CDDEE25D-E220-482C-A6CB-94772DB55810}" srcOrd="0" destOrd="0" presId="urn:microsoft.com/office/officeart/2005/8/layout/orgChart1"/>
    <dgm:cxn modelId="{013020AB-A505-4856-B91F-A0B9B9B74748}" type="presParOf" srcId="{D60C6806-A4E5-4282-AF80-9985EF78BCC4}" destId="{72C6CE0D-3927-476B-8ADC-827B7EEA7D19}" srcOrd="1" destOrd="0" presId="urn:microsoft.com/office/officeart/2005/8/layout/orgChart1"/>
    <dgm:cxn modelId="{30C070E6-149B-4EC0-965E-53C2C192A16E}" type="presParOf" srcId="{36B1DAC8-621D-4235-B79A-8924F8DEF3A5}" destId="{43EFF52E-F2F5-4BDB-8C02-FCC4EDD2E449}" srcOrd="1" destOrd="0" presId="urn:microsoft.com/office/officeart/2005/8/layout/orgChart1"/>
    <dgm:cxn modelId="{C5CED99F-04D1-49D4-A89C-C9C59CD995A9}" type="presParOf" srcId="{36B1DAC8-621D-4235-B79A-8924F8DEF3A5}" destId="{7985BF07-63C3-4A86-BCEF-5B4D1AA8FDE2}" srcOrd="2" destOrd="0" presId="urn:microsoft.com/office/officeart/2005/8/layout/orgChart1"/>
    <dgm:cxn modelId="{D43258F5-ACA4-4F43-8606-FD47235C8A13}" type="presParOf" srcId="{31BF1C61-8EC7-4BB1-ABE2-CB8E685324ED}" destId="{A5EE1E39-9298-491F-962C-70878E5463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6D67B-F834-4334-A0A8-9DC51FB7BEF8}">
      <dsp:nvSpPr>
        <dsp:cNvPr id="0" name=""/>
        <dsp:cNvSpPr/>
      </dsp:nvSpPr>
      <dsp:spPr>
        <a:xfrm>
          <a:off x="3565414" y="1479465"/>
          <a:ext cx="1089165" cy="21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72"/>
              </a:lnTo>
              <a:lnTo>
                <a:pt x="1089165" y="148372"/>
              </a:lnTo>
              <a:lnTo>
                <a:pt x="1089165" y="2177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E74C4F-5B42-45BB-824B-923F168A7563}">
      <dsp:nvSpPr>
        <dsp:cNvPr id="0" name=""/>
        <dsp:cNvSpPr/>
      </dsp:nvSpPr>
      <dsp:spPr>
        <a:xfrm>
          <a:off x="3437416" y="1479465"/>
          <a:ext cx="91440" cy="217723"/>
        </a:xfrm>
        <a:custGeom>
          <a:avLst/>
          <a:gdLst/>
          <a:ahLst/>
          <a:cxnLst/>
          <a:rect l="0" t="0" r="0" b="0"/>
          <a:pathLst>
            <a:path>
              <a:moveTo>
                <a:pt x="127997" y="0"/>
              </a:moveTo>
              <a:lnTo>
                <a:pt x="127997" y="148372"/>
              </a:lnTo>
              <a:lnTo>
                <a:pt x="45720" y="148372"/>
              </a:lnTo>
              <a:lnTo>
                <a:pt x="45720" y="2177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21FB4-D123-4450-B042-67A69E9C8A72}">
      <dsp:nvSpPr>
        <dsp:cNvPr id="0" name=""/>
        <dsp:cNvSpPr/>
      </dsp:nvSpPr>
      <dsp:spPr>
        <a:xfrm>
          <a:off x="2393971" y="1479465"/>
          <a:ext cx="1171442" cy="217723"/>
        </a:xfrm>
        <a:custGeom>
          <a:avLst/>
          <a:gdLst/>
          <a:ahLst/>
          <a:cxnLst/>
          <a:rect l="0" t="0" r="0" b="0"/>
          <a:pathLst>
            <a:path>
              <a:moveTo>
                <a:pt x="1171442" y="0"/>
              </a:moveTo>
              <a:lnTo>
                <a:pt x="1171442" y="148372"/>
              </a:lnTo>
              <a:lnTo>
                <a:pt x="0" y="148372"/>
              </a:lnTo>
              <a:lnTo>
                <a:pt x="0" y="2177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B47E2-9924-4ED6-AF9B-719135CD709F}">
      <dsp:nvSpPr>
        <dsp:cNvPr id="0" name=""/>
        <dsp:cNvSpPr/>
      </dsp:nvSpPr>
      <dsp:spPr>
        <a:xfrm>
          <a:off x="2271955" y="786367"/>
          <a:ext cx="1293458" cy="21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72"/>
              </a:lnTo>
              <a:lnTo>
                <a:pt x="1293458" y="148372"/>
              </a:lnTo>
              <a:lnTo>
                <a:pt x="1293458" y="217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456B9-6F7C-4835-929D-3CDDCD4B019E}">
      <dsp:nvSpPr>
        <dsp:cNvPr id="0" name=""/>
        <dsp:cNvSpPr/>
      </dsp:nvSpPr>
      <dsp:spPr>
        <a:xfrm>
          <a:off x="895354" y="1479465"/>
          <a:ext cx="520613" cy="21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72"/>
              </a:lnTo>
              <a:lnTo>
                <a:pt x="520613" y="148372"/>
              </a:lnTo>
              <a:lnTo>
                <a:pt x="520613" y="2177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CFBCB-CAB3-489B-BB16-926945F267E4}">
      <dsp:nvSpPr>
        <dsp:cNvPr id="0" name=""/>
        <dsp:cNvSpPr/>
      </dsp:nvSpPr>
      <dsp:spPr>
        <a:xfrm>
          <a:off x="437864" y="1479465"/>
          <a:ext cx="457490" cy="217723"/>
        </a:xfrm>
        <a:custGeom>
          <a:avLst/>
          <a:gdLst/>
          <a:ahLst/>
          <a:cxnLst/>
          <a:rect l="0" t="0" r="0" b="0"/>
          <a:pathLst>
            <a:path>
              <a:moveTo>
                <a:pt x="457490" y="0"/>
              </a:moveTo>
              <a:lnTo>
                <a:pt x="457490" y="148372"/>
              </a:lnTo>
              <a:lnTo>
                <a:pt x="0" y="148372"/>
              </a:lnTo>
              <a:lnTo>
                <a:pt x="0" y="2177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181F0-5E7D-45FB-8ED0-1475C928C117}">
      <dsp:nvSpPr>
        <dsp:cNvPr id="0" name=""/>
        <dsp:cNvSpPr/>
      </dsp:nvSpPr>
      <dsp:spPr>
        <a:xfrm>
          <a:off x="895354" y="786367"/>
          <a:ext cx="1376600" cy="217723"/>
        </a:xfrm>
        <a:custGeom>
          <a:avLst/>
          <a:gdLst/>
          <a:ahLst/>
          <a:cxnLst/>
          <a:rect l="0" t="0" r="0" b="0"/>
          <a:pathLst>
            <a:path>
              <a:moveTo>
                <a:pt x="1376600" y="0"/>
              </a:moveTo>
              <a:lnTo>
                <a:pt x="1376600" y="148372"/>
              </a:lnTo>
              <a:lnTo>
                <a:pt x="0" y="148372"/>
              </a:lnTo>
              <a:lnTo>
                <a:pt x="0" y="217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C490C-94F3-4EBB-9CF2-88A6A118A72A}">
      <dsp:nvSpPr>
        <dsp:cNvPr id="0" name=""/>
        <dsp:cNvSpPr/>
      </dsp:nvSpPr>
      <dsp:spPr>
        <a:xfrm>
          <a:off x="1728381" y="310993"/>
          <a:ext cx="1087146" cy="47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BC13D-A5E0-4650-B3E6-85D258168EF3}">
      <dsp:nvSpPr>
        <dsp:cNvPr id="0" name=""/>
        <dsp:cNvSpPr/>
      </dsp:nvSpPr>
      <dsp:spPr>
        <a:xfrm>
          <a:off x="1811561" y="390014"/>
          <a:ext cx="1087146" cy="47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Звуки</a:t>
          </a:r>
          <a:r>
            <a:rPr lang="ru-RU" sz="16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5484" y="403937"/>
        <a:ext cx="1059300" cy="447527"/>
      </dsp:txXfrm>
    </dsp:sp>
    <dsp:sp modelId="{64908488-E042-4118-9C40-C8C032995343}">
      <dsp:nvSpPr>
        <dsp:cNvPr id="0" name=""/>
        <dsp:cNvSpPr/>
      </dsp:nvSpPr>
      <dsp:spPr>
        <a:xfrm>
          <a:off x="242089" y="1004091"/>
          <a:ext cx="1306529" cy="47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26E0D-0EC0-4AE5-B207-27F40BDD3592}">
      <dsp:nvSpPr>
        <dsp:cNvPr id="0" name=""/>
        <dsp:cNvSpPr/>
      </dsp:nvSpPr>
      <dsp:spPr>
        <a:xfrm>
          <a:off x="325269" y="1083112"/>
          <a:ext cx="1306529" cy="47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Гласные</a:t>
          </a:r>
          <a:r>
            <a:rPr lang="ru-RU" sz="800" b="1" kern="1200" dirty="0" smtClean="0">
              <a:solidFill>
                <a:srgbClr val="FF0000"/>
              </a:solidFill>
            </a:rPr>
            <a:t> </a:t>
          </a:r>
          <a:endParaRPr lang="ru-RU" sz="800" b="1" kern="1200" dirty="0">
            <a:solidFill>
              <a:srgbClr val="FF0000"/>
            </a:solidFill>
          </a:endParaRPr>
        </a:p>
      </dsp:txBody>
      <dsp:txXfrm>
        <a:off x="339192" y="1097035"/>
        <a:ext cx="1278683" cy="447527"/>
      </dsp:txXfrm>
    </dsp:sp>
    <dsp:sp modelId="{8D1A93B7-7F7D-46F9-8BE2-C13FFA2C8FF4}">
      <dsp:nvSpPr>
        <dsp:cNvPr id="0" name=""/>
        <dsp:cNvSpPr/>
      </dsp:nvSpPr>
      <dsp:spPr>
        <a:xfrm>
          <a:off x="430" y="1697189"/>
          <a:ext cx="874867" cy="47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9FE6C-45C0-4F3B-862D-682702714370}">
      <dsp:nvSpPr>
        <dsp:cNvPr id="0" name=""/>
        <dsp:cNvSpPr/>
      </dsp:nvSpPr>
      <dsp:spPr>
        <a:xfrm>
          <a:off x="83610" y="1776210"/>
          <a:ext cx="874867" cy="47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Ударные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533" y="1790133"/>
        <a:ext cx="847021" cy="447527"/>
      </dsp:txXfrm>
    </dsp:sp>
    <dsp:sp modelId="{AF57CB5A-4BF3-4223-A350-1AA8BDE5375A}">
      <dsp:nvSpPr>
        <dsp:cNvPr id="0" name=""/>
        <dsp:cNvSpPr/>
      </dsp:nvSpPr>
      <dsp:spPr>
        <a:xfrm>
          <a:off x="1041658" y="1697189"/>
          <a:ext cx="748620" cy="47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27B38-370A-42A5-8AD0-E64B042B2489}">
      <dsp:nvSpPr>
        <dsp:cNvPr id="0" name=""/>
        <dsp:cNvSpPr/>
      </dsp:nvSpPr>
      <dsp:spPr>
        <a:xfrm>
          <a:off x="1124838" y="1776210"/>
          <a:ext cx="748620" cy="47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Безударные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8761" y="1790133"/>
        <a:ext cx="720774" cy="447527"/>
      </dsp:txXfrm>
    </dsp:sp>
    <dsp:sp modelId="{5C991A3A-71BC-421A-BC2E-793D66F5D100}">
      <dsp:nvSpPr>
        <dsp:cNvPr id="0" name=""/>
        <dsp:cNvSpPr/>
      </dsp:nvSpPr>
      <dsp:spPr>
        <a:xfrm>
          <a:off x="2829007" y="1004091"/>
          <a:ext cx="1472813" cy="47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B7397-BA0A-4DB6-B8A2-02C546EBF157}">
      <dsp:nvSpPr>
        <dsp:cNvPr id="0" name=""/>
        <dsp:cNvSpPr/>
      </dsp:nvSpPr>
      <dsp:spPr>
        <a:xfrm>
          <a:off x="2912187" y="1083112"/>
          <a:ext cx="1472813" cy="47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Согласные </a:t>
          </a:r>
          <a:endParaRPr lang="ru-RU" sz="14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6110" y="1097035"/>
        <a:ext cx="1444967" cy="447527"/>
      </dsp:txXfrm>
    </dsp:sp>
    <dsp:sp modelId="{22D374D7-3AF8-4B69-90F0-6317DDAC986C}">
      <dsp:nvSpPr>
        <dsp:cNvPr id="0" name=""/>
        <dsp:cNvSpPr/>
      </dsp:nvSpPr>
      <dsp:spPr>
        <a:xfrm>
          <a:off x="1956638" y="1697189"/>
          <a:ext cx="874665" cy="47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B5ED5-F221-4540-94EC-8473833F4ECC}">
      <dsp:nvSpPr>
        <dsp:cNvPr id="0" name=""/>
        <dsp:cNvSpPr/>
      </dsp:nvSpPr>
      <dsp:spPr>
        <a:xfrm>
          <a:off x="2039818" y="1776210"/>
          <a:ext cx="874665" cy="47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Твёрдые/ мягкие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3741" y="1790133"/>
        <a:ext cx="846819" cy="447527"/>
      </dsp:txXfrm>
    </dsp:sp>
    <dsp:sp modelId="{C0695039-8E42-41CC-87D4-5A218FD4A94F}">
      <dsp:nvSpPr>
        <dsp:cNvPr id="0" name=""/>
        <dsp:cNvSpPr/>
      </dsp:nvSpPr>
      <dsp:spPr>
        <a:xfrm>
          <a:off x="2997664" y="1697189"/>
          <a:ext cx="970945" cy="47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D94BD-FB57-4543-A65F-024DDDC31BEC}">
      <dsp:nvSpPr>
        <dsp:cNvPr id="0" name=""/>
        <dsp:cNvSpPr/>
      </dsp:nvSpPr>
      <dsp:spPr>
        <a:xfrm>
          <a:off x="3080844" y="1776210"/>
          <a:ext cx="970945" cy="47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Звонкие/ глухие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4767" y="1790133"/>
        <a:ext cx="943099" cy="447527"/>
      </dsp:txXfrm>
    </dsp:sp>
    <dsp:sp modelId="{6211DF35-1DA3-4320-8594-8E3DDE179FB2}">
      <dsp:nvSpPr>
        <dsp:cNvPr id="0" name=""/>
        <dsp:cNvSpPr/>
      </dsp:nvSpPr>
      <dsp:spPr>
        <a:xfrm>
          <a:off x="4134969" y="1697189"/>
          <a:ext cx="1039219" cy="47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44C75-0959-4321-980E-44F85F549737}">
      <dsp:nvSpPr>
        <dsp:cNvPr id="0" name=""/>
        <dsp:cNvSpPr/>
      </dsp:nvSpPr>
      <dsp:spPr>
        <a:xfrm>
          <a:off x="4218149" y="1776210"/>
          <a:ext cx="1039219" cy="47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Парные/ непарные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2072" y="1790133"/>
        <a:ext cx="1011373" cy="447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DB831-9C18-478C-B4EE-03EDE44E3028}">
      <dsp:nvSpPr>
        <dsp:cNvPr id="0" name=""/>
        <dsp:cNvSpPr/>
      </dsp:nvSpPr>
      <dsp:spPr>
        <a:xfrm>
          <a:off x="2736849" y="1104939"/>
          <a:ext cx="1936341" cy="396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0"/>
              </a:lnTo>
              <a:lnTo>
                <a:pt x="1936341" y="228560"/>
              </a:lnTo>
              <a:lnTo>
                <a:pt x="1936341" y="396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C89FF-B1D4-4031-9B0A-C0B8CC14DE49}">
      <dsp:nvSpPr>
        <dsp:cNvPr id="0" name=""/>
        <dsp:cNvSpPr/>
      </dsp:nvSpPr>
      <dsp:spPr>
        <a:xfrm>
          <a:off x="2691129" y="1104939"/>
          <a:ext cx="91440" cy="396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0F43E-5FD2-45D5-B702-C149F73AE5DC}">
      <dsp:nvSpPr>
        <dsp:cNvPr id="0" name=""/>
        <dsp:cNvSpPr/>
      </dsp:nvSpPr>
      <dsp:spPr>
        <a:xfrm>
          <a:off x="800508" y="1104939"/>
          <a:ext cx="1936341" cy="396589"/>
        </a:xfrm>
        <a:custGeom>
          <a:avLst/>
          <a:gdLst/>
          <a:ahLst/>
          <a:cxnLst/>
          <a:rect l="0" t="0" r="0" b="0"/>
          <a:pathLst>
            <a:path>
              <a:moveTo>
                <a:pt x="1936341" y="0"/>
              </a:moveTo>
              <a:lnTo>
                <a:pt x="1936341" y="228560"/>
              </a:lnTo>
              <a:lnTo>
                <a:pt x="0" y="228560"/>
              </a:lnTo>
              <a:lnTo>
                <a:pt x="0" y="396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D2D90-F893-4322-8C83-9907F38C5199}">
      <dsp:nvSpPr>
        <dsp:cNvPr id="0" name=""/>
        <dsp:cNvSpPr/>
      </dsp:nvSpPr>
      <dsp:spPr>
        <a:xfrm>
          <a:off x="1936708" y="304798"/>
          <a:ext cx="1600282" cy="80014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При помощи приставки и суффикса</a:t>
          </a:r>
        </a:p>
      </dsp:txBody>
      <dsp:txXfrm>
        <a:off x="1936708" y="304798"/>
        <a:ext cx="1600282" cy="800141"/>
      </dsp:txXfrm>
    </dsp:sp>
    <dsp:sp modelId="{9F72C245-1945-4E07-A213-CA0C271AF911}">
      <dsp:nvSpPr>
        <dsp:cNvPr id="0" name=""/>
        <dsp:cNvSpPr/>
      </dsp:nvSpPr>
      <dsp:spPr>
        <a:xfrm>
          <a:off x="367" y="1501529"/>
          <a:ext cx="1600282" cy="80014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Приставочный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 способ</a:t>
          </a:r>
          <a:endParaRPr kumimoji="0" lang="ru-RU" altLang="ru-RU" sz="14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367" y="1501529"/>
        <a:ext cx="1600282" cy="800141"/>
      </dsp:txXfrm>
    </dsp:sp>
    <dsp:sp modelId="{6EB600D2-9FAA-4E5C-962E-0D4C82DB21DA}">
      <dsp:nvSpPr>
        <dsp:cNvPr id="0" name=""/>
        <dsp:cNvSpPr/>
      </dsp:nvSpPr>
      <dsp:spPr>
        <a:xfrm>
          <a:off x="1936708" y="1501529"/>
          <a:ext cx="1600282" cy="80014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Суффиксальный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способ</a:t>
          </a:r>
          <a:endParaRPr kumimoji="0" lang="ru-RU" altLang="ru-RU" sz="14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1936708" y="1501529"/>
        <a:ext cx="1600282" cy="800141"/>
      </dsp:txXfrm>
    </dsp:sp>
    <dsp:sp modelId="{CDDEE25D-E220-482C-A6CB-94772DB55810}">
      <dsp:nvSpPr>
        <dsp:cNvPr id="0" name=""/>
        <dsp:cNvSpPr/>
      </dsp:nvSpPr>
      <dsp:spPr>
        <a:xfrm>
          <a:off x="3873050" y="1501529"/>
          <a:ext cx="1600282" cy="80014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Приставочно-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суффиксальный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noaction"/>
            </a:rPr>
            <a:t>способ</a:t>
          </a:r>
          <a:endParaRPr kumimoji="0" lang="ru-RU" altLang="ru-RU" sz="14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3873050" y="1501529"/>
        <a:ext cx="1600282" cy="800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8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72108"/>
            <a:ext cx="4332358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32435" y="865293"/>
            <a:ext cx="2378393" cy="2708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06924" y="865293"/>
            <a:ext cx="2378393" cy="2708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973C-F556-4C1D-8C69-BCA8E8858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4426"/>
      </p:ext>
    </p:extLst>
  </p:cSld>
  <p:clrMapOvr>
    <a:masterClrMapping/>
  </p:clrMapOvr>
  <p:transition>
    <p:rand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C0F65-4719-475B-9973-1FAED0FA9C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435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6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1553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91795" y="1473771"/>
            <a:ext cx="281970" cy="11660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297"/>
          </a:xfrm>
          <a:prstGeom prst="rect">
            <a:avLst/>
          </a:prstGeom>
        </p:spPr>
        <p:txBody>
          <a:bodyPr vert="horz" wrap="square" lIns="0" tIns="15811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708611" y="555625"/>
            <a:ext cx="596382" cy="227575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6" y="223266"/>
            <a:ext cx="3584083" cy="537935"/>
          </a:xfrm>
          <a:prstGeom prst="rect">
            <a:avLst/>
          </a:prstGeom>
        </p:spPr>
        <p:txBody>
          <a:bodyPr vert="horz" wrap="square" lIns="0" tIns="1457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67" defTabSz="912215">
              <a:spcBef>
                <a:spcPts val="114"/>
              </a:spcBef>
              <a:defRPr/>
            </a:pPr>
            <a:r>
              <a:rPr lang="ru-RU" kern="0" spc="-5" dirty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712649" y="360784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410189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410189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2387" y="1271985"/>
            <a:ext cx="3800582" cy="1569640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Разделы науки о языке. Фонетика Состав слова.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Словообразование.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РАЗДЕЛЫ НАУКИ О  ЯЗЫКЕ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13715"/>
            <a:ext cx="5410200" cy="2185214"/>
          </a:xfrm>
        </p:spPr>
        <p:txBody>
          <a:bodyPr/>
          <a:lstStyle/>
          <a:p>
            <a:r>
              <a:rPr lang="ru-RU" sz="1800" b="1" i="0" dirty="0"/>
              <a:t>7.</a:t>
            </a:r>
            <a:r>
              <a:rPr lang="ru-RU" sz="1800" i="0" dirty="0">
                <a:solidFill>
                  <a:srgbClr val="FF0000"/>
                </a:solidFill>
              </a:rPr>
              <a:t> Лексикология - </a:t>
            </a:r>
            <a:r>
              <a:rPr lang="ru-RU" sz="1800" i="0" dirty="0"/>
              <a:t>раздел языка, изучающий слова языка, словарный запас языка.</a:t>
            </a:r>
          </a:p>
          <a:p>
            <a:r>
              <a:rPr lang="ru-RU" sz="1800" b="1" i="0" dirty="0" smtClean="0"/>
              <a:t>8.</a:t>
            </a:r>
            <a:r>
              <a:rPr lang="ru-RU" sz="1800" i="0" dirty="0" smtClean="0"/>
              <a:t> </a:t>
            </a:r>
            <a:r>
              <a:rPr lang="ru-RU" sz="1800" i="0" dirty="0" smtClean="0">
                <a:solidFill>
                  <a:srgbClr val="FF0000"/>
                </a:solidFill>
              </a:rPr>
              <a:t>Этимология</a:t>
            </a:r>
            <a:r>
              <a:rPr lang="ru-RU" sz="1800" i="0" dirty="0" smtClean="0"/>
              <a:t> — раздел языка, изучающий происхождение слов. </a:t>
            </a:r>
          </a:p>
          <a:p>
            <a:r>
              <a:rPr lang="ru-RU" sz="1800" b="1" i="0" dirty="0" smtClean="0"/>
              <a:t>9</a:t>
            </a:r>
            <a:r>
              <a:rPr lang="ru-RU" sz="1800" b="1" i="0" dirty="0"/>
              <a:t>.</a:t>
            </a:r>
            <a:r>
              <a:rPr lang="ru-RU" sz="1800" i="0" dirty="0"/>
              <a:t> </a:t>
            </a:r>
            <a:r>
              <a:rPr lang="ru-RU" sz="1800" i="0" dirty="0">
                <a:solidFill>
                  <a:srgbClr val="FF0000"/>
                </a:solidFill>
              </a:rPr>
              <a:t>Стилистика</a:t>
            </a:r>
            <a:r>
              <a:rPr lang="ru-RU" sz="1800" i="0" dirty="0"/>
              <a:t> — раздел языкознания, изучающий принципы объединения и организации слов, </a:t>
            </a:r>
            <a:r>
              <a:rPr lang="ru-RU" sz="1800" i="0" dirty="0" smtClean="0"/>
              <a:t> </a:t>
            </a:r>
            <a:r>
              <a:rPr lang="ru-RU" sz="1800" i="0" dirty="0"/>
              <a:t>предложений в более крупную единицу — текст.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240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ФОНЕТИКА</a:t>
            </a:r>
            <a:endParaRPr lang="ru-RU" altLang="ru-RU" sz="3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555625"/>
            <a:ext cx="4893589" cy="307777"/>
          </a:xfrm>
        </p:spPr>
        <p:txBody>
          <a:bodyPr/>
          <a:lstStyle/>
          <a:p>
            <a:pPr algn="ctr"/>
            <a:r>
              <a:rPr lang="ru-RU" altLang="ru-RU" sz="1800" i="0" dirty="0" smtClean="0"/>
              <a:t>Раздел языка, который изучает звуки</a:t>
            </a:r>
            <a:r>
              <a:rPr lang="ru-RU" altLang="ru-RU" sz="2000" i="0" dirty="0" smtClean="0"/>
              <a:t>.</a:t>
            </a:r>
            <a:endParaRPr lang="ru-RU" sz="2000" i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03414" y="143775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12009902"/>
              </p:ext>
            </p:extLst>
          </p:nvPr>
        </p:nvGraphicFramePr>
        <p:xfrm>
          <a:off x="292100" y="660047"/>
          <a:ext cx="5257800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1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/>
              <a:t>ГЛАСНЫЕ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708025"/>
            <a:ext cx="5486400" cy="2542234"/>
          </a:xfrm>
        </p:spPr>
        <p:txBody>
          <a:bodyPr/>
          <a:lstStyle/>
          <a:p>
            <a:pPr algn="ctr"/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Гласными называются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звуки, при образовании которых воздух свободно проходит через полость рта, не встречая какой-либо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преграды.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 Гласных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звуков 6:</a:t>
            </a:r>
            <a:r>
              <a:rPr lang="ru-RU" altLang="ru-RU" sz="1800" i="0" dirty="0" smtClean="0">
                <a:solidFill>
                  <a:srgbClr val="FF0000"/>
                </a:solidFill>
              </a:rPr>
              <a:t> </a:t>
            </a:r>
            <a:r>
              <a:rPr lang="ru-RU" altLang="ru-RU" sz="1800" i="0" dirty="0">
                <a:solidFill>
                  <a:srgbClr val="FF0000"/>
                </a:solidFill>
              </a:rPr>
              <a:t>[а</a:t>
            </a:r>
            <a:r>
              <a:rPr lang="ru-RU" altLang="ru-RU" sz="1800" i="0" dirty="0" smtClean="0">
                <a:solidFill>
                  <a:srgbClr val="FF0000"/>
                </a:solidFill>
              </a:rPr>
              <a:t>], [</a:t>
            </a:r>
            <a:r>
              <a:rPr lang="ru-RU" altLang="ru-RU" sz="1800" i="0" dirty="0">
                <a:solidFill>
                  <a:srgbClr val="FF0000"/>
                </a:solidFill>
              </a:rPr>
              <a:t>о</a:t>
            </a:r>
            <a:r>
              <a:rPr lang="ru-RU" altLang="ru-RU" sz="1800" i="0" dirty="0" smtClean="0">
                <a:solidFill>
                  <a:srgbClr val="FF0000"/>
                </a:solidFill>
              </a:rPr>
              <a:t>], [</a:t>
            </a:r>
            <a:r>
              <a:rPr lang="ru-RU" altLang="ru-RU" sz="1800" i="0" dirty="0">
                <a:solidFill>
                  <a:srgbClr val="FF0000"/>
                </a:solidFill>
              </a:rPr>
              <a:t>э</a:t>
            </a:r>
            <a:r>
              <a:rPr lang="ru-RU" altLang="ru-RU" sz="1800" i="0" dirty="0" smtClean="0">
                <a:solidFill>
                  <a:srgbClr val="FF0000"/>
                </a:solidFill>
              </a:rPr>
              <a:t>],</a:t>
            </a:r>
            <a:r>
              <a:rPr lang="ru-RU" altLang="ru-RU" sz="1800" i="0" dirty="0">
                <a:solidFill>
                  <a:srgbClr val="FF0000"/>
                </a:solidFill>
              </a:rPr>
              <a:t> [и</a:t>
            </a:r>
            <a:r>
              <a:rPr lang="ru-RU" altLang="ru-RU" sz="1800" i="0" dirty="0" smtClean="0">
                <a:solidFill>
                  <a:srgbClr val="FF0000"/>
                </a:solidFill>
              </a:rPr>
              <a:t>], [</a:t>
            </a:r>
            <a:r>
              <a:rPr lang="ru-RU" altLang="ru-RU" sz="1800" i="0" dirty="0">
                <a:solidFill>
                  <a:srgbClr val="FF0000"/>
                </a:solidFill>
              </a:rPr>
              <a:t>ы</a:t>
            </a:r>
            <a:r>
              <a:rPr lang="ru-RU" altLang="ru-RU" sz="1800" i="0" dirty="0" smtClean="0">
                <a:solidFill>
                  <a:srgbClr val="FF0000"/>
                </a:solidFill>
              </a:rPr>
              <a:t>], [ </a:t>
            </a:r>
            <a:r>
              <a:rPr lang="ru-RU" altLang="ru-RU" sz="1800" i="0" dirty="0">
                <a:solidFill>
                  <a:srgbClr val="FF0000"/>
                </a:solidFill>
              </a:rPr>
              <a:t>у</a:t>
            </a:r>
            <a:r>
              <a:rPr lang="ru-RU" altLang="ru-RU" sz="1800" i="0" dirty="0" smtClean="0">
                <a:solidFill>
                  <a:srgbClr val="FF0000"/>
                </a:solidFill>
              </a:rPr>
              <a:t>]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 Гласные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буквы </a:t>
            </a:r>
            <a:r>
              <a:rPr lang="ru-RU" altLang="ru-RU" sz="1800" i="0" u="sng" dirty="0" smtClean="0">
                <a:solidFill>
                  <a:srgbClr val="FF0000"/>
                </a:solidFill>
              </a:rPr>
              <a:t>е</a:t>
            </a:r>
            <a:r>
              <a:rPr lang="ru-RU" altLang="ru-RU" sz="1800" i="0" u="sng" dirty="0">
                <a:solidFill>
                  <a:srgbClr val="FF0000"/>
                </a:solidFill>
              </a:rPr>
              <a:t>, ё, ю, я</a:t>
            </a:r>
            <a:r>
              <a:rPr lang="ru-RU" altLang="ru-RU" sz="1800" i="0" dirty="0">
                <a:solidFill>
                  <a:srgbClr val="FF0000"/>
                </a:solidFill>
              </a:rPr>
              <a:t>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звуками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altLang="ru-RU" sz="1800" i="0" dirty="0">
                <a:solidFill>
                  <a:schemeClr val="tx2">
                    <a:lumMod val="50000"/>
                  </a:schemeClr>
                </a:solidFill>
              </a:rPr>
              <a:t>являются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pPr eaLnBrk="1" hangingPunct="1"/>
            <a:r>
              <a:rPr lang="ru-RU" altLang="ru-RU" sz="1800" i="0" dirty="0"/>
              <a:t>Все гласные звуки делятся на</a:t>
            </a:r>
            <a:r>
              <a:rPr lang="ru-RU" altLang="ru-RU" sz="1800" i="0" dirty="0" smtClean="0"/>
              <a:t>: </a:t>
            </a:r>
            <a:r>
              <a:rPr lang="ru-RU" altLang="ru-RU" sz="1800" i="0" dirty="0" smtClean="0">
                <a:solidFill>
                  <a:srgbClr val="FF0000"/>
                </a:solidFill>
              </a:rPr>
              <a:t>ударные и безударные.</a:t>
            </a:r>
            <a:endParaRPr lang="ru-RU" altLang="ru-RU" i="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i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altLang="ru-RU" sz="2400" dirty="0" smtClean="0"/>
              <a:t>СОГЛАСНЫЕ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479425"/>
            <a:ext cx="5486400" cy="4025717"/>
          </a:xfrm>
        </p:spPr>
        <p:txBody>
          <a:bodyPr/>
          <a:lstStyle/>
          <a:p>
            <a:r>
              <a:rPr lang="ru-RU" altLang="ru-RU" sz="1800" i="0" dirty="0" smtClean="0"/>
              <a:t>     Согласными </a:t>
            </a:r>
            <a:r>
              <a:rPr lang="ru-RU" altLang="ru-RU" sz="1800" i="0" dirty="0"/>
              <a:t>называются звуки, при образовании которых воздух встречает в полости рта какую-нибудь преграду.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1800" i="0" dirty="0"/>
              <a:t> </a:t>
            </a:r>
            <a:r>
              <a:rPr lang="ru-RU" altLang="ru-RU" sz="1800" i="0" dirty="0" smtClean="0"/>
              <a:t>    Согласных </a:t>
            </a:r>
            <a:r>
              <a:rPr lang="ru-RU" altLang="ru-RU" sz="1800" i="0" dirty="0"/>
              <a:t>звуков  </a:t>
            </a:r>
            <a:r>
              <a:rPr lang="ru-RU" altLang="ru-RU" sz="1800" i="0" dirty="0">
                <a:solidFill>
                  <a:srgbClr val="0000FF"/>
                </a:solidFill>
              </a:rPr>
              <a:t>36</a:t>
            </a:r>
            <a:r>
              <a:rPr lang="ru-RU" altLang="ru-RU" sz="1800" i="0" dirty="0"/>
              <a:t>:  [б]- [б'], [в]- [в'], [г]- [г'],  [д]- [д'], [ж], [з]- [з'], [й' ], [к]- [к'], [л]- [л'], [м]- [м'], [н]- [н'],  [п]- [п'], [р]- [р'], [с]- [с'], [т]- [т'],   [ф]- [ф'], [х]- [х'], [ц ], [ч'],  [ш], [щ‘].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1800" i="0" dirty="0" smtClean="0"/>
              <a:t>     Все </a:t>
            </a:r>
            <a:r>
              <a:rPr lang="ru-RU" altLang="ru-RU" sz="1800" i="0" dirty="0"/>
              <a:t>согласные звуки делятся на </a:t>
            </a:r>
            <a:r>
              <a:rPr lang="ru-RU" altLang="ru-RU" sz="1800" i="0" dirty="0">
                <a:solidFill>
                  <a:srgbClr val="0000FF"/>
                </a:solidFill>
              </a:rPr>
              <a:t>звонкие - глухие </a:t>
            </a:r>
            <a:r>
              <a:rPr lang="ru-RU" altLang="ru-RU" sz="1800" i="0" dirty="0"/>
              <a:t>(деление по участию голоса и шума): [б] - [п], [в] - [ф], [д] - [т], [г] - [к], [ж] - [ш], [з] - [с], [й ],[л], [м], [н], [р], [х], [ц</a:t>
            </a:r>
            <a:r>
              <a:rPr lang="ru-RU" altLang="ru-RU" sz="1800" i="0" dirty="0" smtClean="0"/>
              <a:t>], [</a:t>
            </a:r>
            <a:r>
              <a:rPr lang="ru-RU" altLang="ru-RU" sz="1800" i="0" dirty="0"/>
              <a:t>ч </a:t>
            </a:r>
            <a:r>
              <a:rPr lang="ru-RU" altLang="ru-RU" sz="1800" i="0" dirty="0" smtClean="0"/>
              <a:t>],[</a:t>
            </a:r>
            <a:r>
              <a:rPr lang="ru-RU" altLang="ru-RU" sz="1800" i="0" dirty="0"/>
              <a:t>щ ].</a:t>
            </a:r>
          </a:p>
          <a:p>
            <a:pPr eaLnBrk="1" hangingPunct="1"/>
            <a:endParaRPr lang="ru-RU" altLang="ru-RU" sz="1600" i="0" dirty="0"/>
          </a:p>
          <a:p>
            <a:pPr eaLnBrk="1" hangingPunct="1"/>
            <a:endParaRPr lang="ru-RU" altLang="ru-RU" sz="1600" i="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altLang="ru-RU" i="0" dirty="0"/>
          </a:p>
          <a:p>
            <a:pPr eaLnBrk="1" hangingPunct="1">
              <a:lnSpc>
                <a:spcPct val="80000"/>
              </a:lnSpc>
            </a:pPr>
            <a:endParaRPr lang="ru-RU" altLang="ru-RU" i="0" dirty="0"/>
          </a:p>
          <a:p>
            <a:endParaRPr lang="ru-RU" altLang="ru-RU" i="0" dirty="0"/>
          </a:p>
          <a:p>
            <a:endParaRPr lang="ru-RU" i="0" dirty="0"/>
          </a:p>
        </p:txBody>
      </p:sp>
    </p:spTree>
    <p:extLst>
      <p:ext uri="{BB962C8B-B14F-4D97-AF65-F5344CB8AC3E}">
        <p14:creationId xmlns:p14="http://schemas.microsoft.com/office/powerpoint/2010/main" val="28958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512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498296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Всё лето листья подставляли солнцу ладошки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щёчки,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спинки и животики. И так налились и пропитались солнцем, что к осени сами стали как солнышки – багряными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золотыми.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0" y="1622425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Каких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гласных нет в тексте?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Выпишите слова, в которых: а) есть шипящие;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все согласные глухие; в)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согласные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звонкие;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согласные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твёрдые; д)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согласные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мягкие.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Выпишите слова с наибольшим количеством гласных.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512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500" y="555625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 тексте нет гласных   </a:t>
            </a:r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а) есть шипящие: ладо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ки, 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ёч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и, 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ивотики, солны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ки;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все согласные глухие: щёчки,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так, что, как;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согласные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звонкие: багряными; 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согласные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твёрдые: солнцу, так, солнцем, что, как; д)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согласные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мягкие: щёчки,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осени.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Слова с наибольшим количеством гласных: п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дст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сь, б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83426"/>
            <a:ext cx="5486399" cy="276999"/>
          </a:xfrm>
        </p:spPr>
        <p:txBody>
          <a:bodyPr/>
          <a:lstStyle/>
          <a:p>
            <a:pPr algn="ctr"/>
            <a:r>
              <a:rPr lang="ru-RU" sz="1800" i="0" dirty="0" smtClean="0">
                <a:solidFill>
                  <a:srgbClr val="FF0000"/>
                </a:solidFill>
              </a:rPr>
              <a:t>Сделайте фонетический разбор нескольких слов. </a:t>
            </a:r>
            <a:endParaRPr lang="ru-RU" sz="1800" i="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513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-2070100" y="-73977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пропустить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8900" y="998924"/>
            <a:ext cx="554754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я́рко</a:t>
            </a:r>
            <a:r>
              <a:rPr lang="ru-RU" dirty="0"/>
              <a:t>¹ </a:t>
            </a:r>
            <a:r>
              <a:rPr lang="ru-RU" altLang="ru-RU" dirty="0" smtClean="0">
                <a:solidFill>
                  <a:srgbClr val="000000"/>
                </a:solidFill>
              </a:rPr>
              <a:t>[</a:t>
            </a:r>
            <a:r>
              <a:rPr lang="ru-RU" altLang="ru-RU" dirty="0" err="1">
                <a:solidFill>
                  <a:srgbClr val="000000"/>
                </a:solidFill>
              </a:rPr>
              <a:t>й’арка</a:t>
            </a:r>
            <a:r>
              <a:rPr lang="ru-RU" altLang="ru-RU" dirty="0" smtClean="0">
                <a:solidFill>
                  <a:srgbClr val="000000"/>
                </a:solidFill>
              </a:rPr>
              <a:t>] - </a:t>
            </a:r>
            <a:r>
              <a:rPr lang="ru-RU" altLang="ru-RU" dirty="0">
                <a:solidFill>
                  <a:srgbClr val="000000"/>
                </a:solidFill>
              </a:rPr>
              <a:t>слово из 2 </a:t>
            </a:r>
            <a:r>
              <a:rPr lang="ru-RU" altLang="ru-RU" dirty="0" smtClean="0">
                <a:solidFill>
                  <a:srgbClr val="000000"/>
                </a:solidFill>
              </a:rPr>
              <a:t>слогов, 1 перенос</a:t>
            </a:r>
          </a:p>
          <a:p>
            <a:r>
              <a:rPr lang="ru-RU" dirty="0"/>
              <a:t>я — [й’] — </a:t>
            </a:r>
            <a:r>
              <a:rPr lang="ru-RU" dirty="0" smtClean="0"/>
              <a:t>согласный</a:t>
            </a:r>
            <a:r>
              <a:rPr lang="ru-RU" dirty="0"/>
              <a:t>, мягкий</a:t>
            </a:r>
            <a:r>
              <a:rPr lang="ru-RU" dirty="0" smtClean="0"/>
              <a:t>, </a:t>
            </a:r>
            <a:r>
              <a:rPr lang="ru-RU" dirty="0"/>
              <a:t>звонкий </a:t>
            </a:r>
            <a:r>
              <a:rPr lang="ru-RU" dirty="0" smtClean="0"/>
              <a:t>непарный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[</a:t>
            </a:r>
            <a:r>
              <a:rPr lang="ru-RU" dirty="0"/>
              <a:t>а] — гласный, ударный</a:t>
            </a:r>
            <a:br>
              <a:rPr lang="ru-RU" dirty="0"/>
            </a:br>
            <a:r>
              <a:rPr lang="ru-RU" dirty="0"/>
              <a:t>р — [р] — </a:t>
            </a:r>
            <a:r>
              <a:rPr lang="ru-RU" dirty="0" smtClean="0"/>
              <a:t>согласный</a:t>
            </a:r>
            <a:r>
              <a:rPr lang="ru-RU" dirty="0"/>
              <a:t>, твёрдый</a:t>
            </a:r>
            <a:r>
              <a:rPr lang="ru-RU" dirty="0" smtClean="0"/>
              <a:t>, </a:t>
            </a:r>
            <a:r>
              <a:rPr lang="ru-RU" dirty="0"/>
              <a:t>звонкий </a:t>
            </a:r>
            <a:r>
              <a:rPr lang="ru-RU" dirty="0" smtClean="0"/>
              <a:t>непарный</a:t>
            </a:r>
            <a:br>
              <a:rPr lang="ru-RU" dirty="0" smtClean="0"/>
            </a:br>
            <a:r>
              <a:rPr lang="ru-RU" dirty="0" smtClean="0"/>
              <a:t>к — </a:t>
            </a:r>
            <a:r>
              <a:rPr lang="ru-RU" dirty="0"/>
              <a:t>[к] — </a:t>
            </a:r>
            <a:r>
              <a:rPr lang="ru-RU" dirty="0" smtClean="0"/>
              <a:t>согласный</a:t>
            </a:r>
            <a:r>
              <a:rPr lang="ru-RU" dirty="0"/>
              <a:t>, твёрдый</a:t>
            </a:r>
            <a:r>
              <a:rPr lang="ru-RU" dirty="0" smtClean="0"/>
              <a:t>, </a:t>
            </a:r>
            <a:r>
              <a:rPr lang="ru-RU" dirty="0"/>
              <a:t>глухой </a:t>
            </a:r>
            <a:r>
              <a:rPr lang="ru-RU" dirty="0" smtClean="0"/>
              <a:t>парный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u="sng" dirty="0" smtClean="0"/>
              <a:t>о</a:t>
            </a:r>
            <a:r>
              <a:rPr lang="ru-RU" u="sng" dirty="0"/>
              <a:t> — [а] — гласный, безударный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слове 4 буквы и 5 звуков.</a:t>
            </a:r>
          </a:p>
          <a:p>
            <a:pPr defTabSz="914400"/>
            <a:endParaRPr lang="ru-RU" altLang="ru-RU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513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555625"/>
            <a:ext cx="5486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письмо́¹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п’ис’мо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] —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слово из 2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слогов, 1 перен.</a:t>
            </a:r>
          </a:p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 — [п’] — согласный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мягкий, глухой парный 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 — [и] — гласный, безударный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 — [с’] —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согласный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 мягкий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глухой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парный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 — не обозначает звука</a:t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 — [м] —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согласный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 твёрдый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звонкий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непарный</a:t>
            </a:r>
            <a:b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00" u="sng" dirty="0">
                <a:latin typeface="Arial" panose="020B0604020202020204" pitchFamily="34" charset="0"/>
                <a:cs typeface="Arial" panose="020B0604020202020204" pitchFamily="34" charset="0"/>
              </a:rPr>
              <a:t> — [о] — гласный, ударный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слове 6 букв и 5 звуков.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070100" y="-73977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пропустить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4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276999"/>
          </a:xfrm>
        </p:spPr>
        <p:txBody>
          <a:bodyPr/>
          <a:lstStyle/>
          <a:p>
            <a:pPr algn="ctr"/>
            <a:r>
              <a:rPr lang="ru-RU" sz="1800" i="0" dirty="0" smtClean="0">
                <a:solidFill>
                  <a:srgbClr val="FF0000"/>
                </a:solidFill>
              </a:rPr>
              <a:t>Расположите слова по алфавиту и запишите. </a:t>
            </a:r>
            <a:endParaRPr lang="ru-RU" sz="1800" i="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514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1089025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…, лещ…, камыш…, кирпич…, вещ…,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…, ключ…,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кисточ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…ка,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…, овощ…, зелен…,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фонар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апел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бинокл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магистрал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…, мал…чик,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…тик, кос…т…, зон…тик,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923230"/>
            <a:ext cx="5486399" cy="1231106"/>
          </a:xfrm>
        </p:spPr>
        <p:txBody>
          <a:bodyPr/>
          <a:lstStyle/>
          <a:p>
            <a:pPr algn="l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Апельсин, бантик, бинокль, вещь, дочь, зелень, зонтик,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камыш, кирпич, кисточка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ключ, кость, лещ , магистраль, мальчик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ночь, овощ, письмо,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речь, фонарь. </a:t>
            </a:r>
            <a:endParaRPr lang="ru-RU" sz="20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514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77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/>
              <a:t>СЕГОДНЯ НА УРОКЕ: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92300" y="685701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Повторим, обобщим, углубим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закрепим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усвоенные знания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данным темам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/>
              <a:t> 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i.pinimg.com/736x/f5/16/7d/f5167d74e80012d3fe1deb1031a9ca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721178"/>
            <a:ext cx="1248909" cy="192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1747758" y="-282575"/>
            <a:ext cx="2633650" cy="1061829"/>
          </a:xfrm>
        </p:spPr>
        <p:txBody>
          <a:bodyPr/>
          <a:lstStyle/>
          <a:p>
            <a:pPr algn="ctr" eaLnBrk="1" hangingPunct="1"/>
            <a:r>
              <a:rPr lang="ru-RU" altLang="ru-RU" sz="2300" dirty="0"/>
              <a:t/>
            </a:r>
            <a:br>
              <a:rPr lang="ru-RU" altLang="ru-RU" sz="2300" dirty="0"/>
            </a:br>
            <a:r>
              <a:rPr lang="ru-RU" altLang="ru-RU" sz="2300" dirty="0" smtClean="0">
                <a:solidFill>
                  <a:schemeClr val="folHlink"/>
                </a:solidFill>
              </a:rPr>
              <a:t>ЧАСТИ  СЛОВА</a:t>
            </a:r>
            <a:r>
              <a:rPr lang="ru-RU" altLang="ru-RU" sz="2300" dirty="0">
                <a:solidFill>
                  <a:schemeClr val="folHlink"/>
                </a:solidFill>
              </a:rPr>
              <a:t/>
            </a:r>
            <a:br>
              <a:rPr lang="ru-RU" altLang="ru-RU" sz="2300" dirty="0">
                <a:solidFill>
                  <a:schemeClr val="folHlink"/>
                </a:solidFill>
              </a:rPr>
            </a:br>
            <a:endParaRPr lang="ru-RU" altLang="ru-RU" sz="2300" dirty="0">
              <a:solidFill>
                <a:schemeClr val="folHlink"/>
              </a:solidFill>
            </a:endParaRPr>
          </a:p>
        </p:txBody>
      </p:sp>
      <p:sp>
        <p:nvSpPr>
          <p:cNvPr id="2765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39700" y="403225"/>
            <a:ext cx="5330803" cy="26591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i="0" dirty="0" smtClean="0"/>
              <a:t>    Наименьшая значимая часть слова –</a:t>
            </a:r>
            <a:r>
              <a:rPr lang="ru-RU" altLang="ru-RU" sz="1600" i="0" dirty="0" smtClean="0">
                <a:solidFill>
                  <a:srgbClr val="FF0000"/>
                </a:solidFill>
              </a:rPr>
              <a:t> морфема</a:t>
            </a:r>
            <a:r>
              <a:rPr lang="ru-RU" altLang="ru-RU" sz="1600" i="0" dirty="0" smtClean="0"/>
              <a:t>. </a:t>
            </a:r>
            <a:r>
              <a:rPr lang="ru-RU" altLang="ru-RU" sz="1600" i="0" dirty="0" smtClean="0">
                <a:solidFill>
                  <a:srgbClr val="C00000"/>
                </a:solidFill>
              </a:rPr>
              <a:t>Корень, окончание, суффикс, приставка </a:t>
            </a:r>
            <a:r>
              <a:rPr lang="ru-RU" altLang="ru-RU" sz="1600" i="0" dirty="0" smtClean="0"/>
              <a:t>– это </a:t>
            </a:r>
            <a:r>
              <a:rPr lang="ru-RU" altLang="ru-RU" sz="1600" i="0" dirty="0" smtClean="0">
                <a:solidFill>
                  <a:srgbClr val="FF0000"/>
                </a:solidFill>
              </a:rPr>
              <a:t>морфемы</a:t>
            </a:r>
            <a:r>
              <a:rPr lang="ru-RU" altLang="ru-RU" sz="1600" i="0" dirty="0" smtClean="0"/>
              <a:t>, то есть </a:t>
            </a:r>
            <a:r>
              <a:rPr lang="ru-RU" altLang="ru-RU" sz="1600" i="0" dirty="0" smtClean="0">
                <a:solidFill>
                  <a:srgbClr val="FF0000"/>
                </a:solidFill>
              </a:rPr>
              <a:t>части слова</a:t>
            </a:r>
            <a:r>
              <a:rPr lang="ru-RU" altLang="ru-RU" sz="1600" i="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altLang="ru-RU" sz="1600" i="0" dirty="0" smtClean="0"/>
              <a:t>Общая  </a:t>
            </a:r>
            <a:r>
              <a:rPr lang="ru-RU" altLang="ru-RU" sz="1600" i="0" dirty="0"/>
              <a:t>часть  родственных  слов  называется  </a:t>
            </a:r>
            <a:r>
              <a:rPr lang="ru-RU" altLang="ru-RU" sz="1600" i="0" dirty="0" smtClean="0">
                <a:solidFill>
                  <a:srgbClr val="C00000"/>
                </a:solidFill>
              </a:rPr>
              <a:t>корнем.</a:t>
            </a:r>
            <a:endParaRPr lang="ru-RU" altLang="ru-RU" sz="1600" i="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1600" i="0" dirty="0"/>
              <a:t>Часть  слова  без  окончания  называется  </a:t>
            </a:r>
            <a:r>
              <a:rPr lang="ru-RU" altLang="ru-RU" sz="1600" i="0" dirty="0" smtClean="0">
                <a:solidFill>
                  <a:schemeClr val="tx2"/>
                </a:solidFill>
              </a:rPr>
              <a:t>основой.</a:t>
            </a:r>
            <a:endParaRPr lang="ru-RU" altLang="ru-RU" sz="1600" i="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1600" i="0" dirty="0">
                <a:solidFill>
                  <a:srgbClr val="C00000"/>
                </a:solidFill>
              </a:rPr>
              <a:t>Окончание </a:t>
            </a:r>
            <a:r>
              <a:rPr lang="ru-RU" altLang="ru-RU" sz="1600" i="0" dirty="0"/>
              <a:t>– это  изменяемая  часть  </a:t>
            </a:r>
            <a:r>
              <a:rPr lang="ru-RU" altLang="ru-RU" sz="1600" i="0" dirty="0" smtClean="0"/>
              <a:t>слова.</a:t>
            </a:r>
            <a:endParaRPr lang="ru-RU" altLang="ru-RU" sz="1600" i="0" dirty="0"/>
          </a:p>
          <a:p>
            <a:pPr>
              <a:lnSpc>
                <a:spcPct val="90000"/>
              </a:lnSpc>
            </a:pPr>
            <a:r>
              <a:rPr lang="ru-RU" altLang="ru-RU" sz="1600" i="0" dirty="0">
                <a:solidFill>
                  <a:srgbClr val="C00000"/>
                </a:solidFill>
              </a:rPr>
              <a:t>Приставка</a:t>
            </a:r>
            <a:r>
              <a:rPr lang="ru-RU" altLang="ru-RU" sz="1600" i="0" dirty="0"/>
              <a:t> – это  часть  слова,  которая  стоит перед     корнем  и  служит  для  </a:t>
            </a:r>
            <a:r>
              <a:rPr lang="ru-RU" altLang="ru-RU" sz="1600" i="0" dirty="0" smtClean="0"/>
              <a:t>образования новых  </a:t>
            </a:r>
            <a:r>
              <a:rPr lang="ru-RU" altLang="ru-RU" sz="1600" i="0" dirty="0" smtClean="0"/>
              <a:t>слов.</a:t>
            </a:r>
            <a:endParaRPr lang="ru-RU" altLang="ru-RU" sz="1600" i="0" dirty="0"/>
          </a:p>
          <a:p>
            <a:pPr>
              <a:lnSpc>
                <a:spcPct val="90000"/>
              </a:lnSpc>
            </a:pPr>
            <a:r>
              <a:rPr lang="ru-RU" altLang="ru-RU" sz="1600" i="0" dirty="0">
                <a:solidFill>
                  <a:srgbClr val="C00000"/>
                </a:solidFill>
              </a:rPr>
              <a:t>Суффикс</a:t>
            </a:r>
            <a:r>
              <a:rPr lang="ru-RU" altLang="ru-RU" sz="1600" i="0" dirty="0"/>
              <a:t> – это  часть  слова,  </a:t>
            </a:r>
          </a:p>
          <a:p>
            <a:pPr>
              <a:lnSpc>
                <a:spcPct val="90000"/>
              </a:lnSpc>
            </a:pPr>
            <a:r>
              <a:rPr lang="ru-RU" altLang="ru-RU" sz="1600" i="0" dirty="0"/>
              <a:t>которая  стоит  после  корня  </a:t>
            </a:r>
          </a:p>
          <a:p>
            <a:pPr>
              <a:lnSpc>
                <a:spcPct val="90000"/>
              </a:lnSpc>
            </a:pPr>
            <a:r>
              <a:rPr lang="ru-RU" altLang="ru-RU" sz="1600" i="0" dirty="0"/>
              <a:t>и  служит  для  образования  </a:t>
            </a:r>
          </a:p>
          <a:p>
            <a:pPr>
              <a:lnSpc>
                <a:spcPct val="90000"/>
              </a:lnSpc>
            </a:pPr>
            <a:r>
              <a:rPr lang="ru-RU" altLang="ru-RU" sz="1600" i="0" dirty="0"/>
              <a:t>новых  </a:t>
            </a:r>
            <a:r>
              <a:rPr lang="ru-RU" altLang="ru-RU" sz="1600" i="0" dirty="0" smtClean="0"/>
              <a:t>слов.</a:t>
            </a:r>
            <a:endParaRPr lang="ru-RU" altLang="ru-RU" sz="1600" i="0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2339428"/>
            <a:ext cx="533400" cy="42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339428"/>
            <a:ext cx="838200" cy="42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2339428"/>
            <a:ext cx="533400" cy="42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2339428"/>
            <a:ext cx="395812" cy="42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275349"/>
      </p:ext>
    </p:extLst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250825"/>
            <a:ext cx="2438399" cy="2985433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sz="1600" i="0" dirty="0"/>
              <a:t>При образовании </a:t>
            </a:r>
            <a:endParaRPr lang="ru-RU" sz="1600" i="0" dirty="0" smtClean="0"/>
          </a:p>
          <a:p>
            <a:pPr algn="l"/>
            <a:r>
              <a:rPr lang="ru-RU" sz="1600" i="0" dirty="0" smtClean="0"/>
              <a:t>слов при </a:t>
            </a:r>
            <a:r>
              <a:rPr lang="ru-RU" sz="1600" i="0" dirty="0"/>
              <a:t>помощи приставок </a:t>
            </a:r>
            <a:r>
              <a:rPr lang="ru-RU" sz="1600" i="0" dirty="0" smtClean="0"/>
              <a:t>и </a:t>
            </a:r>
            <a:r>
              <a:rPr lang="ru-RU" sz="1600" i="0" dirty="0"/>
              <a:t>суффиксов меняется лексическое </a:t>
            </a:r>
            <a:r>
              <a:rPr lang="ru-RU" sz="1600" i="0" dirty="0" smtClean="0"/>
              <a:t>значение. То </a:t>
            </a:r>
            <a:r>
              <a:rPr lang="ru-RU" sz="1600" i="0" dirty="0"/>
              <a:t>есть </a:t>
            </a:r>
            <a:r>
              <a:rPr lang="ru-RU" sz="1600" i="0" dirty="0" smtClean="0"/>
              <a:t>образуются однокоренные </a:t>
            </a:r>
            <a:r>
              <a:rPr lang="ru-RU" sz="1600" i="0" dirty="0"/>
              <a:t>слова. </a:t>
            </a:r>
            <a:r>
              <a:rPr lang="ru-RU" sz="1600" i="0" dirty="0">
                <a:solidFill>
                  <a:srgbClr val="FF0000"/>
                </a:solidFill>
              </a:rPr>
              <a:t>Однокоренные </a:t>
            </a:r>
            <a:r>
              <a:rPr lang="ru-RU" sz="1600" i="0" dirty="0"/>
              <a:t>слова – </a:t>
            </a:r>
            <a:endParaRPr lang="ru-RU" sz="1600" i="0" dirty="0" smtClean="0"/>
          </a:p>
          <a:p>
            <a:pPr algn="l"/>
            <a:r>
              <a:rPr lang="ru-RU" sz="1600" i="0" dirty="0" smtClean="0"/>
              <a:t>это </a:t>
            </a:r>
            <a:r>
              <a:rPr lang="ru-RU" sz="1600" i="0" dirty="0"/>
              <a:t>слова, которые имеют одинаковый корень и общее значение</a:t>
            </a:r>
            <a:r>
              <a:rPr lang="ru-RU" sz="1800" i="0" dirty="0" smtClean="0"/>
              <a:t>.</a:t>
            </a:r>
            <a:endParaRPr lang="ru-RU" sz="1800" i="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455613"/>
            <a:ext cx="3111499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9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111" y="708025"/>
            <a:ext cx="4893589" cy="2031325"/>
          </a:xfrm>
        </p:spPr>
        <p:txBody>
          <a:bodyPr/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Ива –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</a:rPr>
              <a:t>ивушка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Корова – коровушка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Сова –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</a:rPr>
              <a:t>совушка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Трава – травушка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Голова – головушка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Дед - ?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5" name="Picture 11" descr="http://i.mycdn.me/i?r=AzEPZsRbOZEKgBhR0XGMT1RkrJ0tGFV-KrHQU7vVS8IN0a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629248"/>
            <a:ext cx="2567466" cy="24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ОДНОКОРЕННЫЕ СЛОВА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06500" y="2384425"/>
            <a:ext cx="13716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дедушка</a:t>
            </a:r>
            <a:endParaRPr lang="ru-RU" sz="2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thumbs.gfycat.com/BitterSecondaryHorse-smal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2232025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avatars.mds.yandex.net/get-zen_doc/100325/pub_5ab38bb3d7bf215a59845e06_5ab3900f482677c5e2a5326c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4099" y="677563"/>
            <a:ext cx="609601" cy="4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5500" y="1851025"/>
            <a:ext cx="380999" cy="116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9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375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1700" dirty="0" smtClean="0">
                <a:solidFill>
                  <a:srgbClr val="C00000"/>
                </a:solidFill>
              </a:rPr>
              <a:t>СЛОВА ОБРАЗУЮТСЯ ОТ ПРОИЗВОДНЫХ КОРНЕЙ</a:t>
            </a:r>
            <a:r>
              <a:rPr lang="ru-RU" altLang="ru-RU" sz="1600" dirty="0" smtClean="0">
                <a:solidFill>
                  <a:srgbClr val="C00000"/>
                </a:solidFill>
              </a:rPr>
              <a:t/>
            </a:r>
            <a:br>
              <a:rPr lang="ru-RU" altLang="ru-RU" sz="1600" dirty="0" smtClean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30605767"/>
              </p:ext>
            </p:extLst>
          </p:nvPr>
        </p:nvGraphicFramePr>
        <p:xfrm>
          <a:off x="152400" y="479425"/>
          <a:ext cx="54737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97520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345353" y="124738"/>
            <a:ext cx="4132157" cy="430887"/>
          </a:xfrm>
        </p:spPr>
        <p:txBody>
          <a:bodyPr/>
          <a:lstStyle/>
          <a:p>
            <a:pPr algn="ctr"/>
            <a:r>
              <a:rPr lang="ru-RU" altLang="ru-RU" sz="1400" dirty="0">
                <a:solidFill>
                  <a:srgbClr val="FF0000"/>
                </a:solidFill>
              </a:rPr>
              <a:t>Определи </a:t>
            </a:r>
            <a:r>
              <a:rPr lang="ru-RU" altLang="ru-RU" sz="1400" dirty="0" smtClean="0">
                <a:solidFill>
                  <a:srgbClr val="FF0000"/>
                </a:solidFill>
              </a:rPr>
              <a:t>способы </a:t>
            </a:r>
            <a:r>
              <a:rPr lang="ru-RU" altLang="ru-RU" sz="1400" dirty="0">
                <a:solidFill>
                  <a:srgbClr val="FF0000"/>
                </a:solidFill>
              </a:rPr>
              <a:t>образования </a:t>
            </a:r>
            <a:br>
              <a:rPr lang="ru-RU" altLang="ru-RU" sz="1400" dirty="0">
                <a:solidFill>
                  <a:srgbClr val="FF0000"/>
                </a:solidFill>
              </a:rPr>
            </a:br>
            <a:r>
              <a:rPr lang="ru-RU" altLang="ru-RU" sz="1400" dirty="0">
                <a:solidFill>
                  <a:srgbClr val="FF0000"/>
                </a:solidFill>
              </a:rPr>
              <a:t>имен существительных!</a:t>
            </a:r>
          </a:p>
        </p:txBody>
      </p:sp>
      <p:sp>
        <p:nvSpPr>
          <p:cNvPr id="7" name="AutoShape 21"/>
          <p:cNvSpPr>
            <a:spLocks noGrp="1" noChangeArrowheads="1"/>
          </p:cNvSpPr>
          <p:nvPr>
            <p:ph idx="4294967295"/>
          </p:nvPr>
        </p:nvSpPr>
        <p:spPr>
          <a:xfrm>
            <a:off x="396761" y="1547596"/>
            <a:ext cx="1123966" cy="32992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algn="ctr"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Японец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21"/>
          <p:cNvSpPr txBox="1">
            <a:spLocks noChangeArrowheads="1"/>
          </p:cNvSpPr>
          <p:nvPr/>
        </p:nvSpPr>
        <p:spPr bwMode="auto">
          <a:xfrm>
            <a:off x="3315335" y="1838748"/>
            <a:ext cx="2354368" cy="288431"/>
          </a:xfrm>
          <a:prstGeom prst="roundRect">
            <a:avLst>
              <a:gd name="adj" fmla="val 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marL="193053" indent="-193053" algn="ctr">
              <a:spcBef>
                <a:spcPct val="20000"/>
              </a:spcBef>
              <a:defRPr/>
            </a:pP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Бескозырка</a:t>
            </a:r>
            <a:endParaRPr lang="ru-R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8" descr="Японская осень с Кэном Кавасу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9" y="403225"/>
            <a:ext cx="1056851" cy="110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Китайский луноход отправился к спутнику Земли Новости человечества высокие технологии, космос, наука, психолог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" y="2157443"/>
            <a:ext cx="2129155" cy="89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1"/>
          <p:cNvSpPr txBox="1">
            <a:spLocks noChangeArrowheads="1"/>
          </p:cNvSpPr>
          <p:nvPr/>
        </p:nvSpPr>
        <p:spPr bwMode="auto">
          <a:xfrm>
            <a:off x="2425700" y="2689224"/>
            <a:ext cx="1777788" cy="288431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marL="193053" indent="-193053" algn="ctr">
              <a:spcBef>
                <a:spcPct val="20000"/>
              </a:spcBef>
              <a:defRPr/>
            </a:pP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Луноход</a:t>
            </a:r>
            <a:endParaRPr lang="ru-R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Picture 12" descr="Выкройка бескозырки моряка из бумаги - Выкрой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738354"/>
            <a:ext cx="1939951" cy="10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8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9" grpId="0" animBg="1" autoUpdateAnimBg="0"/>
      <p:bldP spid="1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альтернативный процесс 4"/>
          <p:cNvSpPr/>
          <p:nvPr/>
        </p:nvSpPr>
        <p:spPr>
          <a:xfrm>
            <a:off x="0" y="0"/>
            <a:ext cx="5765800" cy="54080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СЕБЯ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92193" y="1550317"/>
            <a:ext cx="5573607" cy="1436977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pPr marL="193053" indent="-193053">
              <a:defRPr/>
            </a:pPr>
            <a:r>
              <a:rPr lang="ru-RU" sz="1600" b="1" dirty="0"/>
              <a:t>                                  </a:t>
            </a:r>
            <a:endParaRPr lang="ru-RU" sz="1400" b="1" dirty="0"/>
          </a:p>
          <a:p>
            <a:pPr marL="193053" indent="-193053">
              <a:defRPr/>
            </a:pPr>
            <a:r>
              <a:rPr lang="ru-RU" sz="1400" b="1" dirty="0"/>
              <a:t>            </a:t>
            </a:r>
          </a:p>
          <a:p>
            <a:pPr marL="193053" indent="-193053">
              <a:defRPr/>
            </a:pPr>
            <a:r>
              <a:rPr lang="ru-RU" sz="1400" b="1" dirty="0"/>
              <a:t>                  </a:t>
            </a:r>
          </a:p>
          <a:p>
            <a:pPr marL="193053" indent="-193053">
              <a:defRPr/>
            </a:pPr>
            <a:r>
              <a:rPr lang="ru-RU" sz="1400" b="1" dirty="0"/>
              <a:t>                                           -</a:t>
            </a:r>
          </a:p>
          <a:p>
            <a:pPr marL="193053" indent="-193053">
              <a:defRPr/>
            </a:pPr>
            <a:endParaRPr lang="ru-RU" sz="1600" b="1" dirty="0"/>
          </a:p>
          <a:p>
            <a:pPr marL="193053" indent="-193053">
              <a:defRPr/>
            </a:pPr>
            <a:r>
              <a:rPr lang="ru-RU" sz="1600" b="1" dirty="0"/>
              <a:t>                                </a:t>
            </a:r>
            <a:r>
              <a:rPr lang="ru-RU" sz="1600" b="1" dirty="0" smtClean="0"/>
              <a:t>           </a:t>
            </a:r>
            <a:endParaRPr lang="ru-RU" sz="1400" b="1" dirty="0"/>
          </a:p>
        </p:txBody>
      </p:sp>
      <p:sp>
        <p:nvSpPr>
          <p:cNvPr id="6" name="AutoShape 21"/>
          <p:cNvSpPr txBox="1">
            <a:spLocks noChangeArrowheads="1"/>
          </p:cNvSpPr>
          <p:nvPr/>
        </p:nvSpPr>
        <p:spPr>
          <a:xfrm>
            <a:off x="1249257" y="1153725"/>
            <a:ext cx="1057063" cy="28843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51481" tIns="25740" rIns="51481" bIns="25740" anchor="ctr"/>
          <a:lstStyle/>
          <a:p>
            <a:pPr marL="193053" indent="-193053" algn="ctr">
              <a:spcBef>
                <a:spcPct val="20000"/>
              </a:spcBef>
              <a:defRPr/>
            </a:pPr>
            <a:r>
              <a:rPr lang="ru-RU" sz="1400" b="1" kern="0" dirty="0"/>
              <a:t>1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Японец</a:t>
            </a:r>
            <a:endParaRPr lang="ru-R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1"/>
          <p:cNvSpPr txBox="1">
            <a:spLocks noChangeArrowheads="1"/>
          </p:cNvSpPr>
          <p:nvPr/>
        </p:nvSpPr>
        <p:spPr bwMode="auto">
          <a:xfrm flipH="1">
            <a:off x="528532" y="1694533"/>
            <a:ext cx="1681692" cy="360539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marL="193053" indent="-193053" algn="ctr">
              <a:spcBef>
                <a:spcPct val="20000"/>
              </a:spcBef>
              <a:defRPr/>
            </a:pPr>
            <a:r>
              <a:rPr lang="ru-RU" sz="1700" b="1" kern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Бескозырка </a:t>
            </a:r>
            <a:endParaRPr lang="ru-RU" sz="1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1"/>
          <p:cNvSpPr txBox="1">
            <a:spLocks noChangeArrowheads="1"/>
          </p:cNvSpPr>
          <p:nvPr/>
        </p:nvSpPr>
        <p:spPr bwMode="auto">
          <a:xfrm>
            <a:off x="720725" y="2199287"/>
            <a:ext cx="2210223" cy="32448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marL="193053" indent="-193053" algn="ctr">
              <a:spcBef>
                <a:spcPct val="20000"/>
              </a:spcBef>
              <a:defRPr/>
            </a:pP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Лун(о)ход</a:t>
            </a:r>
            <a:endParaRPr lang="ru-R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6562" y="1189779"/>
            <a:ext cx="1969982" cy="328982"/>
          </a:xfrm>
          <a:prstGeom prst="rect">
            <a:avLst/>
          </a:prstGeom>
          <a:solidFill>
            <a:srgbClr val="65F244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lIns="51481" tIns="25740" rIns="51481" bIns="25740">
            <a:spAutoFit/>
          </a:bodyPr>
          <a:lstStyle/>
          <a:p>
            <a:pPr eaLnBrk="1" hangingPunct="1">
              <a:defRPr/>
            </a:pPr>
            <a:r>
              <a:rPr lang="ru-RU" b="1" dirty="0"/>
              <a:t>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суффиксальный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06320" y="1694533"/>
            <a:ext cx="3319780" cy="359759"/>
          </a:xfrm>
          <a:prstGeom prst="rect">
            <a:avLst/>
          </a:prstGeom>
          <a:solidFill>
            <a:srgbClr val="65F244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lIns="51481" tIns="25740" rIns="51481" bIns="25740"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приставочно-суффиксальный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0862" y="2235341"/>
            <a:ext cx="1249257" cy="298204"/>
          </a:xfrm>
          <a:prstGeom prst="rect">
            <a:avLst/>
          </a:prstGeom>
          <a:solidFill>
            <a:srgbClr val="65F244"/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txBody>
          <a:bodyPr lIns="51481" tIns="25740" rIns="51481" bIns="25740"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сложение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14127" y="1117670"/>
            <a:ext cx="96097" cy="144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018030" y="1117670"/>
            <a:ext cx="96097" cy="144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16822" y="1730587"/>
            <a:ext cx="3363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153160" y="1730587"/>
            <a:ext cx="0" cy="36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1153160" y="1730587"/>
            <a:ext cx="0" cy="721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1780792" y="1727582"/>
            <a:ext cx="96097" cy="1081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876889" y="1727582"/>
            <a:ext cx="48048" cy="1081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1489498" y="2271395"/>
            <a:ext cx="336338" cy="7210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endParaRPr lang="ru-RU"/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2066079" y="2271395"/>
            <a:ext cx="336338" cy="7210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endParaRPr lang="ru-RU"/>
          </a:p>
        </p:txBody>
      </p:sp>
      <p:pic>
        <p:nvPicPr>
          <p:cNvPr id="21" name="Picture 14" descr="AG002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49" y="578972"/>
            <a:ext cx="904351" cy="6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1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39700" y="174625"/>
            <a:ext cx="5486399" cy="492443"/>
          </a:xfrm>
        </p:spPr>
        <p:txBody>
          <a:bodyPr/>
          <a:lstStyle/>
          <a:p>
            <a:pPr algn="ctr" eaLnBrk="1" hangingPunct="1"/>
            <a:r>
              <a:rPr lang="ru-RU" altLang="ru-RU" sz="1600" dirty="0" smtClean="0">
                <a:solidFill>
                  <a:srgbClr val="C00000"/>
                </a:solidFill>
              </a:rPr>
              <a:t>ПРИСТАВОЧНЫЙ СПОСОБ ОБРАЗОВАНИЯ  НОВЫХ СЛОВ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936625"/>
            <a:ext cx="4495800" cy="66479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b="1" i="0" dirty="0">
                <a:solidFill>
                  <a:schemeClr val="tx2">
                    <a:lumMod val="50000"/>
                  </a:schemeClr>
                </a:solidFill>
              </a:rPr>
              <a:t>порядок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i="0" dirty="0">
                <a:solidFill>
                  <a:schemeClr val="tx2">
                    <a:lumMod val="50000"/>
                  </a:schemeClr>
                </a:solidFill>
              </a:rPr>
              <a:t>путник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заголовок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Picture 14" descr="AG00218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49" y="578972"/>
            <a:ext cx="904351" cy="6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139700" y="1580131"/>
            <a:ext cx="3794102" cy="182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81" tIns="25740" rIns="51481" bIns="257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</a:t>
            </a:r>
            <a:r>
              <a:rPr lang="ru-RU" altLang="ru-RU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порядок =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беспорядок</a:t>
            </a:r>
          </a:p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+ путник = спутник</a:t>
            </a:r>
          </a:p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+ заголовок =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подзаголовок</a:t>
            </a:r>
          </a:p>
          <a:p>
            <a:pPr>
              <a:spcBef>
                <a:spcPct val="50000"/>
              </a:spcBef>
            </a:pPr>
            <a:r>
              <a:rPr lang="ru-RU" altLang="ru-RU" b="1" dirty="0" smtClean="0"/>
              <a:t>Что  </a:t>
            </a:r>
            <a:r>
              <a:rPr lang="ru-RU" altLang="ru-RU" b="1" dirty="0"/>
              <a:t>у нас </a:t>
            </a:r>
            <a:r>
              <a:rPr lang="ru-RU" altLang="ru-RU" b="1" dirty="0" smtClean="0"/>
              <a:t>получилось? 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ru-RU" altLang="ru-RU" sz="11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4650" y="1565469"/>
            <a:ext cx="144145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400" b="1" i="1" kern="0" dirty="0" smtClean="0">
                <a:solidFill>
                  <a:srgbClr val="C00000"/>
                </a:solidFill>
                <a:latin typeface="Arial"/>
                <a:cs typeface="Arial"/>
              </a:rPr>
              <a:t>Получились </a:t>
            </a:r>
          </a:p>
          <a:p>
            <a:r>
              <a:rPr lang="ru-RU" altLang="ru-RU" sz="1400" b="1" i="1" kern="0" dirty="0" smtClean="0">
                <a:solidFill>
                  <a:srgbClr val="C00000"/>
                </a:solidFill>
                <a:latin typeface="Arial"/>
                <a:cs typeface="Arial"/>
              </a:rPr>
              <a:t>у </a:t>
            </a:r>
            <a:r>
              <a:rPr lang="ru-RU" altLang="ru-RU" sz="1400" b="1" i="1" kern="0" dirty="0">
                <a:solidFill>
                  <a:srgbClr val="C00000"/>
                </a:solidFill>
                <a:latin typeface="Arial"/>
                <a:cs typeface="Arial"/>
              </a:rPr>
              <a:t>нас совершенно другие слова с новым лексическим </a:t>
            </a:r>
            <a:r>
              <a:rPr lang="ru-RU" altLang="ru-RU" sz="1400" b="1" i="1" kern="0" dirty="0" smtClean="0">
                <a:solidFill>
                  <a:srgbClr val="C00000"/>
                </a:solidFill>
                <a:latin typeface="Arial"/>
                <a:cs typeface="Arial"/>
              </a:rPr>
              <a:t>значением.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altLang="ru-RU" sz="1400" b="1" i="1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4700" y="936827"/>
            <a:ext cx="23622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80000"/>
              </a:lnSpc>
            </a:pPr>
            <a:r>
              <a:rPr lang="ru-RU" altLang="ru-RU" sz="1400" b="1" i="1" kern="0" dirty="0">
                <a:solidFill>
                  <a:srgbClr val="0000FF"/>
                </a:solidFill>
                <a:latin typeface="Arial"/>
                <a:cs typeface="Arial"/>
              </a:rPr>
              <a:t>Добавим к ним разные по значению приставки </a:t>
            </a:r>
            <a:r>
              <a:rPr lang="ru-RU" altLang="ru-RU" sz="1400" b="1" i="1" kern="0" dirty="0">
                <a:solidFill>
                  <a:srgbClr val="FF0066"/>
                </a:solidFill>
                <a:latin typeface="Arial"/>
                <a:cs typeface="Arial"/>
              </a:rPr>
              <a:t>бес., с.,   </a:t>
            </a:r>
            <a:r>
              <a:rPr lang="ru-RU" altLang="ru-RU" sz="1400" b="1" i="1" kern="0" dirty="0" smtClean="0">
                <a:solidFill>
                  <a:srgbClr val="FF0066"/>
                </a:solidFill>
                <a:latin typeface="Arial"/>
                <a:cs typeface="Arial"/>
              </a:rPr>
              <a:t>под</a:t>
            </a:r>
            <a:endParaRPr lang="ru-RU" altLang="ru-RU" sz="1400" b="1" i="1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6138" y="1375103"/>
            <a:ext cx="1604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7410" name="Picture 2" descr="https://ds04.infourok.ru/uploads/ex/07a9/00028c30-789f45b8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"/>
            <a:ext cx="576580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334870"/>
      </p:ext>
    </p:extLst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14" grpId="0"/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44145" y="108162"/>
            <a:ext cx="5405437" cy="504754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25000"/>
              </a:schemeClr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algn="ctr">
              <a:defRPr/>
            </a:pP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Бессуффиксный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существительных </a:t>
            </a:r>
          </a:p>
        </p:txBody>
      </p:sp>
      <p:sp>
        <p:nvSpPr>
          <p:cNvPr id="24607" name="AutoShape 31"/>
          <p:cNvSpPr>
            <a:spLocks noChangeArrowheads="1"/>
          </p:cNvSpPr>
          <p:nvPr/>
        </p:nvSpPr>
        <p:spPr bwMode="auto">
          <a:xfrm>
            <a:off x="3195214" y="2019018"/>
            <a:ext cx="2354368" cy="54080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синь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син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</a:p>
        </p:txBody>
      </p:sp>
      <p:sp>
        <p:nvSpPr>
          <p:cNvPr id="24609" name="AutoShape 33"/>
          <p:cNvSpPr>
            <a:spLocks noChangeArrowheads="1"/>
          </p:cNvSpPr>
          <p:nvPr/>
        </p:nvSpPr>
        <p:spPr bwMode="auto">
          <a:xfrm>
            <a:off x="144145" y="2019018"/>
            <a:ext cx="2690707" cy="50475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algn="ctr" eaLnBrk="1" hangingPunct="1">
              <a:defRPr/>
            </a:pPr>
            <a:endParaRPr lang="ru-RU" sz="1600" b="1" dirty="0"/>
          </a:p>
          <a:p>
            <a:pPr algn="ctr" eaLnBrk="1" hangingPunct="1">
              <a:defRPr/>
            </a:pPr>
            <a:endParaRPr lang="ru-RU" sz="1600" b="1" dirty="0"/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зелень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зелен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</a:p>
          <a:p>
            <a:pPr algn="ctr" eaLnBrk="1" hangingPunct="1">
              <a:defRPr/>
            </a:pPr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defRPr/>
            </a:pPr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21" name="Picture 22" descr="Бессуффиксный способ образования слов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9" y="814026"/>
            <a:ext cx="1539451" cy="10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4" descr="Группа: СОЛНЫШ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62" y="841839"/>
            <a:ext cx="1631738" cy="10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13"/>
          <p:cNvSpPr>
            <a:spLocks noChangeArrowheads="1"/>
          </p:cNvSpPr>
          <p:nvPr/>
        </p:nvSpPr>
        <p:spPr bwMode="auto">
          <a:xfrm>
            <a:off x="0" y="2704042"/>
            <a:ext cx="5765800" cy="2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/>
              <a:t>        </a:t>
            </a:r>
            <a:r>
              <a:rPr lang="ru-RU" altLang="ru-RU" sz="1600" b="1"/>
              <a:t>зелен            ый                               син            ий</a:t>
            </a:r>
            <a:endParaRPr lang="ru-RU" altLang="ru-RU" sz="160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587500" y="2740096"/>
            <a:ext cx="336338" cy="25237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35500" y="2704042"/>
            <a:ext cx="336338" cy="25237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511300" y="2740096"/>
            <a:ext cx="384387" cy="18026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711700" y="2704042"/>
            <a:ext cx="192193" cy="28843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229" name="Рисунок 12" descr="http://900igr.net/datas/tsvet-i-forma/Zvuki-tuk.files/0012-012-Nozhnitsy-rezhut-CHIK-CH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" y="2704042"/>
            <a:ext cx="576580" cy="39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Рисунок 14" descr="http://900igr.net/datas/tsvet-i-forma/Zvuki-tuk.files/0012-012-Nozhnitsy-rezhut-CHIK-CH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667988"/>
            <a:ext cx="624628" cy="4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1297305" y="2271395"/>
            <a:ext cx="43243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180205" y="2307449"/>
            <a:ext cx="3843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8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7" grpId="0" animBg="1" autoUpdateAnimBg="0"/>
      <p:bldP spid="2460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515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333999" cy="246221"/>
          </a:xfrm>
        </p:spPr>
        <p:txBody>
          <a:bodyPr/>
          <a:lstStyle/>
          <a:p>
            <a:r>
              <a:rPr lang="ru-RU" sz="1600" i="0" dirty="0" smtClean="0">
                <a:solidFill>
                  <a:srgbClr val="FF0000"/>
                </a:solidFill>
              </a:rPr>
              <a:t>Прочитайте текст. Запишите его. Выполните задания.</a:t>
            </a:r>
            <a:endParaRPr lang="ru-RU" sz="1600" i="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" y="784225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противоположном берегу к озеру подходил невысокий холм, весь поросший молодыми тополями. Листья уже облетели. Тонкие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ветки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тополей тянулись к небу. Озеро отражало синий цвет неба, и вода казалась особенно яркой на фоне пожухлой травы на низких берегах.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016471" y="2267386"/>
            <a:ext cx="450056" cy="269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5500" y="2267386"/>
            <a:ext cx="457200" cy="269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92700" y="2031310"/>
            <a:ext cx="304800" cy="2360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49500" y="2038786"/>
            <a:ext cx="290512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92500" y="1749011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06500" y="2038786"/>
            <a:ext cx="152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83100" y="1802710"/>
            <a:ext cx="152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49512" y="1749011"/>
            <a:ext cx="3810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515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333999" cy="307777"/>
          </a:xfrm>
        </p:spPr>
        <p:txBody>
          <a:bodyPr/>
          <a:lstStyle/>
          <a:p>
            <a:r>
              <a:rPr lang="ru-RU" sz="2000" i="0" dirty="0" smtClean="0">
                <a:solidFill>
                  <a:srgbClr val="FF0000"/>
                </a:solidFill>
              </a:rPr>
              <a:t> Задания.</a:t>
            </a:r>
            <a:endParaRPr lang="ru-RU" sz="2000" i="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99" y="860425"/>
            <a:ext cx="56102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 первом предложении во всех словах подчеркните основу и выделите окончание.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На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противоположн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берег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  к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озер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подходи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невысок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ий 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холм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весь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поросш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ий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молод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ыми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топол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ями 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0100" y="2038786"/>
            <a:ext cx="152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375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Мои документы\Загрузки\картинки 2\princess-clipart-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359" y="1419622"/>
            <a:ext cx="1495504" cy="162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2117130" y="709810"/>
            <a:ext cx="3204170" cy="1149219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Я знаю все о звуках речи.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Я - ………………</a:t>
            </a:r>
          </a:p>
        </p:txBody>
      </p:sp>
      <p:pic>
        <p:nvPicPr>
          <p:cNvPr id="2052" name="Picture 4" descr="D:\Мои документы\Загрузки\Н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399837"/>
            <a:ext cx="285287" cy="2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:\Мои документы\Загрузки\И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08" y="2636441"/>
            <a:ext cx="413416" cy="37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:\Мои документы\Загрузки\Ф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736340"/>
            <a:ext cx="585589" cy="43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D:\Мои документы\Загрузки\О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332236"/>
            <a:ext cx="414417" cy="33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:\Documents and Settings\Katya\Рабочий стол\А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994231"/>
            <a:ext cx="405408" cy="36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:\Documents and Settings\Katya\Рабочий стол\Е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53" y="1907851"/>
            <a:ext cx="405408" cy="42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C:\Documents and Settings\Katya\Рабочий стол\К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723827"/>
            <a:ext cx="270272" cy="27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C:\Documents and Settings\Katya\Рабочий стол\T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1757627"/>
            <a:ext cx="318320" cy="27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65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 0.00046 L 0.3665 0.0004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7 -0.02407 C -0.03958 -0.03032 -0.04497 -0.03982 -0.05312 -0.04352 C -0.05747 -0.04537 -0.06215 -0.0456 -0.06667 -0.04676 C -0.07726 -0.04653 -0.11424 -0.0463 -0.13247 -0.04352 C -0.15069 -0.04074 -0.1658 -0.03657 -0.1849 -0.03542 C -0.35174 -0.03611 -0.51823 -0.03634 -0.6849 -0.04028 C -0.72639 -0.03634 -0.72205 -0.03727 -0.6191 -0.04028 C -0.61094 -0.04051 -0.60278 -0.0419 -0.59462 -0.0419 C -0.5901 -0.0419 -0.60486 -0.04306 -0.60816 -0.03866 " pathEditMode="relative" ptsTypes="ffffffffA">
                                      <p:cBhvr>
                                        <p:cTn id="14" dur="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325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0.03148 C -0.04028 0.03102 -0.04444 0.03102 -0.04843 0.02986 C -0.05573 0.02755 -0.04843 0.02546 -0.05573 0.025 C -0.07031 0.02407 -0.08507 0.02384 -0.09965 0.02338 C -0.10659 0.02384 -0.11337 0.02407 -0.12031 0.025 C -0.1283 0.02616 -0.13524 0.03634 -0.14097 0.04282 C -0.14479 0.04722 -0.14965 0.05092 -0.1533 0.05579 C -0.15833 0.0625 -0.15555 0.06111 -0.15937 0.06736 C -0.16441 0.07569 -0.16944 0.07778 -0.17639 0.08032 C -0.17882 0.08125 -0.18368 0.08356 -0.18368 0.08356 C -0.22639 0.0831 -0.26909 0.0831 -0.3118 0.08194 C -0.31597 0.08194 -0.32014 0.07569 -0.32396 0.07384 C -0.32795 0.07176 -0.33194 0.07199 -0.33611 0.0706 C -0.33993 0.06944 -0.34357 0.06736 -0.34722 0.06574 C -0.34843 0.06528 -0.35087 0.06412 -0.35087 0.06412 C -0.41423 0.06505 -0.44739 0.0669 -0.5033 0.06898 C -0.50712 0.08403 -0.5033 0.07384 -0.52882 0.07384 " pathEditMode="relative" ptsTypes="ffffffffffffffffA">
                                      <p:cBhvr>
                                        <p:cTn id="17" dur="2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7037E-7 C -0.00711 -0.00324 -0.01249 -0.00903 -0.01961 -0.01135 C -0.03142 -0.01088 -0.04305 -0.01065 -0.05485 -0.00973 C -0.06215 -0.00903 -0.07656 0.00764 -0.08176 0.01458 C -0.08437 0.025 -0.08558 0.03032 -0.09392 0.03402 C -0.09565 0.0412 -0.09895 0.04699 -0.10121 0.0537 C -0.10416 0.06273 -0.10451 0.07152 -0.11232 0.07477 C -0.11944 0.08102 -0.12065 0.0794 -0.13055 0.07801 C -0.13576 0.07569 -0.14114 0.07384 -0.14635 0.07152 C -0.14999 0.06412 -0.15451 0.06319 -0.15972 0.05856 C -0.2769 0.06898 -0.39583 0.06342 -0.51353 0.06342 " pathEditMode="relative" ptsTypes="ffffffffffA">
                                      <p:cBhvr>
                                        <p:cTn id="20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375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C -0.00434 0.00394 -0.00573 0.00672 -0.00729 0.0132 C -0.00833 0.02709 -0.00833 0.04167 -0.01094 0.05533 C -0.01163 0.11875 0.00521 0.14884 -0.02309 0.17408 C -0.05278 0.16088 -0.08576 0.16991 -0.11701 0.16922 C -0.13698 0.16875 -0.15677 0.16806 -0.17673 0.16759 C -0.18976 0.16528 -0.20312 0.15324 -0.2158 0.15301 C -0.26371 0.15209 -0.3118 0.15185 -0.35972 0.15139 C -0.39149 0.15185 -0.45486 0.15301 -0.45486 0.15301 " pathEditMode="relative" ptsTypes="ffffffffA">
                                      <p:cBhvr>
                                        <p:cTn id="23" dur="2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C -0.00087 0.03773 -0.00121 0.04607 -0.00486 0.07477 C -0.00521 0.12246 -0.00486 0.17014 -0.00608 0.21783 C -0.00625 0.22848 -0.01285 0.2456 -0.01701 0.25371 C -0.0191 0.25787 -0.02674 0.26181 -0.02674 0.26181 C -0.0316 0.26135 -0.03681 0.26273 -0.04132 0.26019 C -0.04392 0.25857 -0.04462 0.25371 -0.04618 0.25047 C -0.05017 0.2426 -0.05764 0.23773 -0.06337 0.23264 C -0.06979 0.22685 -0.0816 0.2257 -0.08889 0.22454 C -0.1434 0.22593 -0.1967 0.22848 -0.25121 0.2294 C -0.30312 0.23172 -0.27465 0.23102 -0.33646 0.23102 " pathEditMode="relative" ptsTypes="ffffffffffA">
                                      <p:cBhvr>
                                        <p:cTn id="26" dur="25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425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4.07407E-6 C -0.01511 -0.00671 -0.00469 -0.00301 -0.03178 -0.00486 C -0.03699 -0.00718 -0.04289 -0.01111 -0.04758 -0.01458 C -0.0514 -0.01736 -0.05417 -0.02315 -0.05851 -0.02431 C -0.06372 -0.02569 -0.0724 -0.02685 -0.07692 -0.03079 C -0.08421 -0.03727 -0.09046 -0.04444 -0.09758 -0.05046 C -0.09966 -0.05231 -0.1073 -0.05347 -0.10851 -0.0537 C -0.11945 -0.05324 -0.13056 -0.05301 -0.1415 -0.05208 C -0.1481 -0.05162 -0.15487 -0.04444 -0.15973 -0.04375 C -0.1691 -0.04236 -0.17848 -0.04259 -0.18785 -0.04213 C -0.19862 -0.03727 -0.26424 -0.04213 -0.26459 -0.04213 " pathEditMode="relative" ptsTypes="ffffffffffA">
                                      <p:cBhvr>
                                        <p:cTn id="29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2.22222E-6 C -0.00677 0.03588 -0.00156 0.0838 -0.00608 0.12523 C -0.00695 0.14815 -0.00677 0.16481 -0.01459 0.1838 C -0.01684 0.18912 -0.02275 0.19699 -0.02431 0.20324 C -0.02518 0.20648 -0.02674 0.21296 -0.02674 0.21296 C -0.03004 0.27801 -0.02552 0.2456 -0.10972 0.2456 " pathEditMode="relative" ptsTypes="fffffA">
                                      <p:cBhvr>
                                        <p:cTn id="32" dur="2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475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66667E-6 C -0.00087 0.03033 -0.0033 0.05672 -0.00607 0.08612 C -0.00694 0.11065 -0.00469 0.12315 -0.01962 0.13658 C -0.02587 0.14908 -0.03125 0.17431 -0.04028 0.18218 C -0.05295 0.16528 -0.06597 0.17177 -0.08541 0.17084 C -0.08142 0.17038 -0.07326 0.16922 -0.07326 0.16922 " pathEditMode="relative" ptsTypes="fffffA">
                                      <p:cBhvr>
                                        <p:cTn id="35" dur="25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515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631825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последнем предложении во всех словах выделите корни.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Озеро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отражало синий цвет неба, и вода казалась особенно яркой на фоне пожухлой травы на низких берегах.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Дуга 7"/>
          <p:cNvSpPr/>
          <p:nvPr/>
        </p:nvSpPr>
        <p:spPr>
          <a:xfrm>
            <a:off x="520700" y="1470025"/>
            <a:ext cx="533400" cy="304800"/>
          </a:xfrm>
          <a:prstGeom prst="arc">
            <a:avLst>
              <a:gd name="adj1" fmla="val 1062310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2349500" y="1470025"/>
            <a:ext cx="381000" cy="304800"/>
          </a:xfrm>
          <a:prstGeom prst="arc">
            <a:avLst>
              <a:gd name="adj1" fmla="val 1136773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035300" y="1470025"/>
            <a:ext cx="457200" cy="304800"/>
          </a:xfrm>
          <a:prstGeom prst="arc">
            <a:avLst>
              <a:gd name="adj1" fmla="val 1116324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3568700" y="1470025"/>
            <a:ext cx="381000" cy="304800"/>
          </a:xfrm>
          <a:prstGeom prst="arc">
            <a:avLst>
              <a:gd name="adj1" fmla="val 1081167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4406900" y="1470025"/>
            <a:ext cx="381000" cy="152400"/>
          </a:xfrm>
          <a:prstGeom prst="arc">
            <a:avLst>
              <a:gd name="adj1" fmla="val 1047685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215900" y="1774825"/>
            <a:ext cx="381000" cy="152400"/>
          </a:xfrm>
          <a:prstGeom prst="arc">
            <a:avLst>
              <a:gd name="adj1" fmla="val 10927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1282700" y="1698625"/>
            <a:ext cx="457200" cy="381000"/>
          </a:xfrm>
          <a:prstGeom prst="arc">
            <a:avLst>
              <a:gd name="adj1" fmla="val 1121182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2273300" y="1698625"/>
            <a:ext cx="381000" cy="304800"/>
          </a:xfrm>
          <a:prstGeom prst="arc">
            <a:avLst>
              <a:gd name="adj1" fmla="val 11028842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1282700" y="1470025"/>
            <a:ext cx="609600" cy="304800"/>
          </a:xfrm>
          <a:prstGeom prst="arc">
            <a:avLst>
              <a:gd name="adj1" fmla="val 1100543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3321050" y="1698625"/>
            <a:ext cx="438150" cy="381000"/>
          </a:xfrm>
          <a:prstGeom prst="arc">
            <a:avLst>
              <a:gd name="adj1" fmla="val 10943472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4178300" y="1736725"/>
            <a:ext cx="419100" cy="266700"/>
          </a:xfrm>
          <a:prstGeom prst="arc">
            <a:avLst>
              <a:gd name="adj1" fmla="val 1046090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215900" y="2003425"/>
            <a:ext cx="457200" cy="304800"/>
          </a:xfrm>
          <a:prstGeom prst="arc">
            <a:avLst>
              <a:gd name="adj1" fmla="val 1134115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1282700" y="2003425"/>
            <a:ext cx="457200" cy="304800"/>
          </a:xfrm>
          <a:prstGeom prst="arc">
            <a:avLst>
              <a:gd name="adj1" fmla="val 1155403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1968500" y="2003425"/>
            <a:ext cx="609600" cy="304800"/>
          </a:xfrm>
          <a:prstGeom prst="arc">
            <a:avLst>
              <a:gd name="adj1" fmla="val 1083273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3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515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499" y="784225"/>
            <a:ext cx="5610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Из последнего предложения выпишите глаголы и измените их форму, чтобы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убедиться,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корни выделены правильно.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отражало – отразить,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выразить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казалась - казаться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1%83%D1%87%D0%B8%D1%82%D0%B5-%D1%8C-%D1%83%D0%BA%D0%B0%D0%B7%D1%8B%D0%B2%D0%B0%D1%8F-%D0%BD%D0%B0-chalckboard-7655908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0175"/>
            <a:ext cx="5765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309404"/>
            <a:ext cx="5410200" cy="246221"/>
          </a:xfrm>
        </p:spPr>
        <p:txBody>
          <a:bodyPr/>
          <a:lstStyle/>
          <a:p>
            <a:pPr algn="ctr"/>
            <a:r>
              <a:rPr lang="ru-RU" sz="1600" dirty="0"/>
              <a:t>САМОСТОЯТЕЛЬНАЯ РАБОТА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0900" y="543719"/>
            <a:ext cx="3200400" cy="1231106"/>
          </a:xfrm>
        </p:spPr>
        <p:txBody>
          <a:bodyPr/>
          <a:lstStyle/>
          <a:p>
            <a:pPr algn="ctr"/>
            <a:r>
              <a:rPr lang="ru-RU" sz="1600" b="1" i="0" dirty="0"/>
              <a:t> </a:t>
            </a:r>
            <a:r>
              <a:rPr lang="ru-RU" sz="1600" b="1" i="0" dirty="0" smtClean="0">
                <a:solidFill>
                  <a:schemeClr val="bg1"/>
                </a:solidFill>
              </a:rPr>
              <a:t>§ 86.</a:t>
            </a:r>
            <a:endParaRPr lang="ru-RU" sz="1600" b="1" i="0" dirty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Выполнить </a:t>
            </a: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Упражнение </a:t>
            </a:r>
            <a:r>
              <a:rPr lang="ru-RU" sz="1600" b="1" i="0" dirty="0" smtClean="0">
                <a:solidFill>
                  <a:schemeClr val="bg1"/>
                </a:solidFill>
              </a:rPr>
              <a:t>515. </a:t>
            </a:r>
            <a:endParaRPr lang="ru-RU" sz="1600" b="1" i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i="0" dirty="0" smtClean="0">
                <a:solidFill>
                  <a:schemeClr val="bg1"/>
                </a:solidFill>
              </a:rPr>
              <a:t>Выполнить </a:t>
            </a:r>
            <a:r>
              <a:rPr lang="ru-RU" sz="1600" i="0" dirty="0">
                <a:solidFill>
                  <a:schemeClr val="bg1"/>
                </a:solidFill>
              </a:rPr>
              <a:t>задания </a:t>
            </a:r>
            <a:r>
              <a:rPr lang="ru-RU" sz="1600" i="0" dirty="0" smtClean="0">
                <a:solidFill>
                  <a:schemeClr val="bg1"/>
                </a:solidFill>
              </a:rPr>
              <a:t>4</a:t>
            </a:r>
            <a:r>
              <a:rPr lang="ru-RU" sz="1600" i="0" dirty="0" smtClean="0">
                <a:solidFill>
                  <a:schemeClr val="bg1"/>
                </a:solidFill>
              </a:rPr>
              <a:t>, 5, 6, 7</a:t>
            </a:r>
            <a:endParaRPr lang="ru-RU" sz="1600" i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на странице 226.</a:t>
            </a:r>
            <a:endParaRPr lang="ru-RU" sz="1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Мои документы\Загрузки\0_802b1_52adf9bf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1631" y="1115418"/>
            <a:ext cx="1729740" cy="190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883895" y="225337"/>
            <a:ext cx="2710727" cy="1112413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В моем арсенале весь словарный состав языка.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Я - …………………</a:t>
            </a:r>
          </a:p>
        </p:txBody>
      </p:sp>
      <p:pic>
        <p:nvPicPr>
          <p:cNvPr id="7175" name="Picture 4" descr="D:\Мои документы\Загрузки\109212907_21821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10" y="1832740"/>
            <a:ext cx="2177190" cy="118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04526" y="1199543"/>
            <a:ext cx="2180193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ЛЕКСИКА</a:t>
            </a:r>
          </a:p>
        </p:txBody>
      </p:sp>
    </p:spTree>
    <p:extLst>
      <p:ext uri="{BB962C8B-B14F-4D97-AF65-F5344CB8AC3E}">
        <p14:creationId xmlns:p14="http://schemas.microsoft.com/office/powerpoint/2010/main" val="127152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87 -0.00093 L 0.40087 -0.0009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Мои документы\Загрузки\0_8f7d9_1ceb5886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419622"/>
            <a:ext cx="1380389" cy="155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44500" y="403225"/>
            <a:ext cx="2162175" cy="93965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В моем распоряжении  находятся все части слова – морфемы.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Я - ………….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5100" y="2433638"/>
            <a:ext cx="1621631" cy="39884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приставка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91027" y="608409"/>
            <a:ext cx="1216223" cy="43264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корень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00937" y="236604"/>
            <a:ext cx="1351359" cy="439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суффикс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55891" y="1047817"/>
            <a:ext cx="1432441" cy="3042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окончание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64083" y="98397"/>
            <a:ext cx="2180193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МОРФЕМИКА</a:t>
            </a:r>
          </a:p>
        </p:txBody>
      </p:sp>
    </p:spTree>
    <p:extLst>
      <p:ext uri="{BB962C8B-B14F-4D97-AF65-F5344CB8AC3E}">
        <p14:creationId xmlns:p14="http://schemas.microsoft.com/office/powerpoint/2010/main" val="6636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0116 L -0.32031 0.001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59 -0.10606 C -0.05124 -0.09482 -0.05537 -0.08456 -0.05675 -0.07381 C -0.05785 -0.06794 -0.05813 -0.06257 -0.05923 -0.05719 C -0.06116 -0.04741 -0.06006 -0.05279 -0.06281 -0.04106 C -0.06336 -0.03959 -0.06419 -0.03617 -0.06419 -0.03568 C -0.06474 0.01368 -0.06639 0.05571 -0.06915 0.10361 C -0.06942 0.16177 -0.06942 0.21847 -0.07025 0.27761 C -0.07025 0.28396 -0.07135 0.28934 -0.07135 0.29569 C -0.07218 0.32258 -0.07163 0.34995 -0.07273 0.37683 C -0.07273 0.38172 -0.07631 0.39149 -0.07631 0.39198 C -0.07962 0.49951 -0.07383 0.44037 -0.22149 0.44183 C -0.29587 0.44086 -0.36501 0.43988 -0.43747 0.43206 C -0.51102 0.43255 -0.65813 0.33724 -0.65813 0.43548 " pathEditMode="relative" rAng="0" ptsTypes="ffffffffffffA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41" y="30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08 -0.20381 C -0.1708 -0.18866 -0.17053 -0.17351 -0.16998 -0.15787 C -0.1697 -0.15298 -0.16942 -0.14711 -0.1686 -0.14174 C -0.16805 -0.13831 -0.16639 -0.13196 -0.16639 -0.13147 C -0.16667 -0.11974 -0.16639 -0.10703 -0.1675 -0.09482 C -0.16777 -0.09042 -0.17053 -0.08748 -0.17108 -0.08357 C -0.17328 -0.07136 -0.17466 -0.05962 -0.17741 -0.04789 C -0.17852 -0.03323 -0.17907 -0.01808 -0.18458 -0.00537 C -0.1865 0.01222 -0.19257 0.0391 -0.1967 0.0567 C -0.20111 0.10655 -0.19973 0.07821 -0.19807 0.1525 C -0.19725 0.18671 -0.1956 0.25465 -0.1956 0.25514 C -0.19587 0.30108 -0.19587 0.34702 -0.1967 0.39297 C -0.1978 0.435 -0.21323 0.41936 -0.24794 0.42082 C -0.26309 0.42278 -0.27796 0.41936 -0.29312 0.42229 C -0.30221 0.4262 -0.31102 0.43207 -0.31984 0.43549 C -0.39257 0.43451 -0.46557 0.43451 -0.5383 0.43353 C -0.54188 0.43353 -0.54987 0.42669 -0.5529 0.42522 C -0.56254 0.42082 -0.57328 0.42425 -0.58347 0.42376 C -0.59642 0.41789 -0.62507 0.42718 -0.64077 0.42718 " pathEditMode="relative" rAng="0" ptsTypes="ffffffffffffffffffA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51" y="31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75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44 -0.29228 C -0.16199 -0.26051 -0.16281 -0.22825 -0.16281 -0.19599 C -0.16281 -0.18524 -0.16254 -0.17449 -0.16144 -0.16373 C -0.16089 -0.15885 -0.15786 -0.14907 -0.15786 -0.14858 C -0.15675 -0.12952 -0.15593 -0.11144 -0.14932 -0.09384 C -0.14656 -0.08651 -0.14573 -0.08749 -0.14436 -0.08113 C -0.14353 -0.07527 -0.14188 -0.06451 -0.14188 -0.06403 C -0.14243 -0.03177 -0.13995 0.01857 -0.14573 0.05523 C -0.14601 0.06305 -0.14601 0.07185 -0.14684 0.08016 C -0.14766 0.087 -0.15014 0.09629 -0.15179 0.10264 C -0.15317 0.10851 -0.15207 0.11633 -0.15538 0.12072 C -0.1562 0.12121 -0.15786 0.12121 -0.15896 0.12219 C -0.16171 0.12121 -0.16502 0.12072 -0.16777 0.11877 C -0.17438 0.11486 -0.17907 0.10704 -0.18595 0.1046 C -0.21708 0.10606 -0.24766 0.1046 -0.27852 0.10606 C -0.53747 0.10313 -0.39918 0.11437 -0.47741 0.10069 C -0.48843 0.09629 -0.49835 0.09287 -0.5102 0.0914 C -0.61846 0.09287 -0.58017 0.09287 -0.62507 0.09287 " pathEditMode="relative" rAng="0" ptsTypes="fffffffffffffffffA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1" y="20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4" descr="D:\Мои документы\Загрузки\Картинки к презентации\336548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21" y="912614"/>
            <a:ext cx="1456465" cy="203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D:\Мои документы\Загрузки\картинки 2\kor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49" y="1149218"/>
            <a:ext cx="2087099" cy="156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D:\Мои документы\Загрузки\картинки 2\queen-clip-art-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53" y="1352021"/>
            <a:ext cx="1477486" cy="156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D:\Мои документы\Загрузки\картинки 2\kid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59" y="1926630"/>
            <a:ext cx="1036043" cy="10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D:\Мои документы\Загрузки\картинки 2\princess-with-picture-color-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5" y="1149218"/>
            <a:ext cx="3565587" cy="198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249251" y="54832"/>
            <a:ext cx="2498513" cy="11890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Глагол, существительное, прилагательное, местоимение и другие части речи изучает………..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64083" y="98397"/>
            <a:ext cx="2452467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МОРФОЛОГИЯ</a:t>
            </a:r>
          </a:p>
        </p:txBody>
      </p:sp>
    </p:spTree>
    <p:extLst>
      <p:ext uri="{BB962C8B-B14F-4D97-AF65-F5344CB8AC3E}">
        <p14:creationId xmlns:p14="http://schemas.microsoft.com/office/powerpoint/2010/main" val="37923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7276"/>
            <a:ext cx="5765800" cy="32621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3" descr="D:\Мои документы\Загрузки\0_86860_45726ec8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22" y="1183019"/>
            <a:ext cx="2657674" cy="185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180181" y="259889"/>
            <a:ext cx="2162175" cy="119203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Я объясню, что такое словосочетание, предложение, текст.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Я - …………</a:t>
            </a:r>
          </a:p>
        </p:txBody>
      </p:sp>
      <p:sp>
        <p:nvSpPr>
          <p:cNvPr id="7" name="Овал 6"/>
          <p:cNvSpPr/>
          <p:nvPr/>
        </p:nvSpPr>
        <p:spPr>
          <a:xfrm>
            <a:off x="3333354" y="259888"/>
            <a:ext cx="2072084" cy="10853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Я знаю правила постановки знаков препинания.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Я - ……………..</a:t>
            </a:r>
          </a:p>
        </p:txBody>
      </p:sp>
      <p:pic>
        <p:nvPicPr>
          <p:cNvPr id="10245" name="Picture 5" descr="D:\Мои документы\Загрузки\картинки 2\_25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16" y="2566587"/>
            <a:ext cx="855861" cy="4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0181" y="-17276"/>
            <a:ext cx="2451466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СИНТАКСИС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43162" y="1502"/>
            <a:ext cx="2452467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ПУНКТУАЦИЯ</a:t>
            </a:r>
          </a:p>
        </p:txBody>
      </p:sp>
    </p:spTree>
    <p:extLst>
      <p:ext uri="{BB962C8B-B14F-4D97-AF65-F5344CB8AC3E}">
        <p14:creationId xmlns:p14="http://schemas.microsoft.com/office/powerpoint/2010/main" val="11341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РАЗДЕЛЫ НАУКИ О </a:t>
            </a:r>
            <a:r>
              <a:rPr lang="ru-RU" sz="2400" dirty="0" smtClean="0"/>
              <a:t>ЯЗЫКЕ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10200" cy="2492990"/>
          </a:xfrm>
        </p:spPr>
        <p:txBody>
          <a:bodyPr/>
          <a:lstStyle/>
          <a:p>
            <a:r>
              <a:rPr lang="ru-RU" sz="1600" b="1" i="0" dirty="0" smtClean="0"/>
              <a:t>1</a:t>
            </a:r>
            <a:r>
              <a:rPr lang="ru-RU" sz="1600" b="1" i="0" dirty="0"/>
              <a:t>.</a:t>
            </a:r>
            <a:r>
              <a:rPr lang="ru-RU" sz="1600" i="0" dirty="0"/>
              <a:t> </a:t>
            </a:r>
            <a:r>
              <a:rPr lang="ru-RU" sz="1800" i="0" dirty="0">
                <a:solidFill>
                  <a:srgbClr val="FF0000"/>
                </a:solidFill>
              </a:rPr>
              <a:t>Фонетика</a:t>
            </a:r>
            <a:r>
              <a:rPr lang="ru-RU" sz="1800" i="0" dirty="0"/>
              <a:t> — раздел языкознания, изучающий звуки языка, свойства звуков (фонем).</a:t>
            </a:r>
          </a:p>
          <a:p>
            <a:r>
              <a:rPr lang="ru-RU" sz="1800" b="1" i="0" dirty="0"/>
              <a:t>2.</a:t>
            </a:r>
            <a:r>
              <a:rPr lang="ru-RU" sz="1800" i="0" dirty="0"/>
              <a:t> </a:t>
            </a:r>
            <a:r>
              <a:rPr lang="ru-RU" sz="1800" i="0" dirty="0">
                <a:solidFill>
                  <a:srgbClr val="FF0000"/>
                </a:solidFill>
              </a:rPr>
              <a:t>Графика </a:t>
            </a:r>
            <a:r>
              <a:rPr lang="ru-RU" sz="1800" i="0" dirty="0"/>
              <a:t>— раздел языка, изучающий алфавит, буквы языка и элементарные соответствия между звуками и буквами.</a:t>
            </a:r>
          </a:p>
          <a:p>
            <a:r>
              <a:rPr lang="ru-RU" sz="1800" b="1" i="0" dirty="0"/>
              <a:t>3.</a:t>
            </a:r>
            <a:r>
              <a:rPr lang="ru-RU" sz="1800" i="0" dirty="0"/>
              <a:t> </a:t>
            </a:r>
            <a:r>
              <a:rPr lang="ru-RU" sz="1800" i="0" dirty="0">
                <a:solidFill>
                  <a:srgbClr val="FF0000"/>
                </a:solidFill>
              </a:rPr>
              <a:t>Орфография</a:t>
            </a:r>
            <a:r>
              <a:rPr lang="ru-RU" sz="1800" i="0" dirty="0"/>
              <a:t> — раздел языка, изучающий принципы правильного написания слов. </a:t>
            </a:r>
            <a:endParaRPr lang="ru-RU" sz="1800" i="0" dirty="0" smtClean="0"/>
          </a:p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838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РАЗДЕЛЫ НАУКИ О  ЯЗЫКЕ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13715"/>
            <a:ext cx="5410200" cy="2985433"/>
          </a:xfrm>
        </p:spPr>
        <p:txBody>
          <a:bodyPr/>
          <a:lstStyle/>
          <a:p>
            <a:r>
              <a:rPr lang="ru-RU" sz="1600" b="1" i="0" dirty="0"/>
              <a:t>4</a:t>
            </a:r>
            <a:r>
              <a:rPr lang="ru-RU" sz="1800" b="1" i="0" dirty="0"/>
              <a:t>.</a:t>
            </a:r>
            <a:r>
              <a:rPr lang="ru-RU" sz="1800" i="0" dirty="0">
                <a:solidFill>
                  <a:srgbClr val="FF0000"/>
                </a:solidFill>
              </a:rPr>
              <a:t> Орфоэпия </a:t>
            </a:r>
            <a:r>
              <a:rPr lang="ru-RU" sz="1800" i="0" dirty="0"/>
              <a:t>— раздел, изучающий правильное произношение слов. Помимо всего прочего орфоэпия "занимается" ударением и правилами его постановки.</a:t>
            </a:r>
          </a:p>
          <a:p>
            <a:r>
              <a:rPr lang="ru-RU" sz="1800" b="1" i="0" dirty="0" smtClean="0"/>
              <a:t>5</a:t>
            </a:r>
            <a:r>
              <a:rPr lang="ru-RU" sz="1800" b="1" i="0" dirty="0"/>
              <a:t>.</a:t>
            </a:r>
            <a:r>
              <a:rPr lang="ru-RU" sz="1800" i="0" dirty="0"/>
              <a:t> </a:t>
            </a:r>
            <a:r>
              <a:rPr lang="ru-RU" sz="1800" i="0" dirty="0" smtClean="0">
                <a:solidFill>
                  <a:srgbClr val="FF0000"/>
                </a:solidFill>
              </a:rPr>
              <a:t>Словообразование </a:t>
            </a:r>
            <a:r>
              <a:rPr lang="ru-RU" sz="1800" i="0" dirty="0"/>
              <a:t>— раздел языка, изучающий образование одних слов от других.</a:t>
            </a:r>
          </a:p>
          <a:p>
            <a:r>
              <a:rPr lang="ru-RU" sz="1800" b="1" i="0" dirty="0"/>
              <a:t>6.</a:t>
            </a:r>
            <a:r>
              <a:rPr lang="ru-RU" sz="1800" i="0" dirty="0"/>
              <a:t> </a:t>
            </a:r>
            <a:r>
              <a:rPr lang="ru-RU" sz="1800" i="0" dirty="0">
                <a:solidFill>
                  <a:srgbClr val="FF0000"/>
                </a:solidFill>
              </a:rPr>
              <a:t>Грамматика</a:t>
            </a:r>
            <a:r>
              <a:rPr lang="ru-RU" sz="1800" i="0" dirty="0"/>
              <a:t> </a:t>
            </a:r>
            <a:r>
              <a:rPr lang="ru-RU" sz="1800" i="0" dirty="0" smtClean="0"/>
              <a:t>— Грамматика </a:t>
            </a:r>
            <a:r>
              <a:rPr lang="ru-RU" sz="1800" i="0" dirty="0"/>
              <a:t>изучает </a:t>
            </a:r>
            <a:r>
              <a:rPr lang="ru-RU" sz="1800" i="0" dirty="0" smtClean="0"/>
              <a:t>верное построение словосочетаний и </a:t>
            </a:r>
            <a:r>
              <a:rPr lang="ru-RU" sz="1800" i="0" dirty="0"/>
              <a:t>предложений. Грамматика </a:t>
            </a:r>
            <a:r>
              <a:rPr lang="ru-RU" sz="1800" i="0" dirty="0" smtClean="0"/>
              <a:t>делится </a:t>
            </a:r>
            <a:r>
              <a:rPr lang="ru-RU" sz="1800" i="0" dirty="0" smtClean="0"/>
              <a:t>на</a:t>
            </a:r>
            <a:r>
              <a:rPr lang="ru-RU" sz="1800" i="0" dirty="0">
                <a:solidFill>
                  <a:srgbClr val="0000FF"/>
                </a:solidFill>
              </a:rPr>
              <a:t> </a:t>
            </a:r>
            <a:r>
              <a:rPr lang="ru-RU" sz="1800" i="0" dirty="0" smtClean="0">
                <a:solidFill>
                  <a:srgbClr val="0000FF"/>
                </a:solidFill>
              </a:rPr>
              <a:t>морфология </a:t>
            </a:r>
            <a:r>
              <a:rPr lang="ru-RU" sz="1800" i="0" dirty="0" smtClean="0"/>
              <a:t>и </a:t>
            </a:r>
            <a:r>
              <a:rPr lang="ru-RU" sz="1800" i="0" dirty="0" smtClean="0">
                <a:solidFill>
                  <a:srgbClr val="0000FF"/>
                </a:solidFill>
              </a:rPr>
              <a:t>синтаксис.</a:t>
            </a:r>
            <a:r>
              <a:rPr lang="ru-RU" sz="1800" i="0" dirty="0" smtClean="0"/>
              <a:t> </a:t>
            </a:r>
            <a:endParaRPr lang="ru-RU" sz="1800" i="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330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8016</TotalTime>
  <Words>1186</Words>
  <Application>Microsoft Office PowerPoint</Application>
  <PresentationFormat>Произвольный</PresentationFormat>
  <Paragraphs>190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Comic Sans MS</vt:lpstr>
      <vt:lpstr>Roboto</vt:lpstr>
      <vt:lpstr>Verdana</vt:lpstr>
      <vt:lpstr>Office Theme</vt:lpstr>
      <vt:lpstr>Презентация PowerPoint</vt:lpstr>
      <vt:lpstr>СЕГОДНЯ НА УРОКЕ: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РАЗДЕЛЫ НАУКИ О ЯЗЫКЕ </vt:lpstr>
      <vt:lpstr>РАЗДЕЛЫ НАУКИ О  ЯЗЫКЕ </vt:lpstr>
      <vt:lpstr>РАЗДЕЛЫ НАУКИ О  ЯЗЫКЕ </vt:lpstr>
      <vt:lpstr>ФОНЕТИКА</vt:lpstr>
      <vt:lpstr>ГЛАСНЫЕ</vt:lpstr>
      <vt:lpstr>СОГЛАСНЫЕ</vt:lpstr>
      <vt:lpstr>УПРАЖНЕНИЕ 512</vt:lpstr>
      <vt:lpstr>УПРАЖНЕНИЕ 512</vt:lpstr>
      <vt:lpstr>УПРАЖНЕНИЕ 513</vt:lpstr>
      <vt:lpstr>УПРАЖНЕНИЕ 513</vt:lpstr>
      <vt:lpstr>УПРАЖНЕНИЕ 514</vt:lpstr>
      <vt:lpstr>УПРАЖНЕНИЕ 514</vt:lpstr>
      <vt:lpstr> ЧАСТИ  СЛОВА </vt:lpstr>
      <vt:lpstr>Презентация PowerPoint</vt:lpstr>
      <vt:lpstr>ОДНОКОРЕННЫЕ СЛОВА </vt:lpstr>
      <vt:lpstr>СЛОВА ОБРАЗУЮТСЯ ОТ ПРОИЗВОДНЫХ КОРНЕЙ </vt:lpstr>
      <vt:lpstr>Определи способы образования  имен существительных!</vt:lpstr>
      <vt:lpstr>Презентация PowerPoint</vt:lpstr>
      <vt:lpstr>ПРИСТАВОЧНЫЙ СПОСОБ ОБРАЗОВАНИЯ  НОВЫХ СЛОВ</vt:lpstr>
      <vt:lpstr>Презентация PowerPoint</vt:lpstr>
      <vt:lpstr>УПРАЖНЕНИЕ 515</vt:lpstr>
      <vt:lpstr>УПРАЖНЕНИЕ 515</vt:lpstr>
      <vt:lpstr>УПРАЖНЕНИЕ 515</vt:lpstr>
      <vt:lpstr>УПРАЖНЕНИЕ 515</vt:lpstr>
      <vt:lpstr>САМОСТОЯТЕЛЬНАЯ РАБОТА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ТСБ-1</cp:lastModifiedBy>
  <cp:revision>843</cp:revision>
  <dcterms:created xsi:type="dcterms:W3CDTF">2020-04-13T08:05:16Z</dcterms:created>
  <dcterms:modified xsi:type="dcterms:W3CDTF">2021-02-22T12:16:27Z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