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9" r:id="rId2"/>
    <p:sldId id="481" r:id="rId3"/>
    <p:sldId id="488" r:id="rId4"/>
    <p:sldId id="489" r:id="rId5"/>
    <p:sldId id="490" r:id="rId6"/>
    <p:sldId id="491" r:id="rId7"/>
    <p:sldId id="492" r:id="rId8"/>
    <p:sldId id="493" r:id="rId9"/>
    <p:sldId id="494" r:id="rId10"/>
    <p:sldId id="495" r:id="rId11"/>
    <p:sldId id="498" r:id="rId12"/>
    <p:sldId id="496" r:id="rId13"/>
    <p:sldId id="497" r:id="rId14"/>
    <p:sldId id="486" r:id="rId15"/>
    <p:sldId id="499" r:id="rId16"/>
    <p:sldId id="500" r:id="rId17"/>
    <p:sldId id="502" r:id="rId18"/>
    <p:sldId id="501" r:id="rId19"/>
    <p:sldId id="504" r:id="rId20"/>
    <p:sldId id="505" r:id="rId21"/>
    <p:sldId id="506" r:id="rId22"/>
    <p:sldId id="503" r:id="rId23"/>
    <p:sldId id="507" r:id="rId24"/>
    <p:sldId id="508" r:id="rId25"/>
    <p:sldId id="509" r:id="rId26"/>
    <p:sldId id="510" r:id="rId27"/>
    <p:sldId id="511" r:id="rId28"/>
    <p:sldId id="512" r:id="rId29"/>
    <p:sldId id="513" r:id="rId30"/>
    <p:sldId id="515" r:id="rId31"/>
    <p:sldId id="514" r:id="rId32"/>
    <p:sldId id="516" r:id="rId33"/>
    <p:sldId id="294" r:id="rId34"/>
  </p:sldIdLst>
  <p:sldSz cx="5765800" cy="3244850"/>
  <p:notesSz cx="5765800" cy="3244850"/>
  <p:defaultTextStyle>
    <a:defPPr>
      <a:defRPr lang="ru-RU"/>
    </a:defPPr>
    <a:lvl1pPr marL="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CCFFCC"/>
    <a:srgbClr val="FF6699"/>
    <a:srgbClr val="CCECFF"/>
    <a:srgbClr val="FFFFCC"/>
    <a:srgbClr val="660066"/>
    <a:srgbClr val="1DEAEF"/>
    <a:srgbClr val="30BFD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2" autoAdjust="0"/>
  </p:normalViewPr>
  <p:slideViewPr>
    <p:cSldViewPr>
      <p:cViewPr varScale="1">
        <p:scale>
          <a:sx n="126" d="100"/>
          <a:sy n="126" d="100"/>
        </p:scale>
        <p:origin x="72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250F5-3A11-42EA-A8B1-2790BC78D31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3D5F87-E5DF-4FCB-AE7A-CA9E9400E96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rPr>
            <a:t>Морфологические признаки</a:t>
          </a:r>
          <a:endParaRPr lang="ru-RU" sz="1600" b="1" dirty="0">
            <a:solidFill>
              <a:srgbClr val="66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2D46EB-4C0C-4305-B961-3914612AE977}" type="parTrans" cxnId="{025BFD9B-B34C-4645-86A2-A1822FDA8ACC}">
      <dgm:prSet/>
      <dgm:spPr/>
      <dgm:t>
        <a:bodyPr/>
        <a:lstStyle/>
        <a:p>
          <a:endParaRPr lang="ru-RU"/>
        </a:p>
      </dgm:t>
    </dgm:pt>
    <dgm:pt modelId="{3D67B290-9D0E-49AF-9F45-73296947C7C6}" type="sibTrans" cxnId="{025BFD9B-B34C-4645-86A2-A1822FDA8ACC}">
      <dgm:prSet/>
      <dgm:spPr/>
      <dgm:t>
        <a:bodyPr/>
        <a:lstStyle/>
        <a:p>
          <a:endParaRPr lang="ru-RU"/>
        </a:p>
      </dgm:t>
    </dgm:pt>
    <dgm:pt modelId="{98011FF7-A37F-4E6F-94FE-2A10E60FE1F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Постоянные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3BF4E1-A912-4E1B-BA94-610FA970291F}" type="parTrans" cxnId="{C13FAD24-7900-4D53-B14A-312FC7E28263}">
      <dgm:prSet/>
      <dgm:spPr/>
      <dgm:t>
        <a:bodyPr/>
        <a:lstStyle/>
        <a:p>
          <a:endParaRPr lang="ru-RU"/>
        </a:p>
      </dgm:t>
    </dgm:pt>
    <dgm:pt modelId="{6CE06B64-87AA-4F88-90FA-ABD71FCA114E}" type="sibTrans" cxnId="{C13FAD24-7900-4D53-B14A-312FC7E28263}">
      <dgm:prSet/>
      <dgm:spPr/>
      <dgm:t>
        <a:bodyPr/>
        <a:lstStyle/>
        <a:p>
          <a:endParaRPr lang="ru-RU"/>
        </a:p>
      </dgm:t>
    </dgm:pt>
    <dgm:pt modelId="{CEBF9523-6161-4622-A386-B0844C2978D6}">
      <dgm:prSet phldrT="[Текст]" custT="1"/>
      <dgm:spPr/>
      <dgm:t>
        <a:bodyPr/>
        <a:lstStyle/>
        <a:p>
          <a:pPr algn="l"/>
          <a:r>
            <a:rPr lang="ru-RU" sz="14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Собствен-ное</a:t>
          </a: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или </a:t>
          </a:r>
          <a:r>
            <a:rPr lang="ru-RU" sz="14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нарицатель-ное</a:t>
          </a:r>
          <a:endParaRPr lang="ru-RU" sz="14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FC2FA5-F92B-482C-89B3-3FC96EB0C14F}" type="parTrans" cxnId="{00433625-DC88-470B-A4D4-FACE17398200}">
      <dgm:prSet/>
      <dgm:spPr/>
      <dgm:t>
        <a:bodyPr/>
        <a:lstStyle/>
        <a:p>
          <a:endParaRPr lang="ru-RU"/>
        </a:p>
      </dgm:t>
    </dgm:pt>
    <dgm:pt modelId="{8B94F91C-6133-4FF4-A18B-BBD1C56AF386}" type="sibTrans" cxnId="{00433625-DC88-470B-A4D4-FACE17398200}">
      <dgm:prSet/>
      <dgm:spPr/>
      <dgm:t>
        <a:bodyPr/>
        <a:lstStyle/>
        <a:p>
          <a:endParaRPr lang="ru-RU"/>
        </a:p>
      </dgm:t>
    </dgm:pt>
    <dgm:pt modelId="{B64FD3AE-8C8B-4FAD-82EA-F7FA286B129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Непостоянные </a:t>
          </a:r>
          <a:endParaRPr lang="ru-RU" sz="1600" b="1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07CC2-2924-4D25-9645-8E33A50A66F1}" type="parTrans" cxnId="{A6EFDCE7-95BD-4B31-9DCD-AF6328D5D883}">
      <dgm:prSet/>
      <dgm:spPr/>
      <dgm:t>
        <a:bodyPr/>
        <a:lstStyle/>
        <a:p>
          <a:endParaRPr lang="ru-RU"/>
        </a:p>
      </dgm:t>
    </dgm:pt>
    <dgm:pt modelId="{7906159C-73ED-420C-B86B-6D00796AB4CA}" type="sibTrans" cxnId="{A6EFDCE7-95BD-4B31-9DCD-AF6328D5D883}">
      <dgm:prSet/>
      <dgm:spPr/>
      <dgm:t>
        <a:bodyPr/>
        <a:lstStyle/>
        <a:p>
          <a:endParaRPr lang="ru-RU"/>
        </a:p>
      </dgm:t>
    </dgm:pt>
    <dgm:pt modelId="{B42E450D-BCA0-422D-8863-508EFFDA5792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Падеж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E3178C32-C838-46A8-99AD-BA0FDBE3A2BB}" type="parTrans" cxnId="{551D4FFF-EFCC-4DD3-9768-8269DB05E71A}">
      <dgm:prSet/>
      <dgm:spPr/>
      <dgm:t>
        <a:bodyPr/>
        <a:lstStyle/>
        <a:p>
          <a:endParaRPr lang="ru-RU"/>
        </a:p>
      </dgm:t>
    </dgm:pt>
    <dgm:pt modelId="{4FE189AC-F537-4562-81E4-BE5B0C2851F7}" type="sibTrans" cxnId="{551D4FFF-EFCC-4DD3-9768-8269DB05E71A}">
      <dgm:prSet/>
      <dgm:spPr/>
      <dgm:t>
        <a:bodyPr/>
        <a:lstStyle/>
        <a:p>
          <a:endParaRPr lang="ru-RU"/>
        </a:p>
      </dgm:t>
    </dgm:pt>
    <dgm:pt modelId="{0CC04B86-EA8F-4806-BD51-92993ACCB28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Род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D809BB-6292-4E56-8FBF-C40D676CBECB}" type="parTrans" cxnId="{A7698B0A-3E0B-4082-BAE2-9651D781D26C}">
      <dgm:prSet/>
      <dgm:spPr/>
      <dgm:t>
        <a:bodyPr/>
        <a:lstStyle/>
        <a:p>
          <a:endParaRPr lang="ru-RU"/>
        </a:p>
      </dgm:t>
    </dgm:pt>
    <dgm:pt modelId="{83EBFF42-5816-4AD7-856D-09BD774743B8}" type="sibTrans" cxnId="{A7698B0A-3E0B-4082-BAE2-9651D781D26C}">
      <dgm:prSet/>
      <dgm:spPr/>
      <dgm:t>
        <a:bodyPr/>
        <a:lstStyle/>
        <a:p>
          <a:endParaRPr lang="ru-RU"/>
        </a:p>
      </dgm:t>
    </dgm:pt>
    <dgm:pt modelId="{BB511580-9A96-4180-B2CA-4F3FB77A3100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Одушев-лёность</a:t>
          </a: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или </a:t>
          </a:r>
          <a:r>
            <a:rPr lang="ru-RU" sz="14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неоду-шевлён-ность</a:t>
          </a:r>
          <a:endParaRPr lang="ru-RU" sz="14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CF02F0-E8FD-4508-B498-CB44085E599E}" type="parTrans" cxnId="{AB9ECE85-1D14-4382-A10E-EE16416E41C1}">
      <dgm:prSet/>
      <dgm:spPr/>
      <dgm:t>
        <a:bodyPr/>
        <a:lstStyle/>
        <a:p>
          <a:endParaRPr lang="ru-RU"/>
        </a:p>
      </dgm:t>
    </dgm:pt>
    <dgm:pt modelId="{D3C971D9-A59E-4C4C-97AC-7454B31913FE}" type="sibTrans" cxnId="{AB9ECE85-1D14-4382-A10E-EE16416E41C1}">
      <dgm:prSet/>
      <dgm:spPr/>
      <dgm:t>
        <a:bodyPr/>
        <a:lstStyle/>
        <a:p>
          <a:endParaRPr lang="ru-RU"/>
        </a:p>
      </dgm:t>
    </dgm:pt>
    <dgm:pt modelId="{36C417BD-290C-4EFC-962C-1393C553BDE6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Скло-нение</a:t>
          </a: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4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F873A8-0DA4-4B00-BF44-A444821A40F9}" type="parTrans" cxnId="{DB62C35E-8D9E-4BFC-90F5-092CD7BF6212}">
      <dgm:prSet/>
      <dgm:spPr/>
      <dgm:t>
        <a:bodyPr/>
        <a:lstStyle/>
        <a:p>
          <a:endParaRPr lang="ru-RU"/>
        </a:p>
      </dgm:t>
    </dgm:pt>
    <dgm:pt modelId="{14520587-56E7-44C3-8E1E-FDE298D917C7}" type="sibTrans" cxnId="{DB62C35E-8D9E-4BFC-90F5-092CD7BF6212}">
      <dgm:prSet/>
      <dgm:spPr/>
      <dgm:t>
        <a:bodyPr/>
        <a:lstStyle/>
        <a:p>
          <a:endParaRPr lang="ru-RU"/>
        </a:p>
      </dgm:t>
    </dgm:pt>
    <dgm:pt modelId="{5D2DE6F0-2CBD-4D49-8D04-0B208445C0B6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Число </a:t>
          </a:r>
          <a:endParaRPr lang="ru-RU" sz="14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94CFCE-938E-4D06-90E1-7308F941836A}" type="parTrans" cxnId="{1B2C09D3-FCA5-46EC-8DA7-48712BD0FD8C}">
      <dgm:prSet/>
      <dgm:spPr/>
      <dgm:t>
        <a:bodyPr/>
        <a:lstStyle/>
        <a:p>
          <a:endParaRPr lang="ru-RU"/>
        </a:p>
      </dgm:t>
    </dgm:pt>
    <dgm:pt modelId="{A4253C72-9DEB-453D-A0A0-092E87F768BA}" type="sibTrans" cxnId="{1B2C09D3-FCA5-46EC-8DA7-48712BD0FD8C}">
      <dgm:prSet/>
      <dgm:spPr/>
      <dgm:t>
        <a:bodyPr/>
        <a:lstStyle/>
        <a:p>
          <a:endParaRPr lang="ru-RU"/>
        </a:p>
      </dgm:t>
    </dgm:pt>
    <dgm:pt modelId="{F41DA7CB-5224-46D7-9C8D-FCD98B646AC6}" type="pres">
      <dgm:prSet presAssocID="{C2D250F5-3A11-42EA-A8B1-2790BC78D3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363C0C-3C0E-4D1F-8EFA-DAC09ADEAEB3}" type="pres">
      <dgm:prSet presAssocID="{F23D5F87-E5DF-4FCB-AE7A-CA9E9400E96B}" presName="hierRoot1" presStyleCnt="0"/>
      <dgm:spPr/>
    </dgm:pt>
    <dgm:pt modelId="{0B818EF4-0C43-4A8F-84E2-E283CEAEC33F}" type="pres">
      <dgm:prSet presAssocID="{F23D5F87-E5DF-4FCB-AE7A-CA9E9400E96B}" presName="composite" presStyleCnt="0"/>
      <dgm:spPr/>
    </dgm:pt>
    <dgm:pt modelId="{3A902697-6A56-4EEF-B558-3A89F5D3C0A2}" type="pres">
      <dgm:prSet presAssocID="{F23D5F87-E5DF-4FCB-AE7A-CA9E9400E96B}" presName="background" presStyleLbl="node0" presStyleIdx="0" presStyleCnt="1"/>
      <dgm:spPr/>
    </dgm:pt>
    <dgm:pt modelId="{836C4E38-E763-4113-85C2-092B1E00A48A}" type="pres">
      <dgm:prSet presAssocID="{F23D5F87-E5DF-4FCB-AE7A-CA9E9400E96B}" presName="text" presStyleLbl="fgAcc0" presStyleIdx="0" presStyleCnt="1" custScaleX="331031" custScaleY="177688" custLinFactNeighborX="-82326" custLinFactNeighborY="-171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BA50F3-6B19-47BD-9F3C-BCBFBCE8089D}" type="pres">
      <dgm:prSet presAssocID="{F23D5F87-E5DF-4FCB-AE7A-CA9E9400E96B}" presName="hierChild2" presStyleCnt="0"/>
      <dgm:spPr/>
    </dgm:pt>
    <dgm:pt modelId="{8C2D0C30-9877-41D5-93ED-BA7FD60116FB}" type="pres">
      <dgm:prSet presAssocID="{503BF4E1-A912-4E1B-BA94-610FA970291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C26200E-17F5-43B1-9D5C-5D5D9CA5B681}" type="pres">
      <dgm:prSet presAssocID="{98011FF7-A37F-4E6F-94FE-2A10E60FE1F2}" presName="hierRoot2" presStyleCnt="0"/>
      <dgm:spPr/>
    </dgm:pt>
    <dgm:pt modelId="{233FDA55-9176-45E1-8A00-C51EA8DAF728}" type="pres">
      <dgm:prSet presAssocID="{98011FF7-A37F-4E6F-94FE-2A10E60FE1F2}" presName="composite2" presStyleCnt="0"/>
      <dgm:spPr/>
    </dgm:pt>
    <dgm:pt modelId="{034DD667-D502-47D2-BFFF-CAD15DF99F3C}" type="pres">
      <dgm:prSet presAssocID="{98011FF7-A37F-4E6F-94FE-2A10E60FE1F2}" presName="background2" presStyleLbl="node2" presStyleIdx="0" presStyleCnt="2"/>
      <dgm:spPr/>
    </dgm:pt>
    <dgm:pt modelId="{A6740DD4-38E0-485F-A766-5E9764A44C4C}" type="pres">
      <dgm:prSet presAssocID="{98011FF7-A37F-4E6F-94FE-2A10E60FE1F2}" presName="text2" presStyleLbl="fgAcc2" presStyleIdx="0" presStyleCnt="2" custScaleX="252230" custLinFactX="-50312" custLinFactY="-1479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721E0B-E639-4E70-B1F9-B01ECEFA59A1}" type="pres">
      <dgm:prSet presAssocID="{98011FF7-A37F-4E6F-94FE-2A10E60FE1F2}" presName="hierChild3" presStyleCnt="0"/>
      <dgm:spPr/>
    </dgm:pt>
    <dgm:pt modelId="{9E1AFEA1-398F-487F-B6BE-C8B2737BA898}" type="pres">
      <dgm:prSet presAssocID="{0FFC2FA5-F92B-482C-89B3-3FC96EB0C14F}" presName="Name17" presStyleLbl="parChTrans1D3" presStyleIdx="0" presStyleCnt="6"/>
      <dgm:spPr/>
      <dgm:t>
        <a:bodyPr/>
        <a:lstStyle/>
        <a:p>
          <a:endParaRPr lang="ru-RU"/>
        </a:p>
      </dgm:t>
    </dgm:pt>
    <dgm:pt modelId="{63A6486F-371F-4A3A-8FDC-AEE08C283A3A}" type="pres">
      <dgm:prSet presAssocID="{CEBF9523-6161-4622-A386-B0844C2978D6}" presName="hierRoot3" presStyleCnt="0"/>
      <dgm:spPr/>
    </dgm:pt>
    <dgm:pt modelId="{4C0CFE52-6576-458E-BCFC-A75E4B309431}" type="pres">
      <dgm:prSet presAssocID="{CEBF9523-6161-4622-A386-B0844C2978D6}" presName="composite3" presStyleCnt="0"/>
      <dgm:spPr/>
    </dgm:pt>
    <dgm:pt modelId="{9A195CF8-DAE5-45E3-9234-2BF4607AF16A}" type="pres">
      <dgm:prSet presAssocID="{CEBF9523-6161-4622-A386-B0844C2978D6}" presName="background3" presStyleLbl="node3" presStyleIdx="0" presStyleCnt="6"/>
      <dgm:spPr/>
    </dgm:pt>
    <dgm:pt modelId="{AD8F5901-299D-4F5A-B850-B4A53B2A37E4}" type="pres">
      <dgm:prSet presAssocID="{CEBF9523-6161-4622-A386-B0844C2978D6}" presName="text3" presStyleLbl="fgAcc3" presStyleIdx="0" presStyleCnt="6" custScaleX="185235" custScaleY="325776" custLinFactNeighborX="-12538" custLinFactNeighborY="-3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4EF86B-3F16-4C81-B381-010A1183BB48}" type="pres">
      <dgm:prSet presAssocID="{CEBF9523-6161-4622-A386-B0844C2978D6}" presName="hierChild4" presStyleCnt="0"/>
      <dgm:spPr/>
    </dgm:pt>
    <dgm:pt modelId="{75910F93-926D-4A1C-A559-59CCEEAF74CF}" type="pres">
      <dgm:prSet presAssocID="{8CCF02F0-E8FD-4508-B498-CB44085E599E}" presName="Name17" presStyleLbl="parChTrans1D3" presStyleIdx="1" presStyleCnt="6"/>
      <dgm:spPr/>
      <dgm:t>
        <a:bodyPr/>
        <a:lstStyle/>
        <a:p>
          <a:endParaRPr lang="ru-RU"/>
        </a:p>
      </dgm:t>
    </dgm:pt>
    <dgm:pt modelId="{91BEE35F-09B4-4F02-B899-A7549366015C}" type="pres">
      <dgm:prSet presAssocID="{BB511580-9A96-4180-B2CA-4F3FB77A3100}" presName="hierRoot3" presStyleCnt="0"/>
      <dgm:spPr/>
    </dgm:pt>
    <dgm:pt modelId="{6CCA5858-829F-437A-B551-3833D3009083}" type="pres">
      <dgm:prSet presAssocID="{BB511580-9A96-4180-B2CA-4F3FB77A3100}" presName="composite3" presStyleCnt="0"/>
      <dgm:spPr/>
    </dgm:pt>
    <dgm:pt modelId="{D860DB2F-1D08-4EEB-B476-B83632812928}" type="pres">
      <dgm:prSet presAssocID="{BB511580-9A96-4180-B2CA-4F3FB77A3100}" presName="background3" presStyleLbl="node3" presStyleIdx="1" presStyleCnt="6"/>
      <dgm:spPr/>
    </dgm:pt>
    <dgm:pt modelId="{00FD40AB-5EB9-4AB7-86D1-05625153FF48}" type="pres">
      <dgm:prSet presAssocID="{BB511580-9A96-4180-B2CA-4F3FB77A3100}" presName="text3" presStyleLbl="fgAcc3" presStyleIdx="1" presStyleCnt="6" custScaleX="140625" custScaleY="325776" custLinFactNeighborX="-23173" custLinFactNeighborY="5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909002-891F-4336-9381-B9BF8CDC1CE9}" type="pres">
      <dgm:prSet presAssocID="{BB511580-9A96-4180-B2CA-4F3FB77A3100}" presName="hierChild4" presStyleCnt="0"/>
      <dgm:spPr/>
    </dgm:pt>
    <dgm:pt modelId="{30982425-628E-4BCC-8766-9E68907BF29F}" type="pres">
      <dgm:prSet presAssocID="{68D809BB-6292-4E56-8FBF-C40D676CBECB}" presName="Name17" presStyleLbl="parChTrans1D3" presStyleIdx="2" presStyleCnt="6"/>
      <dgm:spPr/>
      <dgm:t>
        <a:bodyPr/>
        <a:lstStyle/>
        <a:p>
          <a:endParaRPr lang="ru-RU"/>
        </a:p>
      </dgm:t>
    </dgm:pt>
    <dgm:pt modelId="{D30EBBB0-9591-4953-A295-F9E35CC48D68}" type="pres">
      <dgm:prSet presAssocID="{0CC04B86-EA8F-4806-BD51-92993ACCB28C}" presName="hierRoot3" presStyleCnt="0"/>
      <dgm:spPr/>
    </dgm:pt>
    <dgm:pt modelId="{7E53FF17-3921-443C-BCC8-0AAB2E3CEC5B}" type="pres">
      <dgm:prSet presAssocID="{0CC04B86-EA8F-4806-BD51-92993ACCB28C}" presName="composite3" presStyleCnt="0"/>
      <dgm:spPr/>
    </dgm:pt>
    <dgm:pt modelId="{98955101-C9EF-415B-A809-9465B70B37C7}" type="pres">
      <dgm:prSet presAssocID="{0CC04B86-EA8F-4806-BD51-92993ACCB28C}" presName="background3" presStyleLbl="node3" presStyleIdx="2" presStyleCnt="6"/>
      <dgm:spPr/>
    </dgm:pt>
    <dgm:pt modelId="{AF8501C9-D580-44D2-B8C0-995C3D142618}" type="pres">
      <dgm:prSet presAssocID="{0CC04B86-EA8F-4806-BD51-92993ACCB28C}" presName="text3" presStyleLbl="fgAcc3" presStyleIdx="2" presStyleCnt="6" custScaleX="80001" custScaleY="257167" custLinFactNeighborX="-123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E6D71F-12E2-4732-A36F-1CA7C2B67232}" type="pres">
      <dgm:prSet presAssocID="{0CC04B86-EA8F-4806-BD51-92993ACCB28C}" presName="hierChild4" presStyleCnt="0"/>
      <dgm:spPr/>
    </dgm:pt>
    <dgm:pt modelId="{290CFAC9-0B2E-4FA0-828B-A18025509C38}" type="pres">
      <dgm:prSet presAssocID="{76F873A8-0DA4-4B00-BF44-A444821A40F9}" presName="Name17" presStyleLbl="parChTrans1D3" presStyleIdx="3" presStyleCnt="6"/>
      <dgm:spPr/>
      <dgm:t>
        <a:bodyPr/>
        <a:lstStyle/>
        <a:p>
          <a:endParaRPr lang="ru-RU"/>
        </a:p>
      </dgm:t>
    </dgm:pt>
    <dgm:pt modelId="{E8AE8519-B0A4-420D-8858-F465F67245F6}" type="pres">
      <dgm:prSet presAssocID="{36C417BD-290C-4EFC-962C-1393C553BDE6}" presName="hierRoot3" presStyleCnt="0"/>
      <dgm:spPr/>
    </dgm:pt>
    <dgm:pt modelId="{06C9824F-AAC4-4194-80C2-EEC214D88FC5}" type="pres">
      <dgm:prSet presAssocID="{36C417BD-290C-4EFC-962C-1393C553BDE6}" presName="composite3" presStyleCnt="0"/>
      <dgm:spPr/>
    </dgm:pt>
    <dgm:pt modelId="{3917938D-3E22-4C28-BB38-9E3168B81E98}" type="pres">
      <dgm:prSet presAssocID="{36C417BD-290C-4EFC-962C-1393C553BDE6}" presName="background3" presStyleLbl="node3" presStyleIdx="3" presStyleCnt="6"/>
      <dgm:spPr/>
    </dgm:pt>
    <dgm:pt modelId="{F18F976B-6BA4-4087-8A5F-5889CF1AC6AF}" type="pres">
      <dgm:prSet presAssocID="{36C417BD-290C-4EFC-962C-1393C553BDE6}" presName="text3" presStyleLbl="fgAcc3" presStyleIdx="3" presStyleCnt="6" custScaleY="265772" custLinFactNeighborX="-18753" custLinFactNeighborY="-38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0901AD-59AC-4523-922E-FD2EC8EEB74A}" type="pres">
      <dgm:prSet presAssocID="{36C417BD-290C-4EFC-962C-1393C553BDE6}" presName="hierChild4" presStyleCnt="0"/>
      <dgm:spPr/>
    </dgm:pt>
    <dgm:pt modelId="{FFD7C347-F103-404E-A64C-CDABD1AC47DC}" type="pres">
      <dgm:prSet presAssocID="{B9907CC2-2924-4D25-9645-8E33A50A66F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2210525-F29B-4486-8BBB-9888AEF13F81}" type="pres">
      <dgm:prSet presAssocID="{B64FD3AE-8C8B-4FAD-82EA-F7FA286B1294}" presName="hierRoot2" presStyleCnt="0"/>
      <dgm:spPr/>
    </dgm:pt>
    <dgm:pt modelId="{2AC6DCBB-BC04-4DE9-B766-67158DD74263}" type="pres">
      <dgm:prSet presAssocID="{B64FD3AE-8C8B-4FAD-82EA-F7FA286B1294}" presName="composite2" presStyleCnt="0"/>
      <dgm:spPr/>
    </dgm:pt>
    <dgm:pt modelId="{02280C93-CB11-41B0-9258-73D633AA3004}" type="pres">
      <dgm:prSet presAssocID="{B64FD3AE-8C8B-4FAD-82EA-F7FA286B1294}" presName="background2" presStyleLbl="node2" presStyleIdx="1" presStyleCnt="2"/>
      <dgm:spPr/>
    </dgm:pt>
    <dgm:pt modelId="{7408D671-5749-4849-BD86-447EE869854F}" type="pres">
      <dgm:prSet presAssocID="{B64FD3AE-8C8B-4FAD-82EA-F7FA286B1294}" presName="text2" presStyleLbl="fgAcc2" presStyleIdx="1" presStyleCnt="2" custScaleX="278790" custLinFactY="-14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1617FA-3968-4CB6-AA67-3DAE269F5C80}" type="pres">
      <dgm:prSet presAssocID="{B64FD3AE-8C8B-4FAD-82EA-F7FA286B1294}" presName="hierChild3" presStyleCnt="0"/>
      <dgm:spPr/>
    </dgm:pt>
    <dgm:pt modelId="{A18D65F1-6E5E-4886-9594-5EFE361A42EC}" type="pres">
      <dgm:prSet presAssocID="{E3178C32-C838-46A8-99AD-BA0FDBE3A2BB}" presName="Name17" presStyleLbl="parChTrans1D3" presStyleIdx="4" presStyleCnt="6"/>
      <dgm:spPr/>
      <dgm:t>
        <a:bodyPr/>
        <a:lstStyle/>
        <a:p>
          <a:endParaRPr lang="ru-RU"/>
        </a:p>
      </dgm:t>
    </dgm:pt>
    <dgm:pt modelId="{C1C49E41-5021-4D18-9B31-CB80306BF9AC}" type="pres">
      <dgm:prSet presAssocID="{B42E450D-BCA0-422D-8863-508EFFDA5792}" presName="hierRoot3" presStyleCnt="0"/>
      <dgm:spPr/>
    </dgm:pt>
    <dgm:pt modelId="{7BA237AB-C052-42FD-BD89-562E8E9627FC}" type="pres">
      <dgm:prSet presAssocID="{B42E450D-BCA0-422D-8863-508EFFDA5792}" presName="composite3" presStyleCnt="0"/>
      <dgm:spPr/>
    </dgm:pt>
    <dgm:pt modelId="{90690211-D05F-45A2-94E0-3B696020451A}" type="pres">
      <dgm:prSet presAssocID="{B42E450D-BCA0-422D-8863-508EFFDA5792}" presName="background3" presStyleLbl="node3" presStyleIdx="4" presStyleCnt="6"/>
      <dgm:spPr/>
    </dgm:pt>
    <dgm:pt modelId="{BD7192CC-6C93-45F0-8DA1-A6FC42981D51}" type="pres">
      <dgm:prSet presAssocID="{B42E450D-BCA0-422D-8863-508EFFDA5792}" presName="text3" presStyleLbl="fgAcc3" presStyleIdx="4" presStyleCnt="6" custScaleY="172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28FD4C-4E37-4813-AE5F-5C0396BB8448}" type="pres">
      <dgm:prSet presAssocID="{B42E450D-BCA0-422D-8863-508EFFDA5792}" presName="hierChild4" presStyleCnt="0"/>
      <dgm:spPr/>
    </dgm:pt>
    <dgm:pt modelId="{03EDBBE0-6EE5-4846-96A1-A6AAC62CD185}" type="pres">
      <dgm:prSet presAssocID="{3B94CFCE-938E-4D06-90E1-7308F941836A}" presName="Name17" presStyleLbl="parChTrans1D3" presStyleIdx="5" presStyleCnt="6"/>
      <dgm:spPr/>
      <dgm:t>
        <a:bodyPr/>
        <a:lstStyle/>
        <a:p>
          <a:endParaRPr lang="ru-RU"/>
        </a:p>
      </dgm:t>
    </dgm:pt>
    <dgm:pt modelId="{F4AD7C82-6DA3-4B00-9D73-B4CE9C834422}" type="pres">
      <dgm:prSet presAssocID="{5D2DE6F0-2CBD-4D49-8D04-0B208445C0B6}" presName="hierRoot3" presStyleCnt="0"/>
      <dgm:spPr/>
    </dgm:pt>
    <dgm:pt modelId="{3DB53A5C-DB1D-4F28-B655-215DF7569733}" type="pres">
      <dgm:prSet presAssocID="{5D2DE6F0-2CBD-4D49-8D04-0B208445C0B6}" presName="composite3" presStyleCnt="0"/>
      <dgm:spPr/>
    </dgm:pt>
    <dgm:pt modelId="{C068BC21-7EE7-4A8D-A946-182E22D58F87}" type="pres">
      <dgm:prSet presAssocID="{5D2DE6F0-2CBD-4D49-8D04-0B208445C0B6}" presName="background3" presStyleLbl="node3" presStyleIdx="5" presStyleCnt="6"/>
      <dgm:spPr/>
    </dgm:pt>
    <dgm:pt modelId="{5AE7D9F9-B32E-401C-AD38-70F610EC5EAE}" type="pres">
      <dgm:prSet presAssocID="{5D2DE6F0-2CBD-4D49-8D04-0B208445C0B6}" presName="text3" presStyleLbl="fgAcc3" presStyleIdx="5" presStyleCnt="6" custScaleX="136002" custScaleY="172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D7E981-7678-4559-A33C-BF8EFCE24C7B}" type="pres">
      <dgm:prSet presAssocID="{5D2DE6F0-2CBD-4D49-8D04-0B208445C0B6}" presName="hierChild4" presStyleCnt="0"/>
      <dgm:spPr/>
    </dgm:pt>
  </dgm:ptLst>
  <dgm:cxnLst>
    <dgm:cxn modelId="{0A7F758B-5F12-4C53-8863-D815C4544F3F}" type="presOf" srcId="{5D2DE6F0-2CBD-4D49-8D04-0B208445C0B6}" destId="{5AE7D9F9-B32E-401C-AD38-70F610EC5EAE}" srcOrd="0" destOrd="0" presId="urn:microsoft.com/office/officeart/2005/8/layout/hierarchy1"/>
    <dgm:cxn modelId="{98B68DBC-8342-48CC-87EB-3AFB3F2FB742}" type="presOf" srcId="{BB511580-9A96-4180-B2CA-4F3FB77A3100}" destId="{00FD40AB-5EB9-4AB7-86D1-05625153FF48}" srcOrd="0" destOrd="0" presId="urn:microsoft.com/office/officeart/2005/8/layout/hierarchy1"/>
    <dgm:cxn modelId="{28986C90-DA83-4AF3-84D6-E22D781CD06B}" type="presOf" srcId="{503BF4E1-A912-4E1B-BA94-610FA970291F}" destId="{8C2D0C30-9877-41D5-93ED-BA7FD60116FB}" srcOrd="0" destOrd="0" presId="urn:microsoft.com/office/officeart/2005/8/layout/hierarchy1"/>
    <dgm:cxn modelId="{20FD19E5-FDF7-48C6-9C45-A76E4939F123}" type="presOf" srcId="{8CCF02F0-E8FD-4508-B498-CB44085E599E}" destId="{75910F93-926D-4A1C-A559-59CCEEAF74CF}" srcOrd="0" destOrd="0" presId="urn:microsoft.com/office/officeart/2005/8/layout/hierarchy1"/>
    <dgm:cxn modelId="{00433625-DC88-470B-A4D4-FACE17398200}" srcId="{98011FF7-A37F-4E6F-94FE-2A10E60FE1F2}" destId="{CEBF9523-6161-4622-A386-B0844C2978D6}" srcOrd="0" destOrd="0" parTransId="{0FFC2FA5-F92B-482C-89B3-3FC96EB0C14F}" sibTransId="{8B94F91C-6133-4FF4-A18B-BBD1C56AF386}"/>
    <dgm:cxn modelId="{DB62C35E-8D9E-4BFC-90F5-092CD7BF6212}" srcId="{98011FF7-A37F-4E6F-94FE-2A10E60FE1F2}" destId="{36C417BD-290C-4EFC-962C-1393C553BDE6}" srcOrd="3" destOrd="0" parTransId="{76F873A8-0DA4-4B00-BF44-A444821A40F9}" sibTransId="{14520587-56E7-44C3-8E1E-FDE298D917C7}"/>
    <dgm:cxn modelId="{57628FAA-AAA8-49D8-9CC0-E8A8B7587D49}" type="presOf" srcId="{68D809BB-6292-4E56-8FBF-C40D676CBECB}" destId="{30982425-628E-4BCC-8766-9E68907BF29F}" srcOrd="0" destOrd="0" presId="urn:microsoft.com/office/officeart/2005/8/layout/hierarchy1"/>
    <dgm:cxn modelId="{119F69B2-3EF4-4752-901E-5F6D1E8B6E8B}" type="presOf" srcId="{0CC04B86-EA8F-4806-BD51-92993ACCB28C}" destId="{AF8501C9-D580-44D2-B8C0-995C3D142618}" srcOrd="0" destOrd="0" presId="urn:microsoft.com/office/officeart/2005/8/layout/hierarchy1"/>
    <dgm:cxn modelId="{AB9ECE85-1D14-4382-A10E-EE16416E41C1}" srcId="{98011FF7-A37F-4E6F-94FE-2A10E60FE1F2}" destId="{BB511580-9A96-4180-B2CA-4F3FB77A3100}" srcOrd="1" destOrd="0" parTransId="{8CCF02F0-E8FD-4508-B498-CB44085E599E}" sibTransId="{D3C971D9-A59E-4C4C-97AC-7454B31913FE}"/>
    <dgm:cxn modelId="{C13FAD24-7900-4D53-B14A-312FC7E28263}" srcId="{F23D5F87-E5DF-4FCB-AE7A-CA9E9400E96B}" destId="{98011FF7-A37F-4E6F-94FE-2A10E60FE1F2}" srcOrd="0" destOrd="0" parTransId="{503BF4E1-A912-4E1B-BA94-610FA970291F}" sibTransId="{6CE06B64-87AA-4F88-90FA-ABD71FCA114E}"/>
    <dgm:cxn modelId="{5D696AFC-1F79-4E81-97F4-5204045C91AE}" type="presOf" srcId="{B42E450D-BCA0-422D-8863-508EFFDA5792}" destId="{BD7192CC-6C93-45F0-8DA1-A6FC42981D51}" srcOrd="0" destOrd="0" presId="urn:microsoft.com/office/officeart/2005/8/layout/hierarchy1"/>
    <dgm:cxn modelId="{D4DB6215-59BF-4054-B26E-A6513B38BB6D}" type="presOf" srcId="{98011FF7-A37F-4E6F-94FE-2A10E60FE1F2}" destId="{A6740DD4-38E0-485F-A766-5E9764A44C4C}" srcOrd="0" destOrd="0" presId="urn:microsoft.com/office/officeart/2005/8/layout/hierarchy1"/>
    <dgm:cxn modelId="{7E66A9A7-5B9F-4C59-A220-25CE6BF728EB}" type="presOf" srcId="{76F873A8-0DA4-4B00-BF44-A444821A40F9}" destId="{290CFAC9-0B2E-4FA0-828B-A18025509C38}" srcOrd="0" destOrd="0" presId="urn:microsoft.com/office/officeart/2005/8/layout/hierarchy1"/>
    <dgm:cxn modelId="{A7698B0A-3E0B-4082-BAE2-9651D781D26C}" srcId="{98011FF7-A37F-4E6F-94FE-2A10E60FE1F2}" destId="{0CC04B86-EA8F-4806-BD51-92993ACCB28C}" srcOrd="2" destOrd="0" parTransId="{68D809BB-6292-4E56-8FBF-C40D676CBECB}" sibTransId="{83EBFF42-5816-4AD7-856D-09BD774743B8}"/>
    <dgm:cxn modelId="{551D4FFF-EFCC-4DD3-9768-8269DB05E71A}" srcId="{B64FD3AE-8C8B-4FAD-82EA-F7FA286B1294}" destId="{B42E450D-BCA0-422D-8863-508EFFDA5792}" srcOrd="0" destOrd="0" parTransId="{E3178C32-C838-46A8-99AD-BA0FDBE3A2BB}" sibTransId="{4FE189AC-F537-4562-81E4-BE5B0C2851F7}"/>
    <dgm:cxn modelId="{97D6C788-D900-4CA4-8215-A33C6EB6EBDE}" type="presOf" srcId="{CEBF9523-6161-4622-A386-B0844C2978D6}" destId="{AD8F5901-299D-4F5A-B850-B4A53B2A37E4}" srcOrd="0" destOrd="0" presId="urn:microsoft.com/office/officeart/2005/8/layout/hierarchy1"/>
    <dgm:cxn modelId="{68E184AE-C1BF-4095-83D8-C0A77AB41D9A}" type="presOf" srcId="{B9907CC2-2924-4D25-9645-8E33A50A66F1}" destId="{FFD7C347-F103-404E-A64C-CDABD1AC47DC}" srcOrd="0" destOrd="0" presId="urn:microsoft.com/office/officeart/2005/8/layout/hierarchy1"/>
    <dgm:cxn modelId="{D60A5B09-5679-411B-8FDA-42B1DD883751}" type="presOf" srcId="{C2D250F5-3A11-42EA-A8B1-2790BC78D31B}" destId="{F41DA7CB-5224-46D7-9C8D-FCD98B646AC6}" srcOrd="0" destOrd="0" presId="urn:microsoft.com/office/officeart/2005/8/layout/hierarchy1"/>
    <dgm:cxn modelId="{5D28AA1E-896E-42F0-9D00-475D2B3D3CEF}" type="presOf" srcId="{E3178C32-C838-46A8-99AD-BA0FDBE3A2BB}" destId="{A18D65F1-6E5E-4886-9594-5EFE361A42EC}" srcOrd="0" destOrd="0" presId="urn:microsoft.com/office/officeart/2005/8/layout/hierarchy1"/>
    <dgm:cxn modelId="{9C47C18E-EC23-4B8A-BEA7-1CB5B0FD591C}" type="presOf" srcId="{3B94CFCE-938E-4D06-90E1-7308F941836A}" destId="{03EDBBE0-6EE5-4846-96A1-A6AAC62CD185}" srcOrd="0" destOrd="0" presId="urn:microsoft.com/office/officeart/2005/8/layout/hierarchy1"/>
    <dgm:cxn modelId="{E65D5182-97CB-4B94-BDD0-FDD00EFC392B}" type="presOf" srcId="{36C417BD-290C-4EFC-962C-1393C553BDE6}" destId="{F18F976B-6BA4-4087-8A5F-5889CF1AC6AF}" srcOrd="0" destOrd="0" presId="urn:microsoft.com/office/officeart/2005/8/layout/hierarchy1"/>
    <dgm:cxn modelId="{025BFD9B-B34C-4645-86A2-A1822FDA8ACC}" srcId="{C2D250F5-3A11-42EA-A8B1-2790BC78D31B}" destId="{F23D5F87-E5DF-4FCB-AE7A-CA9E9400E96B}" srcOrd="0" destOrd="0" parTransId="{9A2D46EB-4C0C-4305-B961-3914612AE977}" sibTransId="{3D67B290-9D0E-49AF-9F45-73296947C7C6}"/>
    <dgm:cxn modelId="{9CA2C4DB-7E33-4E94-BE6A-3C4ACDE9F3A3}" type="presOf" srcId="{B64FD3AE-8C8B-4FAD-82EA-F7FA286B1294}" destId="{7408D671-5749-4849-BD86-447EE869854F}" srcOrd="0" destOrd="0" presId="urn:microsoft.com/office/officeart/2005/8/layout/hierarchy1"/>
    <dgm:cxn modelId="{A6EFDCE7-95BD-4B31-9DCD-AF6328D5D883}" srcId="{F23D5F87-E5DF-4FCB-AE7A-CA9E9400E96B}" destId="{B64FD3AE-8C8B-4FAD-82EA-F7FA286B1294}" srcOrd="1" destOrd="0" parTransId="{B9907CC2-2924-4D25-9645-8E33A50A66F1}" sibTransId="{7906159C-73ED-420C-B86B-6D00796AB4CA}"/>
    <dgm:cxn modelId="{30201958-30EE-4F04-BB0B-3C0913DD3C60}" type="presOf" srcId="{0FFC2FA5-F92B-482C-89B3-3FC96EB0C14F}" destId="{9E1AFEA1-398F-487F-B6BE-C8B2737BA898}" srcOrd="0" destOrd="0" presId="urn:microsoft.com/office/officeart/2005/8/layout/hierarchy1"/>
    <dgm:cxn modelId="{21C567F0-AF6F-467A-8DCD-67E3230E1C4E}" type="presOf" srcId="{F23D5F87-E5DF-4FCB-AE7A-CA9E9400E96B}" destId="{836C4E38-E763-4113-85C2-092B1E00A48A}" srcOrd="0" destOrd="0" presId="urn:microsoft.com/office/officeart/2005/8/layout/hierarchy1"/>
    <dgm:cxn modelId="{1B2C09D3-FCA5-46EC-8DA7-48712BD0FD8C}" srcId="{B64FD3AE-8C8B-4FAD-82EA-F7FA286B1294}" destId="{5D2DE6F0-2CBD-4D49-8D04-0B208445C0B6}" srcOrd="1" destOrd="0" parTransId="{3B94CFCE-938E-4D06-90E1-7308F941836A}" sibTransId="{A4253C72-9DEB-453D-A0A0-092E87F768BA}"/>
    <dgm:cxn modelId="{064D0023-D40E-4C11-9172-041C0FCB7C48}" type="presParOf" srcId="{F41DA7CB-5224-46D7-9C8D-FCD98B646AC6}" destId="{3B363C0C-3C0E-4D1F-8EFA-DAC09ADEAEB3}" srcOrd="0" destOrd="0" presId="urn:microsoft.com/office/officeart/2005/8/layout/hierarchy1"/>
    <dgm:cxn modelId="{2080991D-79B8-4F5B-83E1-DCFD8A3CB73A}" type="presParOf" srcId="{3B363C0C-3C0E-4D1F-8EFA-DAC09ADEAEB3}" destId="{0B818EF4-0C43-4A8F-84E2-E283CEAEC33F}" srcOrd="0" destOrd="0" presId="urn:microsoft.com/office/officeart/2005/8/layout/hierarchy1"/>
    <dgm:cxn modelId="{F3879CAA-29DC-47F7-B165-6828AF75A2D8}" type="presParOf" srcId="{0B818EF4-0C43-4A8F-84E2-E283CEAEC33F}" destId="{3A902697-6A56-4EEF-B558-3A89F5D3C0A2}" srcOrd="0" destOrd="0" presId="urn:microsoft.com/office/officeart/2005/8/layout/hierarchy1"/>
    <dgm:cxn modelId="{15DBEF6B-84A8-4049-BEB2-E4547D610415}" type="presParOf" srcId="{0B818EF4-0C43-4A8F-84E2-E283CEAEC33F}" destId="{836C4E38-E763-4113-85C2-092B1E00A48A}" srcOrd="1" destOrd="0" presId="urn:microsoft.com/office/officeart/2005/8/layout/hierarchy1"/>
    <dgm:cxn modelId="{0200B88A-4693-46A7-B877-04BE9EDC1067}" type="presParOf" srcId="{3B363C0C-3C0E-4D1F-8EFA-DAC09ADEAEB3}" destId="{46BA50F3-6B19-47BD-9F3C-BCBFBCE8089D}" srcOrd="1" destOrd="0" presId="urn:microsoft.com/office/officeart/2005/8/layout/hierarchy1"/>
    <dgm:cxn modelId="{94E5F434-88D6-4B5A-B2FC-0CCFFD41D224}" type="presParOf" srcId="{46BA50F3-6B19-47BD-9F3C-BCBFBCE8089D}" destId="{8C2D0C30-9877-41D5-93ED-BA7FD60116FB}" srcOrd="0" destOrd="0" presId="urn:microsoft.com/office/officeart/2005/8/layout/hierarchy1"/>
    <dgm:cxn modelId="{AF14D417-2A20-440E-9DDF-D7DB97415E83}" type="presParOf" srcId="{46BA50F3-6B19-47BD-9F3C-BCBFBCE8089D}" destId="{6C26200E-17F5-43B1-9D5C-5D5D9CA5B681}" srcOrd="1" destOrd="0" presId="urn:microsoft.com/office/officeart/2005/8/layout/hierarchy1"/>
    <dgm:cxn modelId="{95C8DCFC-2DC0-4872-BDF2-2AE6D141839A}" type="presParOf" srcId="{6C26200E-17F5-43B1-9D5C-5D5D9CA5B681}" destId="{233FDA55-9176-45E1-8A00-C51EA8DAF728}" srcOrd="0" destOrd="0" presId="urn:microsoft.com/office/officeart/2005/8/layout/hierarchy1"/>
    <dgm:cxn modelId="{6936BAA3-CD1E-4EDA-AA5F-5A91078F074E}" type="presParOf" srcId="{233FDA55-9176-45E1-8A00-C51EA8DAF728}" destId="{034DD667-D502-47D2-BFFF-CAD15DF99F3C}" srcOrd="0" destOrd="0" presId="urn:microsoft.com/office/officeart/2005/8/layout/hierarchy1"/>
    <dgm:cxn modelId="{CE0507A0-DF8E-4418-8EC8-0ABDA2F1B7C2}" type="presParOf" srcId="{233FDA55-9176-45E1-8A00-C51EA8DAF728}" destId="{A6740DD4-38E0-485F-A766-5E9764A44C4C}" srcOrd="1" destOrd="0" presId="urn:microsoft.com/office/officeart/2005/8/layout/hierarchy1"/>
    <dgm:cxn modelId="{94548673-F1C9-469C-8F68-3C9E93F67422}" type="presParOf" srcId="{6C26200E-17F5-43B1-9D5C-5D5D9CA5B681}" destId="{C3721E0B-E639-4E70-B1F9-B01ECEFA59A1}" srcOrd="1" destOrd="0" presId="urn:microsoft.com/office/officeart/2005/8/layout/hierarchy1"/>
    <dgm:cxn modelId="{83033620-F8E8-4950-BFA9-0B20B1663902}" type="presParOf" srcId="{C3721E0B-E639-4E70-B1F9-B01ECEFA59A1}" destId="{9E1AFEA1-398F-487F-B6BE-C8B2737BA898}" srcOrd="0" destOrd="0" presId="urn:microsoft.com/office/officeart/2005/8/layout/hierarchy1"/>
    <dgm:cxn modelId="{F61F09A2-7239-4695-80C0-2D7EB075E162}" type="presParOf" srcId="{C3721E0B-E639-4E70-B1F9-B01ECEFA59A1}" destId="{63A6486F-371F-4A3A-8FDC-AEE08C283A3A}" srcOrd="1" destOrd="0" presId="urn:microsoft.com/office/officeart/2005/8/layout/hierarchy1"/>
    <dgm:cxn modelId="{B32169F3-EDFD-4D88-98E7-6111AD249EC5}" type="presParOf" srcId="{63A6486F-371F-4A3A-8FDC-AEE08C283A3A}" destId="{4C0CFE52-6576-458E-BCFC-A75E4B309431}" srcOrd="0" destOrd="0" presId="urn:microsoft.com/office/officeart/2005/8/layout/hierarchy1"/>
    <dgm:cxn modelId="{6284C2AA-FFA5-4BF6-BA0E-1DD30D37B84F}" type="presParOf" srcId="{4C0CFE52-6576-458E-BCFC-A75E4B309431}" destId="{9A195CF8-DAE5-45E3-9234-2BF4607AF16A}" srcOrd="0" destOrd="0" presId="urn:microsoft.com/office/officeart/2005/8/layout/hierarchy1"/>
    <dgm:cxn modelId="{D9F81BA4-34DE-44C6-99A8-AD884258AF36}" type="presParOf" srcId="{4C0CFE52-6576-458E-BCFC-A75E4B309431}" destId="{AD8F5901-299D-4F5A-B850-B4A53B2A37E4}" srcOrd="1" destOrd="0" presId="urn:microsoft.com/office/officeart/2005/8/layout/hierarchy1"/>
    <dgm:cxn modelId="{75AAAA41-EC41-46D8-8BE8-384A9B567E3B}" type="presParOf" srcId="{63A6486F-371F-4A3A-8FDC-AEE08C283A3A}" destId="{CE4EF86B-3F16-4C81-B381-010A1183BB48}" srcOrd="1" destOrd="0" presId="urn:microsoft.com/office/officeart/2005/8/layout/hierarchy1"/>
    <dgm:cxn modelId="{F25C46BC-0D05-4CB8-B448-236E2C7D2991}" type="presParOf" srcId="{C3721E0B-E639-4E70-B1F9-B01ECEFA59A1}" destId="{75910F93-926D-4A1C-A559-59CCEEAF74CF}" srcOrd="2" destOrd="0" presId="urn:microsoft.com/office/officeart/2005/8/layout/hierarchy1"/>
    <dgm:cxn modelId="{EE69EDBB-ED54-461E-8F57-BB0031C6E402}" type="presParOf" srcId="{C3721E0B-E639-4E70-B1F9-B01ECEFA59A1}" destId="{91BEE35F-09B4-4F02-B899-A7549366015C}" srcOrd="3" destOrd="0" presId="urn:microsoft.com/office/officeart/2005/8/layout/hierarchy1"/>
    <dgm:cxn modelId="{B4672D78-8601-403A-AE2B-D547CFEE7B09}" type="presParOf" srcId="{91BEE35F-09B4-4F02-B899-A7549366015C}" destId="{6CCA5858-829F-437A-B551-3833D3009083}" srcOrd="0" destOrd="0" presId="urn:microsoft.com/office/officeart/2005/8/layout/hierarchy1"/>
    <dgm:cxn modelId="{0BCCE92C-A592-46ED-94A9-42B4400751D7}" type="presParOf" srcId="{6CCA5858-829F-437A-B551-3833D3009083}" destId="{D860DB2F-1D08-4EEB-B476-B83632812928}" srcOrd="0" destOrd="0" presId="urn:microsoft.com/office/officeart/2005/8/layout/hierarchy1"/>
    <dgm:cxn modelId="{7CE1D961-13F4-48CC-970F-E070F1A5B013}" type="presParOf" srcId="{6CCA5858-829F-437A-B551-3833D3009083}" destId="{00FD40AB-5EB9-4AB7-86D1-05625153FF48}" srcOrd="1" destOrd="0" presId="urn:microsoft.com/office/officeart/2005/8/layout/hierarchy1"/>
    <dgm:cxn modelId="{1A4AD778-927E-41B1-B879-B603A2422256}" type="presParOf" srcId="{91BEE35F-09B4-4F02-B899-A7549366015C}" destId="{27909002-891F-4336-9381-B9BF8CDC1CE9}" srcOrd="1" destOrd="0" presId="urn:microsoft.com/office/officeart/2005/8/layout/hierarchy1"/>
    <dgm:cxn modelId="{A68D2B4E-E0AA-40FA-B4BE-7C5E07DC7BB2}" type="presParOf" srcId="{C3721E0B-E639-4E70-B1F9-B01ECEFA59A1}" destId="{30982425-628E-4BCC-8766-9E68907BF29F}" srcOrd="4" destOrd="0" presId="urn:microsoft.com/office/officeart/2005/8/layout/hierarchy1"/>
    <dgm:cxn modelId="{55CA133B-07F1-419A-9950-B3843D78B921}" type="presParOf" srcId="{C3721E0B-E639-4E70-B1F9-B01ECEFA59A1}" destId="{D30EBBB0-9591-4953-A295-F9E35CC48D68}" srcOrd="5" destOrd="0" presId="urn:microsoft.com/office/officeart/2005/8/layout/hierarchy1"/>
    <dgm:cxn modelId="{9A2FF18F-A6E4-4995-B978-74D4B3EED773}" type="presParOf" srcId="{D30EBBB0-9591-4953-A295-F9E35CC48D68}" destId="{7E53FF17-3921-443C-BCC8-0AAB2E3CEC5B}" srcOrd="0" destOrd="0" presId="urn:microsoft.com/office/officeart/2005/8/layout/hierarchy1"/>
    <dgm:cxn modelId="{3AE429ED-24B8-4E63-8788-3CFC919E1C4C}" type="presParOf" srcId="{7E53FF17-3921-443C-BCC8-0AAB2E3CEC5B}" destId="{98955101-C9EF-415B-A809-9465B70B37C7}" srcOrd="0" destOrd="0" presId="urn:microsoft.com/office/officeart/2005/8/layout/hierarchy1"/>
    <dgm:cxn modelId="{B69D6069-8849-4BBA-95E4-4AE26EA5264E}" type="presParOf" srcId="{7E53FF17-3921-443C-BCC8-0AAB2E3CEC5B}" destId="{AF8501C9-D580-44D2-B8C0-995C3D142618}" srcOrd="1" destOrd="0" presId="urn:microsoft.com/office/officeart/2005/8/layout/hierarchy1"/>
    <dgm:cxn modelId="{429BF21D-7DF3-464C-9A71-815E87039B8C}" type="presParOf" srcId="{D30EBBB0-9591-4953-A295-F9E35CC48D68}" destId="{45E6D71F-12E2-4732-A36F-1CA7C2B67232}" srcOrd="1" destOrd="0" presId="urn:microsoft.com/office/officeart/2005/8/layout/hierarchy1"/>
    <dgm:cxn modelId="{DEF24A15-AA25-46AD-8C98-93D3F942B596}" type="presParOf" srcId="{C3721E0B-E639-4E70-B1F9-B01ECEFA59A1}" destId="{290CFAC9-0B2E-4FA0-828B-A18025509C38}" srcOrd="6" destOrd="0" presId="urn:microsoft.com/office/officeart/2005/8/layout/hierarchy1"/>
    <dgm:cxn modelId="{4933E2CC-5963-460F-BE3F-6F2E147473D8}" type="presParOf" srcId="{C3721E0B-E639-4E70-B1F9-B01ECEFA59A1}" destId="{E8AE8519-B0A4-420D-8858-F465F67245F6}" srcOrd="7" destOrd="0" presId="urn:microsoft.com/office/officeart/2005/8/layout/hierarchy1"/>
    <dgm:cxn modelId="{060CD0D0-38A5-4D6F-A4A4-B3470626E3BD}" type="presParOf" srcId="{E8AE8519-B0A4-420D-8858-F465F67245F6}" destId="{06C9824F-AAC4-4194-80C2-EEC214D88FC5}" srcOrd="0" destOrd="0" presId="urn:microsoft.com/office/officeart/2005/8/layout/hierarchy1"/>
    <dgm:cxn modelId="{114E3543-BE9D-401B-9AE4-3C08A7FF8A18}" type="presParOf" srcId="{06C9824F-AAC4-4194-80C2-EEC214D88FC5}" destId="{3917938D-3E22-4C28-BB38-9E3168B81E98}" srcOrd="0" destOrd="0" presId="urn:microsoft.com/office/officeart/2005/8/layout/hierarchy1"/>
    <dgm:cxn modelId="{A1DBC16F-F159-40A9-9486-AD03FD63B54C}" type="presParOf" srcId="{06C9824F-AAC4-4194-80C2-EEC214D88FC5}" destId="{F18F976B-6BA4-4087-8A5F-5889CF1AC6AF}" srcOrd="1" destOrd="0" presId="urn:microsoft.com/office/officeart/2005/8/layout/hierarchy1"/>
    <dgm:cxn modelId="{1E585307-F674-4563-AC67-62ACDD1DCF88}" type="presParOf" srcId="{E8AE8519-B0A4-420D-8858-F465F67245F6}" destId="{470901AD-59AC-4523-922E-FD2EC8EEB74A}" srcOrd="1" destOrd="0" presId="urn:microsoft.com/office/officeart/2005/8/layout/hierarchy1"/>
    <dgm:cxn modelId="{80320DE8-83B0-44CF-85A2-56BE6607E623}" type="presParOf" srcId="{46BA50F3-6B19-47BD-9F3C-BCBFBCE8089D}" destId="{FFD7C347-F103-404E-A64C-CDABD1AC47DC}" srcOrd="2" destOrd="0" presId="urn:microsoft.com/office/officeart/2005/8/layout/hierarchy1"/>
    <dgm:cxn modelId="{ABFD07BC-A117-4B50-9A80-376C4C79D891}" type="presParOf" srcId="{46BA50F3-6B19-47BD-9F3C-BCBFBCE8089D}" destId="{72210525-F29B-4486-8BBB-9888AEF13F81}" srcOrd="3" destOrd="0" presId="urn:microsoft.com/office/officeart/2005/8/layout/hierarchy1"/>
    <dgm:cxn modelId="{AA75DBDC-1416-4AA5-8DAD-F050405450C8}" type="presParOf" srcId="{72210525-F29B-4486-8BBB-9888AEF13F81}" destId="{2AC6DCBB-BC04-4DE9-B766-67158DD74263}" srcOrd="0" destOrd="0" presId="urn:microsoft.com/office/officeart/2005/8/layout/hierarchy1"/>
    <dgm:cxn modelId="{2C9716A0-8CCE-461A-807C-670E2D5220E0}" type="presParOf" srcId="{2AC6DCBB-BC04-4DE9-B766-67158DD74263}" destId="{02280C93-CB11-41B0-9258-73D633AA3004}" srcOrd="0" destOrd="0" presId="urn:microsoft.com/office/officeart/2005/8/layout/hierarchy1"/>
    <dgm:cxn modelId="{2EA00F5C-3F55-4861-9E90-7359514E8FAF}" type="presParOf" srcId="{2AC6DCBB-BC04-4DE9-B766-67158DD74263}" destId="{7408D671-5749-4849-BD86-447EE869854F}" srcOrd="1" destOrd="0" presId="urn:microsoft.com/office/officeart/2005/8/layout/hierarchy1"/>
    <dgm:cxn modelId="{F8F58FA0-33CA-4940-8A7D-E0C68B4F90EE}" type="presParOf" srcId="{72210525-F29B-4486-8BBB-9888AEF13F81}" destId="{FD1617FA-3968-4CB6-AA67-3DAE269F5C80}" srcOrd="1" destOrd="0" presId="urn:microsoft.com/office/officeart/2005/8/layout/hierarchy1"/>
    <dgm:cxn modelId="{CCDB8709-FF53-4AA2-A0C7-D68ED51E28C2}" type="presParOf" srcId="{FD1617FA-3968-4CB6-AA67-3DAE269F5C80}" destId="{A18D65F1-6E5E-4886-9594-5EFE361A42EC}" srcOrd="0" destOrd="0" presId="urn:microsoft.com/office/officeart/2005/8/layout/hierarchy1"/>
    <dgm:cxn modelId="{D94A470F-F0AC-4DB5-91A3-9123F097D81B}" type="presParOf" srcId="{FD1617FA-3968-4CB6-AA67-3DAE269F5C80}" destId="{C1C49E41-5021-4D18-9B31-CB80306BF9AC}" srcOrd="1" destOrd="0" presId="urn:microsoft.com/office/officeart/2005/8/layout/hierarchy1"/>
    <dgm:cxn modelId="{1CA159F7-B1EC-46FE-9375-17C4E6321550}" type="presParOf" srcId="{C1C49E41-5021-4D18-9B31-CB80306BF9AC}" destId="{7BA237AB-C052-42FD-BD89-562E8E9627FC}" srcOrd="0" destOrd="0" presId="urn:microsoft.com/office/officeart/2005/8/layout/hierarchy1"/>
    <dgm:cxn modelId="{152D4CE9-019F-43FC-AE2E-7851C6A2459B}" type="presParOf" srcId="{7BA237AB-C052-42FD-BD89-562E8E9627FC}" destId="{90690211-D05F-45A2-94E0-3B696020451A}" srcOrd="0" destOrd="0" presId="urn:microsoft.com/office/officeart/2005/8/layout/hierarchy1"/>
    <dgm:cxn modelId="{AF49DDDF-3FEB-4E6F-AF63-6BF70D33E2A8}" type="presParOf" srcId="{7BA237AB-C052-42FD-BD89-562E8E9627FC}" destId="{BD7192CC-6C93-45F0-8DA1-A6FC42981D51}" srcOrd="1" destOrd="0" presId="urn:microsoft.com/office/officeart/2005/8/layout/hierarchy1"/>
    <dgm:cxn modelId="{1DBD4545-51A2-452A-BF3F-1EAB732D60C2}" type="presParOf" srcId="{C1C49E41-5021-4D18-9B31-CB80306BF9AC}" destId="{6A28FD4C-4E37-4813-AE5F-5C0396BB8448}" srcOrd="1" destOrd="0" presId="urn:microsoft.com/office/officeart/2005/8/layout/hierarchy1"/>
    <dgm:cxn modelId="{632C1496-92D1-4F3A-882E-0BE8DB7784F0}" type="presParOf" srcId="{FD1617FA-3968-4CB6-AA67-3DAE269F5C80}" destId="{03EDBBE0-6EE5-4846-96A1-A6AAC62CD185}" srcOrd="2" destOrd="0" presId="urn:microsoft.com/office/officeart/2005/8/layout/hierarchy1"/>
    <dgm:cxn modelId="{1B1A7DC4-DDAA-4E26-A564-3ACD0F8C6724}" type="presParOf" srcId="{FD1617FA-3968-4CB6-AA67-3DAE269F5C80}" destId="{F4AD7C82-6DA3-4B00-9D73-B4CE9C834422}" srcOrd="3" destOrd="0" presId="urn:microsoft.com/office/officeart/2005/8/layout/hierarchy1"/>
    <dgm:cxn modelId="{54140D2B-2D56-4DBA-846D-3E1D56174F14}" type="presParOf" srcId="{F4AD7C82-6DA3-4B00-9D73-B4CE9C834422}" destId="{3DB53A5C-DB1D-4F28-B655-215DF7569733}" srcOrd="0" destOrd="0" presId="urn:microsoft.com/office/officeart/2005/8/layout/hierarchy1"/>
    <dgm:cxn modelId="{03E75E0A-0B4B-47EC-9A79-01285BF4BB6B}" type="presParOf" srcId="{3DB53A5C-DB1D-4F28-B655-215DF7569733}" destId="{C068BC21-7EE7-4A8D-A946-182E22D58F87}" srcOrd="0" destOrd="0" presId="urn:microsoft.com/office/officeart/2005/8/layout/hierarchy1"/>
    <dgm:cxn modelId="{79483731-262A-435D-BF53-2FF0C14EC458}" type="presParOf" srcId="{3DB53A5C-DB1D-4F28-B655-215DF7569733}" destId="{5AE7D9F9-B32E-401C-AD38-70F610EC5EAE}" srcOrd="1" destOrd="0" presId="urn:microsoft.com/office/officeart/2005/8/layout/hierarchy1"/>
    <dgm:cxn modelId="{BBE6CF76-356E-46DA-A82F-8C2B9FBC5F2F}" type="presParOf" srcId="{F4AD7C82-6DA3-4B00-9D73-B4CE9C834422}" destId="{F9D7E981-7678-4559-A33C-BF8EFCE24C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DBBE0-6EE5-4846-96A1-A6AAC62CD185}">
      <dsp:nvSpPr>
        <dsp:cNvPr id="0" name=""/>
        <dsp:cNvSpPr/>
      </dsp:nvSpPr>
      <dsp:spPr>
        <a:xfrm>
          <a:off x="4655890" y="988807"/>
          <a:ext cx="392838" cy="60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636"/>
              </a:lnTo>
              <a:lnTo>
                <a:pt x="392838" y="541636"/>
              </a:lnTo>
              <a:lnTo>
                <a:pt x="392838" y="6011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D65F1-6E5E-4886-9594-5EFE361A42EC}">
      <dsp:nvSpPr>
        <dsp:cNvPr id="0" name=""/>
        <dsp:cNvSpPr/>
      </dsp:nvSpPr>
      <dsp:spPr>
        <a:xfrm>
          <a:off x="4147336" y="988807"/>
          <a:ext cx="508553" cy="601186"/>
        </a:xfrm>
        <a:custGeom>
          <a:avLst/>
          <a:gdLst/>
          <a:ahLst/>
          <a:cxnLst/>
          <a:rect l="0" t="0" r="0" b="0"/>
          <a:pathLst>
            <a:path>
              <a:moveTo>
                <a:pt x="508553" y="0"/>
              </a:moveTo>
              <a:lnTo>
                <a:pt x="508553" y="541636"/>
              </a:lnTo>
              <a:lnTo>
                <a:pt x="0" y="541636"/>
              </a:lnTo>
              <a:lnTo>
                <a:pt x="0" y="6011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7C347-F103-404E-A64C-CDABD1AC47DC}">
      <dsp:nvSpPr>
        <dsp:cNvPr id="0" name=""/>
        <dsp:cNvSpPr/>
      </dsp:nvSpPr>
      <dsp:spPr>
        <a:xfrm>
          <a:off x="2762863" y="580612"/>
          <a:ext cx="1893026" cy="157275"/>
        </a:xfrm>
        <a:custGeom>
          <a:avLst/>
          <a:gdLst/>
          <a:ahLst/>
          <a:cxnLst/>
          <a:rect l="0" t="0" r="0" b="0"/>
          <a:pathLst>
            <a:path>
              <a:moveTo>
                <a:pt x="0" y="157275"/>
              </a:moveTo>
              <a:lnTo>
                <a:pt x="18930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CFAC9-0B2E-4FA0-828B-A18025509C38}">
      <dsp:nvSpPr>
        <dsp:cNvPr id="0" name=""/>
        <dsp:cNvSpPr/>
      </dsp:nvSpPr>
      <dsp:spPr>
        <a:xfrm>
          <a:off x="876651" y="988807"/>
          <a:ext cx="2364460" cy="585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794"/>
              </a:lnTo>
              <a:lnTo>
                <a:pt x="2364460" y="525794"/>
              </a:lnTo>
              <a:lnTo>
                <a:pt x="2364460" y="5853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82425-628E-4BCC-8766-9E68907BF29F}">
      <dsp:nvSpPr>
        <dsp:cNvPr id="0" name=""/>
        <dsp:cNvSpPr/>
      </dsp:nvSpPr>
      <dsp:spPr>
        <a:xfrm>
          <a:off x="876651" y="988807"/>
          <a:ext cx="1683928" cy="60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636"/>
              </a:lnTo>
              <a:lnTo>
                <a:pt x="1683928" y="541636"/>
              </a:lnTo>
              <a:lnTo>
                <a:pt x="1683928" y="6011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10F93-926D-4A1C-A559-59CCEEAF74CF}">
      <dsp:nvSpPr>
        <dsp:cNvPr id="0" name=""/>
        <dsp:cNvSpPr/>
      </dsp:nvSpPr>
      <dsp:spPr>
        <a:xfrm>
          <a:off x="876651" y="988807"/>
          <a:ext cx="762680" cy="603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783"/>
              </a:lnTo>
              <a:lnTo>
                <a:pt x="762680" y="543783"/>
              </a:lnTo>
              <a:lnTo>
                <a:pt x="762680" y="6033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AFEA1-398F-487F-B6BE-C8B2737BA898}">
      <dsp:nvSpPr>
        <dsp:cNvPr id="0" name=""/>
        <dsp:cNvSpPr/>
      </dsp:nvSpPr>
      <dsp:spPr>
        <a:xfrm>
          <a:off x="523944" y="988807"/>
          <a:ext cx="352707" cy="585340"/>
        </a:xfrm>
        <a:custGeom>
          <a:avLst/>
          <a:gdLst/>
          <a:ahLst/>
          <a:cxnLst/>
          <a:rect l="0" t="0" r="0" b="0"/>
          <a:pathLst>
            <a:path>
              <a:moveTo>
                <a:pt x="352707" y="0"/>
              </a:moveTo>
              <a:lnTo>
                <a:pt x="352707" y="525790"/>
              </a:lnTo>
              <a:lnTo>
                <a:pt x="0" y="525790"/>
              </a:lnTo>
              <a:lnTo>
                <a:pt x="0" y="5853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D0C30-9877-41D5-93ED-BA7FD60116FB}">
      <dsp:nvSpPr>
        <dsp:cNvPr id="0" name=""/>
        <dsp:cNvSpPr/>
      </dsp:nvSpPr>
      <dsp:spPr>
        <a:xfrm>
          <a:off x="876651" y="580612"/>
          <a:ext cx="1886212" cy="157275"/>
        </a:xfrm>
        <a:custGeom>
          <a:avLst/>
          <a:gdLst/>
          <a:ahLst/>
          <a:cxnLst/>
          <a:rect l="0" t="0" r="0" b="0"/>
          <a:pathLst>
            <a:path>
              <a:moveTo>
                <a:pt x="1886212" y="157275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02697-6A56-4EEF-B558-3A89F5D3C0A2}">
      <dsp:nvSpPr>
        <dsp:cNvPr id="0" name=""/>
        <dsp:cNvSpPr/>
      </dsp:nvSpPr>
      <dsp:spPr>
        <a:xfrm>
          <a:off x="1698887" y="12575"/>
          <a:ext cx="2127952" cy="725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C4E38-E763-4113-85C2-092B1E00A48A}">
      <dsp:nvSpPr>
        <dsp:cNvPr id="0" name=""/>
        <dsp:cNvSpPr/>
      </dsp:nvSpPr>
      <dsp:spPr>
        <a:xfrm>
          <a:off x="1770312" y="80429"/>
          <a:ext cx="2127952" cy="725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rPr>
            <a:t>Морфологические признаки</a:t>
          </a:r>
          <a:endParaRPr lang="ru-RU" sz="1600" b="1" kern="1200" dirty="0">
            <a:solidFill>
              <a:srgbClr val="66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1556" y="101673"/>
        <a:ext cx="2085464" cy="682824"/>
      </dsp:txXfrm>
    </dsp:sp>
    <dsp:sp modelId="{034DD667-D502-47D2-BFFF-CAD15DF99F3C}">
      <dsp:nvSpPr>
        <dsp:cNvPr id="0" name=""/>
        <dsp:cNvSpPr/>
      </dsp:nvSpPr>
      <dsp:spPr>
        <a:xfrm>
          <a:off x="65951" y="580612"/>
          <a:ext cx="1621399" cy="408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40DD4-38E0-485F-A766-5E9764A44C4C}">
      <dsp:nvSpPr>
        <dsp:cNvPr id="0" name=""/>
        <dsp:cNvSpPr/>
      </dsp:nvSpPr>
      <dsp:spPr>
        <a:xfrm>
          <a:off x="137376" y="648466"/>
          <a:ext cx="1621399" cy="408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Постоянные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332" y="660422"/>
        <a:ext cx="1597487" cy="384282"/>
      </dsp:txXfrm>
    </dsp:sp>
    <dsp:sp modelId="{9A195CF8-DAE5-45E3-9234-2BF4607AF16A}">
      <dsp:nvSpPr>
        <dsp:cNvPr id="0" name=""/>
        <dsp:cNvSpPr/>
      </dsp:nvSpPr>
      <dsp:spPr>
        <a:xfrm>
          <a:off x="-71425" y="1574147"/>
          <a:ext cx="1190738" cy="1329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F5901-299D-4F5A-B850-B4A53B2A37E4}">
      <dsp:nvSpPr>
        <dsp:cNvPr id="0" name=""/>
        <dsp:cNvSpPr/>
      </dsp:nvSpPr>
      <dsp:spPr>
        <a:xfrm>
          <a:off x="0" y="1642001"/>
          <a:ext cx="1190738" cy="1329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Собствен-ное</a:t>
          </a:r>
          <a:r>
            <a:rPr lang="ru-RU" sz="140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или </a:t>
          </a:r>
          <a:r>
            <a:rPr lang="ru-RU" sz="1400" kern="12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нарицатель-ное</a:t>
          </a:r>
          <a:endParaRPr lang="ru-RU" sz="140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76" y="1676877"/>
        <a:ext cx="1120986" cy="1260047"/>
      </dsp:txXfrm>
    </dsp:sp>
    <dsp:sp modelId="{D860DB2F-1D08-4EEB-B476-B83632812928}">
      <dsp:nvSpPr>
        <dsp:cNvPr id="0" name=""/>
        <dsp:cNvSpPr/>
      </dsp:nvSpPr>
      <dsp:spPr>
        <a:xfrm>
          <a:off x="1187344" y="1592141"/>
          <a:ext cx="903973" cy="1329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D40AB-5EB9-4AB7-86D1-05625153FF48}">
      <dsp:nvSpPr>
        <dsp:cNvPr id="0" name=""/>
        <dsp:cNvSpPr/>
      </dsp:nvSpPr>
      <dsp:spPr>
        <a:xfrm>
          <a:off x="1258769" y="1659994"/>
          <a:ext cx="903973" cy="1329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Одушев-лёность</a:t>
          </a:r>
          <a:r>
            <a:rPr lang="ru-RU" sz="140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или </a:t>
          </a:r>
          <a:r>
            <a:rPr lang="ru-RU" sz="1400" kern="12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неоду-шевлён-ность</a:t>
          </a:r>
          <a:endParaRPr lang="ru-RU" sz="140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85245" y="1686470"/>
        <a:ext cx="851021" cy="1276847"/>
      </dsp:txXfrm>
    </dsp:sp>
    <dsp:sp modelId="{98955101-C9EF-415B-A809-9465B70B37C7}">
      <dsp:nvSpPr>
        <dsp:cNvPr id="0" name=""/>
        <dsp:cNvSpPr/>
      </dsp:nvSpPr>
      <dsp:spPr>
        <a:xfrm>
          <a:off x="2303445" y="1589994"/>
          <a:ext cx="514267" cy="1049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501C9-D580-44D2-B8C0-995C3D142618}">
      <dsp:nvSpPr>
        <dsp:cNvPr id="0" name=""/>
        <dsp:cNvSpPr/>
      </dsp:nvSpPr>
      <dsp:spPr>
        <a:xfrm>
          <a:off x="2374870" y="1657847"/>
          <a:ext cx="514267" cy="1049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Род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9932" y="1672909"/>
        <a:ext cx="484143" cy="1019617"/>
      </dsp:txXfrm>
    </dsp:sp>
    <dsp:sp modelId="{3917938D-3E22-4C28-BB38-9E3168B81E98}">
      <dsp:nvSpPr>
        <dsp:cNvPr id="0" name=""/>
        <dsp:cNvSpPr/>
      </dsp:nvSpPr>
      <dsp:spPr>
        <a:xfrm>
          <a:off x="2919698" y="1574151"/>
          <a:ext cx="642825" cy="1084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F976B-6BA4-4087-8A5F-5889CF1AC6AF}">
      <dsp:nvSpPr>
        <dsp:cNvPr id="0" name=""/>
        <dsp:cNvSpPr/>
      </dsp:nvSpPr>
      <dsp:spPr>
        <a:xfrm>
          <a:off x="2991123" y="1642005"/>
          <a:ext cx="642825" cy="1084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Скло-нение</a:t>
          </a:r>
          <a:r>
            <a:rPr lang="ru-RU" sz="140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40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9951" y="1660833"/>
        <a:ext cx="605169" cy="1047210"/>
      </dsp:txXfrm>
    </dsp:sp>
    <dsp:sp modelId="{02280C93-CB11-41B0-9258-73D633AA3004}">
      <dsp:nvSpPr>
        <dsp:cNvPr id="0" name=""/>
        <dsp:cNvSpPr/>
      </dsp:nvSpPr>
      <dsp:spPr>
        <a:xfrm>
          <a:off x="3759822" y="580612"/>
          <a:ext cx="1792134" cy="408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8D671-5749-4849-BD86-447EE869854F}">
      <dsp:nvSpPr>
        <dsp:cNvPr id="0" name=""/>
        <dsp:cNvSpPr/>
      </dsp:nvSpPr>
      <dsp:spPr>
        <a:xfrm>
          <a:off x="3831247" y="648466"/>
          <a:ext cx="1792134" cy="408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Непостоянные </a:t>
          </a:r>
          <a:endParaRPr lang="ru-RU" sz="1600" b="1" kern="1200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3203" y="660422"/>
        <a:ext cx="1768222" cy="384282"/>
      </dsp:txXfrm>
    </dsp:sp>
    <dsp:sp modelId="{90690211-D05F-45A2-94E0-3B696020451A}">
      <dsp:nvSpPr>
        <dsp:cNvPr id="0" name=""/>
        <dsp:cNvSpPr/>
      </dsp:nvSpPr>
      <dsp:spPr>
        <a:xfrm>
          <a:off x="3825923" y="1589994"/>
          <a:ext cx="642825" cy="706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192CC-6C93-45F0-8DA1-A6FC42981D51}">
      <dsp:nvSpPr>
        <dsp:cNvPr id="0" name=""/>
        <dsp:cNvSpPr/>
      </dsp:nvSpPr>
      <dsp:spPr>
        <a:xfrm>
          <a:off x="3897349" y="1657847"/>
          <a:ext cx="642825" cy="706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Падеж</a:t>
          </a:r>
          <a:r>
            <a:rPr lang="ru-RU" sz="12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ru-RU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916177" y="1676675"/>
        <a:ext cx="605169" cy="668463"/>
      </dsp:txXfrm>
    </dsp:sp>
    <dsp:sp modelId="{C068BC21-7EE7-4A8D-A946-182E22D58F87}">
      <dsp:nvSpPr>
        <dsp:cNvPr id="0" name=""/>
        <dsp:cNvSpPr/>
      </dsp:nvSpPr>
      <dsp:spPr>
        <a:xfrm>
          <a:off x="4611600" y="1589994"/>
          <a:ext cx="874256" cy="706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7D9F9-B32E-401C-AD38-70F610EC5EAE}">
      <dsp:nvSpPr>
        <dsp:cNvPr id="0" name=""/>
        <dsp:cNvSpPr/>
      </dsp:nvSpPr>
      <dsp:spPr>
        <a:xfrm>
          <a:off x="4683025" y="1657847"/>
          <a:ext cx="874256" cy="706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Число </a:t>
          </a:r>
          <a:endParaRPr lang="ru-RU" sz="140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3707" y="1678529"/>
        <a:ext cx="832892" cy="664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7809D77-6270-417D-B912-9E40620F0D03}" type="slidenum">
              <a:rPr lang="ru-RU" noProof="0" smtClean="0"/>
              <a:pPr rtl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46939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18281" indent="-160877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3509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00913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158316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415720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73123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30527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187931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4AD7BD-4209-480C-AD06-EA0B42F45C82}" type="slidenum">
              <a:rPr lang="ru-RU" altLang="ru-RU" smtClean="0"/>
              <a:pPr eaLnBrk="1" hangingPunct="1">
                <a:spcBef>
                  <a:spcPct val="0"/>
                </a:spcBef>
              </a:pPr>
              <a:t>28</a:t>
            </a:fld>
            <a:endParaRPr lang="ru-RU" alt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15768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18281" indent="-160877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3509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00913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158316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415720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73123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30527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187931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007068-6E6B-4152-8707-84C90F9D8B8B}" type="slidenum">
              <a:rPr lang="ru-RU" altLang="ru-RU" smtClean="0"/>
              <a:pPr eaLnBrk="1" hangingPunct="1">
                <a:spcBef>
                  <a:spcPct val="0"/>
                </a:spcBef>
              </a:pPr>
              <a:t>29</a:t>
            </a:fld>
            <a:endParaRPr lang="ru-RU" alt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17933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18281" indent="-160877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3509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00913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158316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415720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73123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30527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187931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DE889-186B-4374-9D09-106F34D3E822}" type="slidenum">
              <a:rPr lang="ru-RU" altLang="ru-RU" smtClean="0"/>
              <a:pPr eaLnBrk="1" hangingPunct="1">
                <a:spcBef>
                  <a:spcPct val="0"/>
                </a:spcBef>
              </a:pPr>
              <a:t>30</a:t>
            </a:fld>
            <a:endParaRPr lang="ru-RU" alt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17665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18281" indent="-160877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3509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00913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158316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415720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73123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30527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187931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A0D2E2-F15F-4F2B-93DB-A5A1C6387FC1}" type="slidenum">
              <a:rPr lang="ru-RU" altLang="ru-RU" smtClean="0"/>
              <a:pPr eaLnBrk="1" hangingPunct="1">
                <a:spcBef>
                  <a:spcPct val="0"/>
                </a:spcBef>
              </a:pPr>
              <a:t>31</a:t>
            </a:fld>
            <a:endParaRPr lang="ru-RU" alt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71061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18281" indent="-160877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3509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00913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158316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415720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73123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30527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187931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2E6564-E2AA-4CA4-9FD0-26F4B8A0F4BC}" type="slidenum">
              <a:rPr lang="ru-RU" altLang="ru-RU" smtClean="0"/>
              <a:pPr eaLnBrk="1" hangingPunct="1">
                <a:spcBef>
                  <a:spcPct val="0"/>
                </a:spcBef>
              </a:pPr>
              <a:t>32</a:t>
            </a:fld>
            <a:endParaRPr lang="ru-RU" alt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8630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7809D77-6270-417D-B912-9E40620F0D03}" type="slidenum">
              <a:rPr lang="ru-RU" noProof="0" smtClean="0"/>
              <a:pPr rtl="0"/>
              <a:t>19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35780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7809D77-6270-417D-B912-9E40620F0D03}" type="slidenum">
              <a:rPr lang="ru-RU" noProof="0" smtClean="0"/>
              <a:pPr rtl="0"/>
              <a:t>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1788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7809D77-6270-417D-B912-9E40620F0D03}" type="slidenum">
              <a:rPr lang="ru-RU" noProof="0" smtClean="0"/>
              <a:pPr rtl="0"/>
              <a:t>21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8968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18281" indent="-160877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3509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00913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158316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415720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73123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30527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187931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11BE5B-3984-4963-9426-892ACB4CED70}" type="slidenum">
              <a:rPr lang="ru-RU" altLang="ru-RU" smtClean="0"/>
              <a:pPr eaLnBrk="1" hangingPunct="1">
                <a:spcBef>
                  <a:spcPct val="0"/>
                </a:spcBef>
              </a:pPr>
              <a:t>23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5640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18281" indent="-160877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3509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00913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158316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415720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73123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30527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187931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5D49F6-261E-4577-9931-5DC5702D3115}" type="slidenum">
              <a:rPr lang="ru-RU" altLang="ru-RU" smtClean="0"/>
              <a:pPr eaLnBrk="1" hangingPunct="1">
                <a:spcBef>
                  <a:spcPct val="0"/>
                </a:spcBef>
              </a:pPr>
              <a:t>24</a:t>
            </a:fld>
            <a:endParaRPr lang="ru-RU" alt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17645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18281" indent="-160877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3509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00913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158316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415720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73123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30527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187931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2096AF-B629-4A3C-B0FD-3E64E566F21B}" type="slidenum">
              <a:rPr lang="ru-RU" altLang="ru-RU" smtClean="0"/>
              <a:pPr eaLnBrk="1" hangingPunct="1">
                <a:spcBef>
                  <a:spcPct val="0"/>
                </a:spcBef>
              </a:pPr>
              <a:t>25</a:t>
            </a:fld>
            <a:endParaRPr lang="ru-RU" alt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53459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18281" indent="-160877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3509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00913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158316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415720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73123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30527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187931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1195FA-F909-4DED-B300-38BE96C01387}" type="slidenum">
              <a:rPr lang="ru-RU" altLang="ru-RU" smtClean="0"/>
              <a:pPr eaLnBrk="1" hangingPunct="1">
                <a:spcBef>
                  <a:spcPct val="0"/>
                </a:spcBef>
              </a:pPr>
              <a:t>26</a:t>
            </a:fld>
            <a:endParaRPr lang="ru-RU" alt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86239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18281" indent="-160877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3509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00913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158316" indent="-128702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415720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73123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30527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187931" indent="-128702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6B735-2E0C-4B01-9963-B3BA903DA7FE}" type="slidenum">
              <a:rPr lang="ru-RU" altLang="ru-RU" smtClean="0"/>
              <a:pPr eaLnBrk="1" hangingPunct="1">
                <a:spcBef>
                  <a:spcPct val="0"/>
                </a:spcBef>
              </a:pPr>
              <a:t>27</a:t>
            </a:fld>
            <a:endParaRPr lang="ru-RU" alt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2906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78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A9FE-45D3-4F25-BA59-77300FB1C99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448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88290" y="757132"/>
            <a:ext cx="5189220" cy="215444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234E7-3F5A-404D-8AA7-4EF7801A1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8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289805" y="865293"/>
            <a:ext cx="2548484" cy="2585323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930948" y="865287"/>
            <a:ext cx="2546562" cy="830997"/>
          </a:xfrm>
        </p:spPr>
        <p:txBody>
          <a:bodyPr rtlCol="0"/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960372" y="3017726"/>
            <a:ext cx="1845056" cy="553998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3477C62-9EB0-4B11-9F18-22F1C4BB4128}" type="datetime1">
              <a:rPr lang="ru-RU" noProof="0" smtClean="0"/>
              <a:pPr rtl="0"/>
              <a:t>22.02.2021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856591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26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adrians-wall-bed-and-breakfast.co.uk/blog/wp-content/red_squirrel.jpg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hyperlink" Target="http://basik.ru/images/2415/47.jpg" TargetMode="Externa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9" y="1553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31141" y="1481694"/>
            <a:ext cx="281970" cy="99059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23461" y="249029"/>
            <a:ext cx="173292" cy="385297"/>
          </a:xfrm>
          <a:prstGeom prst="rect">
            <a:avLst/>
          </a:prstGeom>
        </p:spPr>
        <p:txBody>
          <a:bodyPr vert="horz" wrap="square" lIns="0" tIns="15811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708611" y="555625"/>
            <a:ext cx="596382" cy="227575"/>
          </a:xfrm>
          <a:prstGeom prst="rect">
            <a:avLst/>
          </a:prstGeom>
        </p:spPr>
        <p:txBody>
          <a:bodyPr vert="horz" wrap="square" lIns="0" tIns="12014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6" y="223266"/>
            <a:ext cx="3584083" cy="537935"/>
          </a:xfrm>
          <a:prstGeom prst="rect">
            <a:avLst/>
          </a:prstGeom>
        </p:spPr>
        <p:txBody>
          <a:bodyPr vert="horz" wrap="square" lIns="0" tIns="1457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67" defTabSz="912215">
              <a:spcBef>
                <a:spcPts val="114"/>
              </a:spcBef>
              <a:defRPr/>
            </a:pPr>
            <a:r>
              <a:rPr lang="ru-RU" kern="0" spc="-5" dirty="0">
                <a:solidFill>
                  <a:sysClr val="window" lastClr="FFFFFF"/>
                </a:solidFill>
              </a:rPr>
              <a:t> Русский</a:t>
            </a:r>
            <a:r>
              <a:rPr lang="ru-RU" kern="0" spc="-55" dirty="0">
                <a:solidFill>
                  <a:sysClr val="window" lastClr="FFFFFF"/>
                </a:solidFill>
              </a:rPr>
              <a:t> </a:t>
            </a:r>
            <a:r>
              <a:rPr lang="ru-RU" kern="0" spc="10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712649" y="360784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410174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410174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410174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410174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410189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410189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2387" y="1336517"/>
            <a:ext cx="2968713" cy="1200308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Имя существительное (повторение)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010" y="1251330"/>
            <a:ext cx="1429201" cy="161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3"/>
          <p:cNvSpPr>
            <a:spLocks noGrp="1" noChangeArrowheads="1"/>
          </p:cNvSpPr>
          <p:nvPr>
            <p:ph type="title"/>
          </p:nvPr>
        </p:nvSpPr>
        <p:spPr>
          <a:xfrm>
            <a:off x="0" y="129944"/>
            <a:ext cx="5626100" cy="584775"/>
          </a:xfrm>
        </p:spPr>
        <p:txBody>
          <a:bodyPr/>
          <a:lstStyle/>
          <a:p>
            <a:pPr algn="ctr"/>
            <a:r>
              <a:rPr lang="en-US" altLang="ru-RU" sz="1900" dirty="0" smtClean="0"/>
              <a:t>СКЛОНЕНИ</a:t>
            </a:r>
            <a:r>
              <a:rPr lang="ru-RU" altLang="ru-RU" sz="1900" dirty="0" smtClean="0"/>
              <a:t>Е</a:t>
            </a:r>
            <a:r>
              <a:rPr lang="en-US" altLang="ru-RU" sz="1900" dirty="0" smtClean="0"/>
              <a:t> ИМЕН СУЩЕСТВИТЕЛЬНЫХ</a:t>
            </a:r>
            <a:endParaRPr lang="ru-RU" altLang="ru-RU" sz="1900" dirty="0"/>
          </a:p>
        </p:txBody>
      </p:sp>
      <p:graphicFrame>
        <p:nvGraphicFramePr>
          <p:cNvPr id="53298" name="Group 5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743956"/>
              </p:ext>
            </p:extLst>
          </p:nvPr>
        </p:nvGraphicFramePr>
        <p:xfrm>
          <a:off x="245797" y="555625"/>
          <a:ext cx="5304103" cy="2568081"/>
        </p:xfrm>
        <a:graphic>
          <a:graphicData uri="http://schemas.openxmlformats.org/drawingml/2006/table">
            <a:tbl>
              <a:tblPr/>
              <a:tblGrid>
                <a:gridCol w="1116174"/>
                <a:gridCol w="1336164"/>
                <a:gridCol w="1122254"/>
                <a:gridCol w="1729511"/>
              </a:tblGrid>
              <a:tr h="2437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СКЛОНЕНИЯ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РОД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ОКОНЧАНИЯ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ПРИМЕРЫ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7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1-склонение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М.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Ж.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Общ. р.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-а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-я</a:t>
                      </a: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стран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6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6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яд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6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6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задир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6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60000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/>
                    </a:solidFill>
                  </a:tcPr>
                </a:tc>
              </a:tr>
              <a:tr h="8360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2-склонение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М.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С.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р.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-е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-о</a:t>
                      </a: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огонь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окн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6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пол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6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60000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CE"/>
                    </a:solidFill>
                  </a:tcPr>
                </a:tc>
              </a:tr>
              <a:tr h="4946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3-склонение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Ж.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-ь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ночь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степь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6FE"/>
                    </a:solidFill>
                  </a:tcPr>
                </a:tc>
              </a:tr>
            </a:tbl>
          </a:graphicData>
        </a:graphic>
      </p:graphicFrame>
      <p:sp>
        <p:nvSpPr>
          <p:cNvPr id="10273" name="Rectangle 42"/>
          <p:cNvSpPr>
            <a:spLocks noChangeArrowheads="1"/>
          </p:cNvSpPr>
          <p:nvPr/>
        </p:nvSpPr>
        <p:spPr bwMode="auto">
          <a:xfrm>
            <a:off x="2824650" y="1660524"/>
            <a:ext cx="210650" cy="19050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81" tIns="25740" rIns="51481" bIns="2574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4330700" y="1677188"/>
            <a:ext cx="210650" cy="1738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81" tIns="25740" rIns="51481" bIns="2574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6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89805" y="303612"/>
            <a:ext cx="2548484" cy="24820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1800" i="0" u="sng" dirty="0">
                <a:solidFill>
                  <a:srgbClr val="C00000"/>
                </a:solidFill>
              </a:rPr>
              <a:t>Разносклоняемые существительные</a:t>
            </a:r>
          </a:p>
          <a:p>
            <a:pPr algn="ctr"/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10 существительных среднего рода на –мя: </a:t>
            </a:r>
            <a:r>
              <a:rPr lang="ru-RU" sz="1800" i="0" dirty="0">
                <a:solidFill>
                  <a:srgbClr val="0000FF"/>
                </a:solidFill>
              </a:rPr>
              <a:t>бремя</a:t>
            </a:r>
            <a:r>
              <a:rPr lang="ru-RU" sz="1800" i="0" dirty="0" smtClean="0">
                <a:solidFill>
                  <a:srgbClr val="0000FF"/>
                </a:solidFill>
              </a:rPr>
              <a:t>, время, вымя</a:t>
            </a:r>
            <a:r>
              <a:rPr lang="ru-RU" sz="1800" i="0" dirty="0">
                <a:solidFill>
                  <a:srgbClr val="0000FF"/>
                </a:solidFill>
              </a:rPr>
              <a:t>,    знамя</a:t>
            </a:r>
            <a:r>
              <a:rPr lang="ru-RU" sz="1800" i="0" dirty="0" smtClean="0">
                <a:solidFill>
                  <a:srgbClr val="0000FF"/>
                </a:solidFill>
              </a:rPr>
              <a:t>, имя, пламя,</a:t>
            </a:r>
          </a:p>
          <a:p>
            <a:pPr algn="ctr"/>
            <a:r>
              <a:rPr lang="ru-RU" sz="1800" i="0" dirty="0" smtClean="0">
                <a:solidFill>
                  <a:srgbClr val="0000FF"/>
                </a:solidFill>
              </a:rPr>
              <a:t>племя, семя, стремя,</a:t>
            </a:r>
          </a:p>
          <a:p>
            <a:pPr algn="ctr"/>
            <a:r>
              <a:rPr lang="ru-RU" sz="1800" i="0" dirty="0" smtClean="0">
                <a:solidFill>
                  <a:srgbClr val="0000FF"/>
                </a:solidFill>
              </a:rPr>
              <a:t>темя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и существительное мужского рода – </a:t>
            </a:r>
            <a:r>
              <a:rPr lang="ru-RU" sz="1800" i="0" dirty="0" smtClean="0">
                <a:solidFill>
                  <a:srgbClr val="0000FF"/>
                </a:solidFill>
              </a:rPr>
              <a:t>путь.</a:t>
            </a:r>
            <a:endParaRPr lang="ru-RU" sz="1800" i="0" dirty="0">
              <a:solidFill>
                <a:srgbClr val="0000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0948" y="311202"/>
            <a:ext cx="2546562" cy="253042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ru-RU" sz="2300" i="0" u="sng" dirty="0">
                <a:solidFill>
                  <a:srgbClr val="C00000"/>
                </a:solidFill>
              </a:rPr>
              <a:t>Несклоняемые существительные</a:t>
            </a:r>
          </a:p>
          <a:p>
            <a:pPr algn="ctr"/>
            <a:r>
              <a:rPr lang="ru-RU" sz="2300" i="0" dirty="0">
                <a:solidFill>
                  <a:schemeClr val="tx2">
                    <a:lumMod val="50000"/>
                  </a:schemeClr>
                </a:solidFill>
              </a:rPr>
              <a:t>Некоторые нерусские одушевленные и неодушевленные, собственные и нарицательные имена существительные:</a:t>
            </a:r>
          </a:p>
          <a:p>
            <a:pPr algn="ctr">
              <a:buNone/>
            </a:pPr>
            <a:r>
              <a:rPr lang="ru-RU" sz="23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300" i="0" dirty="0">
                <a:solidFill>
                  <a:srgbClr val="0000FF"/>
                </a:solidFill>
              </a:rPr>
              <a:t>пианино, кимоно, кофе, </a:t>
            </a:r>
            <a:r>
              <a:rPr lang="ru-RU" sz="2300" i="0" dirty="0" err="1">
                <a:solidFill>
                  <a:srgbClr val="0000FF"/>
                </a:solidFill>
              </a:rPr>
              <a:t>кафе,жюри</a:t>
            </a:r>
            <a:r>
              <a:rPr lang="ru-RU" sz="2300" i="0" dirty="0">
                <a:solidFill>
                  <a:srgbClr val="0000FF"/>
                </a:solidFill>
              </a:rPr>
              <a:t>, какаду</a:t>
            </a:r>
            <a:r>
              <a:rPr lang="ru-RU" sz="2300" i="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2300" i="0" dirty="0"/>
          </a:p>
          <a:p>
            <a:pPr>
              <a:buNone/>
            </a:pPr>
            <a:endParaRPr lang="ru-RU" sz="15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15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319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https://ds03.infourok.ru/uploads/ex/0dbb/000159c2-279a43fb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" y="-1"/>
            <a:ext cx="5749563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2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8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3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8" name="Line 12"/>
          <p:cNvSpPr>
            <a:spLocks noChangeShapeType="1"/>
          </p:cNvSpPr>
          <p:nvPr/>
        </p:nvSpPr>
        <p:spPr bwMode="auto">
          <a:xfrm>
            <a:off x="2881899" y="479425"/>
            <a:ext cx="1001" cy="19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/>
          <a:lstStyle/>
          <a:p>
            <a:endParaRPr lang="ru-RU"/>
          </a:p>
        </p:txBody>
      </p:sp>
      <p:sp>
        <p:nvSpPr>
          <p:cNvPr id="8199" name="Line 13"/>
          <p:cNvSpPr>
            <a:spLocks noChangeShapeType="1"/>
          </p:cNvSpPr>
          <p:nvPr/>
        </p:nvSpPr>
        <p:spPr bwMode="auto">
          <a:xfrm>
            <a:off x="1685697" y="860425"/>
            <a:ext cx="0" cy="2010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/>
          <a:lstStyle/>
          <a:p>
            <a:endParaRPr lang="ru-RU"/>
          </a:p>
        </p:txBody>
      </p:sp>
      <p:sp>
        <p:nvSpPr>
          <p:cNvPr id="8200" name="Line 14"/>
          <p:cNvSpPr>
            <a:spLocks noChangeShapeType="1"/>
          </p:cNvSpPr>
          <p:nvPr/>
        </p:nvSpPr>
        <p:spPr bwMode="auto">
          <a:xfrm>
            <a:off x="3777800" y="860425"/>
            <a:ext cx="1001" cy="19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/>
          <a:lstStyle/>
          <a:p>
            <a:endParaRPr lang="ru-RU"/>
          </a:p>
        </p:txBody>
      </p:sp>
      <p:sp>
        <p:nvSpPr>
          <p:cNvPr id="8202" name="Line 16"/>
          <p:cNvSpPr>
            <a:spLocks noChangeShapeType="1"/>
          </p:cNvSpPr>
          <p:nvPr/>
        </p:nvSpPr>
        <p:spPr bwMode="auto">
          <a:xfrm>
            <a:off x="2958690" y="1546225"/>
            <a:ext cx="1600610" cy="7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/>
          <a:lstStyle/>
          <a:p>
            <a:endParaRPr lang="ru-RU"/>
          </a:p>
        </p:txBody>
      </p:sp>
      <p:sp>
        <p:nvSpPr>
          <p:cNvPr id="8203" name="Line 17"/>
          <p:cNvSpPr>
            <a:spLocks noChangeShapeType="1"/>
          </p:cNvSpPr>
          <p:nvPr/>
        </p:nvSpPr>
        <p:spPr bwMode="auto">
          <a:xfrm>
            <a:off x="2958099" y="1546225"/>
            <a:ext cx="1001" cy="1284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/>
          <a:lstStyle/>
          <a:p>
            <a:endParaRPr lang="ru-RU"/>
          </a:p>
        </p:txBody>
      </p:sp>
      <p:sp>
        <p:nvSpPr>
          <p:cNvPr id="8204" name="Line 18"/>
          <p:cNvSpPr>
            <a:spLocks noChangeShapeType="1"/>
          </p:cNvSpPr>
          <p:nvPr/>
        </p:nvSpPr>
        <p:spPr bwMode="auto">
          <a:xfrm flipH="1">
            <a:off x="4559300" y="1546225"/>
            <a:ext cx="0" cy="1367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/>
          <a:lstStyle/>
          <a:p>
            <a:endParaRPr lang="ru-RU"/>
          </a:p>
        </p:txBody>
      </p:sp>
      <p:sp>
        <p:nvSpPr>
          <p:cNvPr id="8205" name="Text Box 19"/>
          <p:cNvSpPr txBox="1">
            <a:spLocks noChangeArrowheads="1"/>
          </p:cNvSpPr>
          <p:nvPr/>
        </p:nvSpPr>
        <p:spPr bwMode="auto">
          <a:xfrm>
            <a:off x="825501" y="174625"/>
            <a:ext cx="4039599" cy="3199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1481" tIns="25740" rIns="51481" bIns="25740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FF0000"/>
                </a:solidFill>
                <a:latin typeface="Arial" charset="0"/>
              </a:rPr>
              <a:t>НЕ с именами существительными</a:t>
            </a:r>
            <a:endParaRPr lang="ru-RU" altLang="ru-RU" sz="1600" dirty="0">
              <a:solidFill>
                <a:srgbClr val="FF0000"/>
              </a:solidFill>
            </a:endParaRPr>
          </a:p>
        </p:txBody>
      </p:sp>
      <p:sp>
        <p:nvSpPr>
          <p:cNvPr id="8206" name="Text Box 20"/>
          <p:cNvSpPr txBox="1">
            <a:spLocks noChangeArrowheads="1"/>
          </p:cNvSpPr>
          <p:nvPr/>
        </p:nvSpPr>
        <p:spPr bwMode="auto">
          <a:xfrm>
            <a:off x="215900" y="631825"/>
            <a:ext cx="5333999" cy="25613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1481" tIns="25740" rIns="51481" bIns="25740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C00000"/>
                </a:solidFill>
                <a:latin typeface="Arial" charset="0"/>
              </a:rPr>
              <a:t>Определите, употребляется ли существительное без НЕ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8207" name="Text Box 21"/>
          <p:cNvSpPr txBox="1">
            <a:spLocks noChangeArrowheads="1"/>
          </p:cNvSpPr>
          <p:nvPr/>
        </p:nvSpPr>
        <p:spPr bwMode="auto">
          <a:xfrm>
            <a:off x="673100" y="1089025"/>
            <a:ext cx="1981200" cy="40861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1481" tIns="25740" rIns="51481" bIns="25740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C00000"/>
                </a:solidFill>
                <a:latin typeface="Arial" charset="0"/>
              </a:rPr>
              <a:t>Если не </a:t>
            </a:r>
            <a:r>
              <a:rPr lang="ru-RU" altLang="ru-RU" sz="1200" b="1" dirty="0">
                <a:solidFill>
                  <a:srgbClr val="C00000"/>
                </a:solidFill>
                <a:latin typeface="Arial" charset="0"/>
              </a:rPr>
              <a:t>употребляется - СЛИТНО</a:t>
            </a:r>
            <a:endParaRPr lang="ru-RU" altLang="ru-RU" sz="1200" dirty="0">
              <a:solidFill>
                <a:srgbClr val="C00000"/>
              </a:solidFill>
            </a:endParaRPr>
          </a:p>
        </p:txBody>
      </p:sp>
      <p:sp>
        <p:nvSpPr>
          <p:cNvPr id="8208" name="Text Box 22"/>
          <p:cNvSpPr txBox="1">
            <a:spLocks noChangeArrowheads="1"/>
          </p:cNvSpPr>
          <p:nvPr/>
        </p:nvSpPr>
        <p:spPr bwMode="auto">
          <a:xfrm>
            <a:off x="3066675" y="1061492"/>
            <a:ext cx="2178425" cy="388589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1481" tIns="25740" rIns="51481" bIns="25740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C00000"/>
                </a:solidFill>
                <a:latin typeface="Arial" charset="0"/>
              </a:rPr>
              <a:t>Если употребляется</a:t>
            </a:r>
            <a:endParaRPr lang="ru-RU" altLang="ru-RU" sz="1200" dirty="0">
              <a:solidFill>
                <a:srgbClr val="C00000"/>
              </a:solidFill>
            </a:endParaRPr>
          </a:p>
        </p:txBody>
      </p:sp>
      <p:sp>
        <p:nvSpPr>
          <p:cNvPr id="8209" name="Text Box 23"/>
          <p:cNvSpPr txBox="1">
            <a:spLocks noChangeArrowheads="1"/>
          </p:cNvSpPr>
          <p:nvPr/>
        </p:nvSpPr>
        <p:spPr bwMode="auto">
          <a:xfrm>
            <a:off x="1435100" y="1698624"/>
            <a:ext cx="2286001" cy="47714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1481" tIns="25740" rIns="51481" bIns="25740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1050" b="1" dirty="0">
                <a:solidFill>
                  <a:srgbClr val="C00000"/>
                </a:solidFill>
                <a:latin typeface="Arial" charset="0"/>
              </a:rPr>
              <a:t>Если </a:t>
            </a:r>
            <a:r>
              <a:rPr lang="ru-RU" altLang="ru-RU" sz="1050" b="1" dirty="0" smtClean="0">
                <a:solidFill>
                  <a:srgbClr val="C00000"/>
                </a:solidFill>
                <a:latin typeface="Arial" charset="0"/>
              </a:rPr>
              <a:t>есть противопоставление</a:t>
            </a:r>
            <a:endParaRPr lang="ru-RU" altLang="ru-RU" sz="1050" b="1" dirty="0">
              <a:solidFill>
                <a:srgbClr val="C00000"/>
              </a:solidFill>
              <a:latin typeface="Arial" charset="0"/>
            </a:endParaRPr>
          </a:p>
          <a:p>
            <a:pPr algn="ctr" eaLnBrk="1" hangingPunct="1"/>
            <a:r>
              <a:rPr lang="ru-RU" altLang="ru-RU" sz="1050" b="1" dirty="0">
                <a:solidFill>
                  <a:srgbClr val="C00000"/>
                </a:solidFill>
                <a:latin typeface="Arial" charset="0"/>
              </a:rPr>
              <a:t>с  союзом А</a:t>
            </a:r>
            <a:endParaRPr lang="ru-RU" altLang="ru-RU" sz="1050" dirty="0">
              <a:solidFill>
                <a:srgbClr val="C00000"/>
              </a:solidFill>
            </a:endParaRPr>
          </a:p>
        </p:txBody>
      </p:sp>
      <p:sp>
        <p:nvSpPr>
          <p:cNvPr id="8210" name="Text Box 24"/>
          <p:cNvSpPr txBox="1">
            <a:spLocks noChangeArrowheads="1"/>
          </p:cNvSpPr>
          <p:nvPr/>
        </p:nvSpPr>
        <p:spPr bwMode="auto">
          <a:xfrm>
            <a:off x="3772741" y="1698625"/>
            <a:ext cx="1777157" cy="47714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1481" tIns="25740" rIns="51481" bIns="25740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rgbClr val="C00000"/>
                </a:solidFill>
                <a:latin typeface="Arial" charset="0"/>
              </a:rPr>
              <a:t>Если нет, замени синонимом без НЕ</a:t>
            </a:r>
            <a:endParaRPr lang="ru-RU" altLang="ru-RU" sz="1100" dirty="0">
              <a:solidFill>
                <a:srgbClr val="C00000"/>
              </a:solidFill>
            </a:endParaRPr>
          </a:p>
        </p:txBody>
      </p:sp>
      <p:sp>
        <p:nvSpPr>
          <p:cNvPr id="8211" name="Line 25"/>
          <p:cNvSpPr>
            <a:spLocks noChangeShapeType="1"/>
          </p:cNvSpPr>
          <p:nvPr/>
        </p:nvSpPr>
        <p:spPr bwMode="auto">
          <a:xfrm>
            <a:off x="2247261" y="2155825"/>
            <a:ext cx="1001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/>
          <a:lstStyle/>
          <a:p>
            <a:endParaRPr lang="ru-RU"/>
          </a:p>
        </p:txBody>
      </p:sp>
      <p:sp>
        <p:nvSpPr>
          <p:cNvPr id="8212" name="Line 26"/>
          <p:cNvSpPr>
            <a:spLocks noChangeShapeType="1"/>
          </p:cNvSpPr>
          <p:nvPr/>
        </p:nvSpPr>
        <p:spPr bwMode="auto">
          <a:xfrm>
            <a:off x="4865101" y="2175767"/>
            <a:ext cx="0" cy="1324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/>
          <a:lstStyle/>
          <a:p>
            <a:endParaRPr lang="ru-RU"/>
          </a:p>
        </p:txBody>
      </p:sp>
      <p:sp>
        <p:nvSpPr>
          <p:cNvPr id="8213" name="Oval 27"/>
          <p:cNvSpPr>
            <a:spLocks noChangeArrowheads="1"/>
          </p:cNvSpPr>
          <p:nvPr/>
        </p:nvSpPr>
        <p:spPr bwMode="auto">
          <a:xfrm>
            <a:off x="825501" y="2295559"/>
            <a:ext cx="2172516" cy="5460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51481" tIns="25740" rIns="51481" bIns="25740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14" name="Oval 28"/>
          <p:cNvSpPr>
            <a:spLocks noChangeArrowheads="1"/>
          </p:cNvSpPr>
          <p:nvPr/>
        </p:nvSpPr>
        <p:spPr bwMode="auto">
          <a:xfrm>
            <a:off x="4025613" y="2308225"/>
            <a:ext cx="1676687" cy="5460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51481" tIns="25740" rIns="51481" bIns="25740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3797300" y="1450081"/>
            <a:ext cx="1001" cy="961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12849" y="2318405"/>
            <a:ext cx="1441451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1400" b="1" dirty="0">
                <a:solidFill>
                  <a:srgbClr val="FF0000"/>
                </a:solidFill>
                <a:latin typeface="Arial" charset="0"/>
              </a:rPr>
              <a:t>Пиши раздельно</a:t>
            </a:r>
            <a:endParaRPr lang="ru-RU" altLang="ru-RU" sz="1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78300" y="2289860"/>
            <a:ext cx="14414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1400" b="1" dirty="0">
                <a:solidFill>
                  <a:srgbClr val="FF0000"/>
                </a:solidFill>
                <a:latin typeface="Arial" charset="0"/>
              </a:rPr>
              <a:t>Пиши</a:t>
            </a:r>
          </a:p>
          <a:p>
            <a:pPr lvl="0" algn="ctr"/>
            <a:r>
              <a:rPr lang="ru-RU" altLang="ru-RU" sz="1400" b="1" dirty="0">
                <a:solidFill>
                  <a:srgbClr val="FF0000"/>
                </a:solidFill>
                <a:latin typeface="Arial" charset="0"/>
              </a:rPr>
              <a:t>слитно</a:t>
            </a:r>
            <a:endParaRPr lang="ru-RU" alt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19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4991" y="143775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77108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514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399" cy="492443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1600" i="0" dirty="0" smtClean="0">
                <a:solidFill>
                  <a:srgbClr val="FF0000"/>
                </a:solidFill>
              </a:rPr>
              <a:t>Прочитайте текст. Определите лексическое значение непонятных слов.</a:t>
            </a:r>
            <a:endParaRPr lang="ru-RU" sz="1600" i="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500" y="936625"/>
            <a:ext cx="556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Навруз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Первые приметы весны мы встречаем везде. Нас радует и гомон птиц, и первые одуванчики на зелёном ковре земли, и рокот техники на хлопковых полях республики. Это время приходит к нам с заботами хлопкороба, землепашца, агронома,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селекционера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тракториста, сеятеля и рабочего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4991" y="143775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77108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514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531812"/>
            <a:ext cx="5562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давних времён отмечают на Востоке </a:t>
            </a:r>
            <a:r>
              <a:rPr lang="ru-RU" sz="1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Навруз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праздник наступления весны. К этому дню жители готовят традиционное национальное кушанье – </a:t>
            </a:r>
            <a:r>
              <a:rPr lang="ru-RU" sz="1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сумаляк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Даже (не) погода не может помешать празднику. На улице накрывают столы, за которые садятся (не)враги, а друзья. На улицах слышны торжественные звуки </a:t>
            </a:r>
            <a:r>
              <a:rPr lang="ru-RU" sz="1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карнаев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сурнаев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Весело шумит детвора, собираясь идти в гости или кино.</a:t>
            </a:r>
          </a:p>
          <a:p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Навруз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пришёл! Встречайте его, добрые люди!</a:t>
            </a:r>
          </a:p>
        </p:txBody>
      </p:sp>
    </p:spTree>
    <p:extLst>
      <p:ext uri="{BB962C8B-B14F-4D97-AF65-F5344CB8AC3E}">
        <p14:creationId xmlns:p14="http://schemas.microsoft.com/office/powerpoint/2010/main" val="10993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4893589" cy="2492990"/>
          </a:xfrm>
        </p:spPr>
        <p:txBody>
          <a:bodyPr/>
          <a:lstStyle/>
          <a:p>
            <a:r>
              <a:rPr lang="ru-RU" sz="1800" b="1" i="0" dirty="0" err="1">
                <a:solidFill>
                  <a:srgbClr val="FF0000"/>
                </a:solidFill>
              </a:rPr>
              <a:t>Карна́й</a:t>
            </a:r>
            <a:r>
              <a:rPr lang="ru-RU" sz="1800" i="0" dirty="0"/>
              <a:t> — медный духовой музыкальный инструмент </a:t>
            </a:r>
            <a:r>
              <a:rPr lang="ru-RU" sz="1800" i="0" dirty="0" smtClean="0"/>
              <a:t>в </a:t>
            </a:r>
            <a:r>
              <a:rPr lang="ru-RU" sz="1800" i="0" dirty="0"/>
              <a:t>странах Средней Азии, </a:t>
            </a:r>
          </a:p>
          <a:p>
            <a:r>
              <a:rPr lang="ru-RU" sz="1800" i="0" dirty="0" smtClean="0"/>
              <a:t>Иране</a:t>
            </a:r>
            <a:r>
              <a:rPr lang="ru-RU" sz="1800" i="0" dirty="0"/>
              <a:t> </a:t>
            </a:r>
            <a:r>
              <a:rPr lang="ru-RU" sz="1800" i="0" dirty="0" smtClean="0"/>
              <a:t>и Казахстане.</a:t>
            </a:r>
          </a:p>
          <a:p>
            <a:r>
              <a:rPr lang="ru-RU" sz="1800" b="1" i="0" dirty="0" err="1" smtClean="0">
                <a:solidFill>
                  <a:srgbClr val="FF0000"/>
                </a:solidFill>
              </a:rPr>
              <a:t>Сурна́й</a:t>
            </a:r>
            <a:r>
              <a:rPr lang="ru-RU" sz="1800" i="0" dirty="0" smtClean="0">
                <a:solidFill>
                  <a:srgbClr val="FF0000"/>
                </a:solidFill>
              </a:rPr>
              <a:t> </a:t>
            </a:r>
            <a:r>
              <a:rPr lang="ru-RU" sz="1800" i="0" dirty="0" smtClean="0"/>
              <a:t>-  </a:t>
            </a:r>
            <a:r>
              <a:rPr lang="ru-RU" sz="1800" i="0" dirty="0"/>
              <a:t>духовой музыкальный инструмент, распространённый среди народов Кавказа </a:t>
            </a:r>
            <a:r>
              <a:rPr lang="ru-RU" sz="1800" i="0" dirty="0" smtClean="0"/>
              <a:t>, </a:t>
            </a:r>
            <a:r>
              <a:rPr lang="ru-RU" sz="1800" i="0" dirty="0"/>
              <a:t>а также в Средней </a:t>
            </a:r>
            <a:r>
              <a:rPr lang="ru-RU" sz="1800" i="0" dirty="0" smtClean="0"/>
              <a:t>Азии.</a:t>
            </a:r>
          </a:p>
          <a:p>
            <a:r>
              <a:rPr lang="ru-RU" sz="1800" b="1" i="0" dirty="0" err="1" smtClean="0">
                <a:solidFill>
                  <a:srgbClr val="FF0000"/>
                </a:solidFill>
              </a:rPr>
              <a:t>Го́мон</a:t>
            </a:r>
            <a:r>
              <a:rPr lang="ru-RU" sz="1800" b="1" i="0" dirty="0" smtClean="0">
                <a:solidFill>
                  <a:srgbClr val="FF0000"/>
                </a:solidFill>
              </a:rPr>
              <a:t> </a:t>
            </a:r>
            <a:r>
              <a:rPr lang="ru-RU" sz="1800" b="1" i="0" dirty="0" smtClean="0"/>
              <a:t>- </a:t>
            </a:r>
            <a:r>
              <a:rPr lang="ru-RU" sz="1800" i="0" dirty="0" smtClean="0"/>
              <a:t>Нестройный </a:t>
            </a:r>
            <a:r>
              <a:rPr lang="ru-RU" sz="1800" i="0" dirty="0"/>
              <a:t>шум множества голосов.</a:t>
            </a:r>
          </a:p>
          <a:p>
            <a:endParaRPr lang="ru-RU" sz="1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893568"/>
            <a:ext cx="942975" cy="87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80284">
            <a:off x="4997936" y="748404"/>
            <a:ext cx="306528" cy="120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6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2700" y="0"/>
            <a:ext cx="5791200" cy="3244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4991" y="143775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500" y="-53975"/>
            <a:ext cx="5715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Навруз</a:t>
            </a:r>
            <a:endParaRPr lang="ru-RU" sz="15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</a:t>
            </a:r>
            <a:r>
              <a:rPr lang="ru-RU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приметы весны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встречаем везде. Нас радует и </a:t>
            </a:r>
            <a:r>
              <a:rPr 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гомон птиц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первые </a:t>
            </a:r>
            <a:r>
              <a:rPr 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одуванчики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зелёном </a:t>
            </a:r>
            <a:r>
              <a:rPr 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ковре земли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</a:t>
            </a:r>
            <a:r>
              <a:rPr 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рокот техники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хлопковых </a:t>
            </a:r>
            <a:r>
              <a:rPr 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полях республики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Это </a:t>
            </a:r>
            <a:r>
              <a:rPr 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  <a:r>
              <a:rPr lang="ru-RU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приходит к нам с </a:t>
            </a:r>
            <a:r>
              <a:rPr 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заботами хлопкороба, землепашца, агронома, </a:t>
            </a:r>
            <a:r>
              <a:rPr 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селекционера</a:t>
            </a:r>
            <a:r>
              <a:rPr 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тракториста, сеятеля и рабочего.</a:t>
            </a:r>
          </a:p>
          <a:p>
            <a:r>
              <a:rPr lang="ru-RU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давних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времён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отмечают на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Востоке </a:t>
            </a:r>
            <a:r>
              <a:rPr lang="ru-RU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Навруз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праздник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наступления</a:t>
            </a:r>
            <a:r>
              <a:rPr lang="ru-RU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весны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 этому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дню жители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готовят традиционное национальное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кушанье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сумаляк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Даже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непогода</a:t>
            </a:r>
            <a:r>
              <a:rPr lang="ru-RU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может помешать</a:t>
            </a:r>
            <a:r>
              <a:rPr lang="ru-RU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празднику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улице</a:t>
            </a:r>
            <a:r>
              <a:rPr lang="ru-RU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накрывают</a:t>
            </a:r>
            <a:r>
              <a:rPr lang="ru-RU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столы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 которые садятся не</a:t>
            </a:r>
            <a:r>
              <a:rPr lang="ru-RU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враги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друзья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улицах</a:t>
            </a:r>
            <a:r>
              <a:rPr lang="ru-RU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слышны торжественные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звуки </a:t>
            </a:r>
            <a:r>
              <a:rPr lang="ru-RU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карнаев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сурнаев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Весело шумит</a:t>
            </a:r>
            <a:r>
              <a:rPr lang="ru-RU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детвора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собираясь идти в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гости</a:t>
            </a:r>
            <a:r>
              <a:rPr lang="ru-RU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кино</a:t>
            </a:r>
            <a:r>
              <a:rPr lang="ru-RU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Навруз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пришёл! Встречайте его, добрые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884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06500" y="110093"/>
            <a:ext cx="3389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Приведите примеры: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9712" y="489605"/>
            <a:ext cx="5478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конкретных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отвлечённых, собирательных и  вещественных </a:t>
            </a:r>
            <a:endParaRPr lang="ru-RU" sz="1400" dirty="0" smtClean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имён 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существительных;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9712" y="1012825"/>
            <a:ext cx="5310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одушевлённых и неодушевлённых имён существительных;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8287" y="1393825"/>
            <a:ext cx="52054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собственных и нарицательных имён существительных;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8287" y="2308225"/>
            <a:ext cx="5357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существительных в форме единственного и множественного 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числа;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9712" y="1698625"/>
            <a:ext cx="52339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существительных 1, 2 и 3 склонения, разносклоняемых и несклоняемых имён существительных.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93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77108"/>
          </a:xfrm>
        </p:spPr>
        <p:txBody>
          <a:bodyPr/>
          <a:lstStyle/>
          <a:p>
            <a:pPr algn="ctr"/>
            <a:r>
              <a:rPr lang="ru-RU" sz="2400" dirty="0"/>
              <a:t>СЕГОДНЯ НА УРОКЕ: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0900" y="685701"/>
            <a:ext cx="32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   Повторим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закрепим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усвоенные знания об имени существительном,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совершенствуем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навыки определения морфологических признаков имён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существительных.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s://thumbs.dreamstime.com/b/%D1%81%D1%8B%D1%87-%D1%88%D0%B0%D1%80%D0%B6%D0%B0-%D0%BC%D1%83-%D1%80%D1%8B%D0%B9-%D0%BF%D1%80%D0%B8-%D1%83%D0%BA%D0%B0%D0%B7%D0%B0%D1%82%D0%B5-%D1%8C-%D0%B0%D0%B2%D0%B0%D1%8F-%D0%B2%D0%BE%D1%81%D0%BF%D0%B8%D1%82%D0%B0%D1%82%D0%B5-%D1%8C%D0%BD%D1%8B%D0%B5-%D0%BF%D1%80%D0%B5-%D1%81%D1%82%D0%B0%D0%B2-%D0%B5%D0%BD%D0%B8%D1%8F-73343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4500" y="717451"/>
            <a:ext cx="1143000" cy="153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7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06500" y="22225"/>
            <a:ext cx="3389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Приведите примеры: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9712" y="327025"/>
            <a:ext cx="547846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конкретных</a:t>
            </a:r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отвлечённых, собирательных и  вещественных </a:t>
            </a: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имён </a:t>
            </a:r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существительных</a:t>
            </a: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одуванчики; рокот, гомон;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детвора; </a:t>
            </a:r>
            <a:r>
              <a:rPr lang="ru-RU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сумаляк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кушанье.</a:t>
            </a:r>
          </a:p>
          <a:p>
            <a:pPr lvl="0"/>
            <a:endParaRPr lang="ru-RU" sz="14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9712" y="1317625"/>
            <a:ext cx="531018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одушевлённых </a:t>
            </a:r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неодушевлённых имён существительных</a:t>
            </a: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Агроно</a:t>
            </a:r>
            <a:r>
              <a:rPr lang="ru-RU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рабочего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кино, полях.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8287" y="2155825"/>
            <a:ext cx="535781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собственных и нарицательных имён существительных;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Восток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Навруз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улицах, </a:t>
            </a:r>
            <a:r>
              <a:rPr lang="ru-RU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сурнаев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6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06500" y="110093"/>
            <a:ext cx="3389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Приведите примеры: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5900" y="1774825"/>
            <a:ext cx="53578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существительных в форме единственного и множественного 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числа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весны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улицы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 </a:t>
            </a:r>
            <a:r>
              <a:rPr lang="ru-RU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праздник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кушанье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разносклоняемые: время; несклоняемые: кино</a:t>
            </a:r>
          </a:p>
          <a:p>
            <a:pPr lvl="0"/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9712" y="479425"/>
            <a:ext cx="52339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существительных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2 и 3 склонения, разносклоняемых и несклоняемых имён существительных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Время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праздник, враги. друзья.</a:t>
            </a:r>
          </a:p>
          <a:p>
            <a:pPr lvl="0"/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523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584775"/>
          </a:xfrm>
        </p:spPr>
        <p:txBody>
          <a:bodyPr/>
          <a:lstStyle/>
          <a:p>
            <a:r>
              <a:rPr lang="ru-RU" sz="1800" i="0" dirty="0" smtClean="0"/>
              <a:t>2</a:t>
            </a:r>
            <a:r>
              <a:rPr lang="ru-RU" sz="2000" i="0" dirty="0" smtClean="0"/>
              <a:t>. </a:t>
            </a:r>
            <a:r>
              <a:rPr lang="ru-RU" sz="1800" i="0" dirty="0" smtClean="0"/>
              <a:t>Выпишите все </a:t>
            </a:r>
            <a:r>
              <a:rPr lang="ru-RU" sz="1800" i="0" dirty="0" smtClean="0"/>
              <a:t>существительные, </a:t>
            </a:r>
            <a:r>
              <a:rPr lang="ru-RU" sz="1800" i="0" dirty="0" smtClean="0"/>
              <a:t>в которых есть суффиксы, выделите их.</a:t>
            </a:r>
            <a:endParaRPr lang="ru-RU" sz="1600" i="0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УПРАЖНЕНИЕ 514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8300" y="1241425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землепаш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селекцион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 трактор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я, врем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у.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783517"/>
            <a:ext cx="533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Выпишите предложения, иллюстрирующие написание не с существительными.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5900" y="2423894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Даже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непогода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помешать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празднику.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82083" y="53330"/>
            <a:ext cx="5635669" cy="3155466"/>
            <a:chOff x="158" y="119"/>
            <a:chExt cx="5489" cy="4037"/>
          </a:xfrm>
        </p:grpSpPr>
        <p:sp>
          <p:nvSpPr>
            <p:cNvPr id="3089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0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44145" y="108162"/>
            <a:ext cx="5346378" cy="5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Имя существительное -это часть речи, которая обозначает ….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625630" y="634699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 предмета</a:t>
            </a: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295297" y="736851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295297" y="1349768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295297" y="1928883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295297" y="2542550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624628" y="1213815"/>
            <a:ext cx="4585613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 предмета</a:t>
            </a: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624628" y="1792931"/>
            <a:ext cx="4585613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</a:t>
            </a: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624628" y="2372046"/>
            <a:ext cx="4585613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</a:t>
            </a:r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5333365" y="736851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5333365" y="1349768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5346379" y="1928883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6600"/>
                </a:solidFill>
                <a:latin typeface="Arial" charset="0"/>
              </a:rPr>
              <a:t>+</a:t>
            </a:r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5333365" y="2541799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3088" name="AutoShape 3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60" y="2852484"/>
            <a:ext cx="465469" cy="241111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6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</p:childTnLst>
        </p:cTn>
      </p:par>
    </p:tnLst>
    <p:bldLst>
      <p:bldP spid="18455" grpId="0" animBg="1"/>
      <p:bldP spid="18455" grpId="1" animBg="1"/>
      <p:bldP spid="18460" grpId="0" animBg="1"/>
      <p:bldP spid="18460" grpId="1" animBg="1"/>
      <p:bldP spid="18461" grpId="0" animBg="1"/>
      <p:bldP spid="18461" grpId="1" animBg="1"/>
      <p:bldP spid="18462" grpId="0" animBg="1"/>
      <p:bldP spid="1846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63500" y="47321"/>
            <a:ext cx="5635669" cy="3155466"/>
            <a:chOff x="158" y="119"/>
            <a:chExt cx="5489" cy="4037"/>
          </a:xfrm>
        </p:grpSpPr>
        <p:sp>
          <p:nvSpPr>
            <p:cNvPr id="4113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144145" y="108162"/>
            <a:ext cx="5346378" cy="31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Имя существительное отвечает на вопросы…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625630" y="634699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кто? что?</a:t>
            </a: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295297" y="736851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295297" y="1349768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295297" y="1928883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295297" y="2542550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625630" y="1213815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какой? какая?</a:t>
            </a:r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>
            <a:off x="625630" y="1792931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делать? что сделать?</a:t>
            </a:r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>
            <a:off x="625630" y="2372046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как?</a:t>
            </a:r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5333365" y="1946910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20503" name="Oval 23"/>
          <p:cNvSpPr>
            <a:spLocks noChangeArrowheads="1"/>
          </p:cNvSpPr>
          <p:nvPr/>
        </p:nvSpPr>
        <p:spPr bwMode="auto">
          <a:xfrm>
            <a:off x="5333365" y="1349768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20504" name="Oval 24"/>
          <p:cNvSpPr>
            <a:spLocks noChangeArrowheads="1"/>
          </p:cNvSpPr>
          <p:nvPr/>
        </p:nvSpPr>
        <p:spPr bwMode="auto">
          <a:xfrm>
            <a:off x="5333365" y="757132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6600"/>
                </a:solidFill>
                <a:latin typeface="Arial" charset="0"/>
              </a:rPr>
              <a:t>+</a:t>
            </a:r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5333365" y="2541799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4112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36849" y="2920364"/>
            <a:ext cx="465469" cy="241111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4"/>
                  </p:tgtEl>
                </p:cond>
              </p:nextCondLst>
            </p:seq>
          </p:childTnLst>
        </p:cTn>
      </p:par>
    </p:tnLst>
    <p:bldLst>
      <p:bldP spid="20502" grpId="0" animBg="1"/>
      <p:bldP spid="20502" grpId="1" animBg="1"/>
      <p:bldP spid="20503" grpId="0" animBg="1"/>
      <p:bldP spid="20503" grpId="1" animBg="1"/>
      <p:bldP spid="20504" grpId="0" animBg="1"/>
      <p:bldP spid="20504" grpId="1" animBg="1"/>
      <p:bldP spid="20505" grpId="0" animBg="1"/>
      <p:bldP spid="2050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22" name="Group 4"/>
          <p:cNvGrpSpPr>
            <a:grpSpLocks/>
          </p:cNvGrpSpPr>
          <p:nvPr/>
        </p:nvGrpSpPr>
        <p:grpSpPr bwMode="auto">
          <a:xfrm>
            <a:off x="67068" y="47321"/>
            <a:ext cx="5635669" cy="3155466"/>
            <a:chOff x="158" y="119"/>
            <a:chExt cx="5489" cy="4037"/>
          </a:xfrm>
        </p:grpSpPr>
        <p:sp>
          <p:nvSpPr>
            <p:cNvPr id="5137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144145" y="108162"/>
            <a:ext cx="5346378" cy="5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Одушевлённые имена существительные отвечают на вопрос…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625630" y="634699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что?</a:t>
            </a: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295297" y="736851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95297" y="1349768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295297" y="1928883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295297" y="2542550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625630" y="1213815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кто?</a:t>
            </a:r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625630" y="1792931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какой?</a:t>
            </a:r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625630" y="2372046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делает?</a:t>
            </a:r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5333365" y="736851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22551" name="Oval 23"/>
          <p:cNvSpPr>
            <a:spLocks noChangeArrowheads="1"/>
          </p:cNvSpPr>
          <p:nvPr/>
        </p:nvSpPr>
        <p:spPr bwMode="auto">
          <a:xfrm>
            <a:off x="5333365" y="1910856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5346379" y="1343759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6600"/>
                </a:solidFill>
                <a:latin typeface="Arial" charset="0"/>
              </a:rPr>
              <a:t>+</a:t>
            </a:r>
          </a:p>
        </p:txBody>
      </p:sp>
      <p:sp>
        <p:nvSpPr>
          <p:cNvPr id="22553" name="Oval 25"/>
          <p:cNvSpPr>
            <a:spLocks noChangeArrowheads="1"/>
          </p:cNvSpPr>
          <p:nvPr/>
        </p:nvSpPr>
        <p:spPr bwMode="auto">
          <a:xfrm>
            <a:off x="5333365" y="2541799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5136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4046" y="2920364"/>
            <a:ext cx="465469" cy="241111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2"/>
                  </p:tgtEl>
                </p:cond>
              </p:nextCondLst>
            </p:seq>
          </p:childTnLst>
        </p:cTn>
      </p:par>
    </p:tnLst>
    <p:bldLst>
      <p:bldP spid="22550" grpId="0" animBg="1"/>
      <p:bldP spid="22550" grpId="1" animBg="1"/>
      <p:bldP spid="22551" grpId="0" animBg="1"/>
      <p:bldP spid="22551" grpId="1" animBg="1"/>
      <p:bldP spid="22552" grpId="0" animBg="1"/>
      <p:bldP spid="22552" grpId="1" animBg="1"/>
      <p:bldP spid="22553" grpId="0" animBg="1"/>
      <p:bldP spid="2255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67068" y="47321"/>
            <a:ext cx="5635669" cy="3155466"/>
            <a:chOff x="158" y="119"/>
            <a:chExt cx="5489" cy="4037"/>
          </a:xfrm>
        </p:grpSpPr>
        <p:sp>
          <p:nvSpPr>
            <p:cNvPr id="6161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144145" y="108162"/>
            <a:ext cx="5346378" cy="5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Неодушевлённые имена существительные  отвечают на вопрос …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625630" y="634699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когда?</a:t>
            </a:r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295297" y="736851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295297" y="1349768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295297" y="1928883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295297" y="2542550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>
            <a:off x="625630" y="1213815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кто?</a:t>
            </a:r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625630" y="1792931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какой?</a:t>
            </a:r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625630" y="2372046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что?</a:t>
            </a:r>
          </a:p>
        </p:txBody>
      </p:sp>
      <p:sp>
        <p:nvSpPr>
          <p:cNvPr id="24598" name="Oval 22"/>
          <p:cNvSpPr>
            <a:spLocks noChangeArrowheads="1"/>
          </p:cNvSpPr>
          <p:nvPr/>
        </p:nvSpPr>
        <p:spPr bwMode="auto">
          <a:xfrm>
            <a:off x="5333365" y="736851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24599" name="Oval 23"/>
          <p:cNvSpPr>
            <a:spLocks noChangeArrowheads="1"/>
          </p:cNvSpPr>
          <p:nvPr/>
        </p:nvSpPr>
        <p:spPr bwMode="auto">
          <a:xfrm>
            <a:off x="5333365" y="1349768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24600" name="Oval 24"/>
          <p:cNvSpPr>
            <a:spLocks noChangeArrowheads="1"/>
          </p:cNvSpPr>
          <p:nvPr/>
        </p:nvSpPr>
        <p:spPr bwMode="auto">
          <a:xfrm>
            <a:off x="5346379" y="2487719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6600"/>
                </a:solidFill>
                <a:latin typeface="Arial" charset="0"/>
              </a:rPr>
              <a:t>+</a:t>
            </a:r>
          </a:p>
        </p:txBody>
      </p:sp>
      <p:sp>
        <p:nvSpPr>
          <p:cNvPr id="24601" name="Oval 25"/>
          <p:cNvSpPr>
            <a:spLocks noChangeArrowheads="1"/>
          </p:cNvSpPr>
          <p:nvPr/>
        </p:nvSpPr>
        <p:spPr bwMode="auto">
          <a:xfrm>
            <a:off x="5333365" y="1910856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6160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9236" y="2920364"/>
            <a:ext cx="465469" cy="241111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3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0"/>
                  </p:tgtEl>
                </p:cond>
              </p:nextCondLst>
            </p:seq>
          </p:childTnLst>
        </p:cTn>
      </p:par>
    </p:tnLst>
    <p:bldLst>
      <p:bldP spid="24598" grpId="0" animBg="1"/>
      <p:bldP spid="24598" grpId="1" animBg="1"/>
      <p:bldP spid="24599" grpId="0" animBg="1"/>
      <p:bldP spid="24599" grpId="1" animBg="1"/>
      <p:bldP spid="24600" grpId="0" animBg="1"/>
      <p:bldP spid="24600" grpId="1" animBg="1"/>
      <p:bldP spid="24601" grpId="0" animBg="1"/>
      <p:bldP spid="2460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82083" y="53330"/>
            <a:ext cx="5635669" cy="3155466"/>
            <a:chOff x="158" y="119"/>
            <a:chExt cx="5489" cy="4037"/>
          </a:xfrm>
        </p:grpSpPr>
        <p:sp>
          <p:nvSpPr>
            <p:cNvPr id="7185" name="Line 3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6" name="Line 4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Line 5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Line 6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144145" y="108162"/>
            <a:ext cx="5346378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У имени существительного …</a:t>
            </a:r>
          </a:p>
        </p:txBody>
      </p:sp>
      <p:sp>
        <p:nvSpPr>
          <p:cNvPr id="71688" name="AutoShape 8"/>
          <p:cNvSpPr>
            <a:spLocks noChangeArrowheads="1"/>
          </p:cNvSpPr>
          <p:nvPr/>
        </p:nvSpPr>
        <p:spPr bwMode="auto">
          <a:xfrm>
            <a:off x="625630" y="634699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 число</a:t>
            </a:r>
          </a:p>
        </p:txBody>
      </p:sp>
      <p:sp>
        <p:nvSpPr>
          <p:cNvPr id="71689" name="Oval 9"/>
          <p:cNvSpPr>
            <a:spLocks noChangeArrowheads="1"/>
          </p:cNvSpPr>
          <p:nvPr/>
        </p:nvSpPr>
        <p:spPr bwMode="auto">
          <a:xfrm>
            <a:off x="295297" y="736851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71690" name="Oval 10"/>
          <p:cNvSpPr>
            <a:spLocks noChangeArrowheads="1"/>
          </p:cNvSpPr>
          <p:nvPr/>
        </p:nvSpPr>
        <p:spPr bwMode="auto">
          <a:xfrm>
            <a:off x="295297" y="1349768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71691" name="Oval 11"/>
          <p:cNvSpPr>
            <a:spLocks noChangeArrowheads="1"/>
          </p:cNvSpPr>
          <p:nvPr/>
        </p:nvSpPr>
        <p:spPr bwMode="auto">
          <a:xfrm>
            <a:off x="295297" y="1928883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71692" name="Oval 12"/>
          <p:cNvSpPr>
            <a:spLocks noChangeArrowheads="1"/>
          </p:cNvSpPr>
          <p:nvPr/>
        </p:nvSpPr>
        <p:spPr bwMode="auto">
          <a:xfrm>
            <a:off x="295297" y="2542550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71693" name="AutoShape 13"/>
          <p:cNvSpPr>
            <a:spLocks noChangeArrowheads="1"/>
          </p:cNvSpPr>
          <p:nvPr/>
        </p:nvSpPr>
        <p:spPr bwMode="auto">
          <a:xfrm>
            <a:off x="625630" y="1213815"/>
            <a:ext cx="4585613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числа</a:t>
            </a:r>
          </a:p>
        </p:txBody>
      </p:sp>
      <p:sp>
        <p:nvSpPr>
          <p:cNvPr id="71694" name="AutoShape 14"/>
          <p:cNvSpPr>
            <a:spLocks noChangeArrowheads="1"/>
          </p:cNvSpPr>
          <p:nvPr/>
        </p:nvSpPr>
        <p:spPr bwMode="auto">
          <a:xfrm>
            <a:off x="624628" y="1792931"/>
            <a:ext cx="4585613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числа</a:t>
            </a:r>
          </a:p>
        </p:txBody>
      </p:sp>
      <p:sp>
        <p:nvSpPr>
          <p:cNvPr id="71695" name="AutoShape 15"/>
          <p:cNvSpPr>
            <a:spLocks noChangeArrowheads="1"/>
          </p:cNvSpPr>
          <p:nvPr/>
        </p:nvSpPr>
        <p:spPr bwMode="auto">
          <a:xfrm>
            <a:off x="624628" y="2372046"/>
            <a:ext cx="4585613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числа</a:t>
            </a:r>
          </a:p>
        </p:txBody>
      </p:sp>
      <p:sp>
        <p:nvSpPr>
          <p:cNvPr id="71696" name="Oval 16"/>
          <p:cNvSpPr>
            <a:spLocks noChangeArrowheads="1"/>
          </p:cNvSpPr>
          <p:nvPr/>
        </p:nvSpPr>
        <p:spPr bwMode="auto">
          <a:xfrm>
            <a:off x="5333365" y="736851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71697" name="Oval 17"/>
          <p:cNvSpPr>
            <a:spLocks noChangeArrowheads="1"/>
          </p:cNvSpPr>
          <p:nvPr/>
        </p:nvSpPr>
        <p:spPr bwMode="auto">
          <a:xfrm>
            <a:off x="5333365" y="1349768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71698" name="Oval 18"/>
          <p:cNvSpPr>
            <a:spLocks noChangeArrowheads="1"/>
          </p:cNvSpPr>
          <p:nvPr/>
        </p:nvSpPr>
        <p:spPr bwMode="auto">
          <a:xfrm>
            <a:off x="5346379" y="1928883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6600"/>
                </a:solidFill>
                <a:latin typeface="Arial" charset="0"/>
              </a:rPr>
              <a:t>+</a:t>
            </a:r>
          </a:p>
        </p:txBody>
      </p:sp>
      <p:sp>
        <p:nvSpPr>
          <p:cNvPr id="71699" name="Oval 19"/>
          <p:cNvSpPr>
            <a:spLocks noChangeArrowheads="1"/>
          </p:cNvSpPr>
          <p:nvPr/>
        </p:nvSpPr>
        <p:spPr bwMode="auto">
          <a:xfrm>
            <a:off x="5333365" y="2541799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7184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565" y="2920365"/>
            <a:ext cx="465469" cy="241111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40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1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1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1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2"/>
                  </p:tgtEl>
                </p:cond>
              </p:nextCondLst>
            </p:seq>
          </p:childTnLst>
        </p:cTn>
      </p:par>
    </p:tnLst>
    <p:bldLst>
      <p:bldP spid="71696" grpId="0" animBg="1"/>
      <p:bldP spid="71696" grpId="1" animBg="1"/>
      <p:bldP spid="71697" grpId="0" animBg="1"/>
      <p:bldP spid="71697" grpId="1" animBg="1"/>
      <p:bldP spid="71698" grpId="0" animBg="1"/>
      <p:bldP spid="71698" grpId="1" animBg="1"/>
      <p:bldP spid="71699" grpId="0" animBg="1"/>
      <p:bldP spid="7169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67068" y="47321"/>
            <a:ext cx="5635669" cy="3155466"/>
            <a:chOff x="158" y="119"/>
            <a:chExt cx="5489" cy="4037"/>
          </a:xfrm>
        </p:grpSpPr>
        <p:sp>
          <p:nvSpPr>
            <p:cNvPr id="24593" name="Line 3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4" name="Line 4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5" name="Line 5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6" name="Line 6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144145" y="108162"/>
            <a:ext cx="5346378" cy="7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В </a:t>
            </a:r>
            <a:r>
              <a:rPr lang="ru-RU" alt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строке записаны имена существительные только среднего рода?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505050"/>
              </a:solidFill>
            </a:endParaRPr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>
            <a:off x="625630" y="2405095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лето, зеркало, молоко, окно</a:t>
            </a:r>
          </a:p>
        </p:txBody>
      </p:sp>
      <p:sp>
        <p:nvSpPr>
          <p:cNvPr id="100361" name="Oval 9">
            <a:hlinkClick r:id="" action="ppaction://macro?name=Макрос11"/>
          </p:cNvPr>
          <p:cNvSpPr>
            <a:spLocks noChangeArrowheads="1"/>
          </p:cNvSpPr>
          <p:nvPr/>
        </p:nvSpPr>
        <p:spPr bwMode="auto">
          <a:xfrm>
            <a:off x="295297" y="2507248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100362" name="Oval 10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295297" y="1349768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100363" name="Oval 11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295297" y="1928883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100364" name="Oval 12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288290" y="754127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625630" y="1213815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лошадь, дерево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сова, лимон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>
            <a:off x="624628" y="1802695"/>
            <a:ext cx="4585613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весна, волк, трава, сердце</a:t>
            </a:r>
          </a:p>
        </p:txBody>
      </p:sp>
      <p:sp>
        <p:nvSpPr>
          <p:cNvPr id="100367" name="AutoShape 15"/>
          <p:cNvSpPr>
            <a:spLocks noChangeArrowheads="1"/>
          </p:cNvSpPr>
          <p:nvPr/>
        </p:nvSpPr>
        <p:spPr bwMode="auto">
          <a:xfrm>
            <a:off x="625630" y="645863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кекс, пенал, облако, человек</a:t>
            </a:r>
          </a:p>
        </p:txBody>
      </p:sp>
      <p:sp>
        <p:nvSpPr>
          <p:cNvPr id="100369" name="Oval 17"/>
          <p:cNvSpPr>
            <a:spLocks noChangeArrowheads="1"/>
          </p:cNvSpPr>
          <p:nvPr/>
        </p:nvSpPr>
        <p:spPr bwMode="auto">
          <a:xfrm>
            <a:off x="5333365" y="1946910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100370" name="Oval 18"/>
          <p:cNvSpPr>
            <a:spLocks noChangeArrowheads="1"/>
          </p:cNvSpPr>
          <p:nvPr/>
        </p:nvSpPr>
        <p:spPr bwMode="auto">
          <a:xfrm>
            <a:off x="5333365" y="1333994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100371" name="Oval 19"/>
          <p:cNvSpPr>
            <a:spLocks noChangeArrowheads="1"/>
          </p:cNvSpPr>
          <p:nvPr/>
        </p:nvSpPr>
        <p:spPr bwMode="auto">
          <a:xfrm>
            <a:off x="5333365" y="2527528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6600"/>
                </a:solidFill>
                <a:latin typeface="Arial" charset="0"/>
              </a:rPr>
              <a:t>+</a:t>
            </a:r>
          </a:p>
        </p:txBody>
      </p:sp>
      <p:sp>
        <p:nvSpPr>
          <p:cNvPr id="100372" name="Oval 20"/>
          <p:cNvSpPr>
            <a:spLocks noChangeArrowheads="1"/>
          </p:cNvSpPr>
          <p:nvPr/>
        </p:nvSpPr>
        <p:spPr bwMode="auto">
          <a:xfrm>
            <a:off x="5333365" y="736101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24592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5410" y="2920365"/>
            <a:ext cx="465469" cy="241111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7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0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0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0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4"/>
                  </p:tgtEl>
                </p:cond>
              </p:nextCondLst>
            </p:seq>
          </p:childTnLst>
        </p:cTn>
      </p:par>
    </p:tnLst>
    <p:bldLst>
      <p:bldP spid="100369" grpId="0" animBg="1"/>
      <p:bldP spid="100369" grpId="1" animBg="1"/>
      <p:bldP spid="100370" grpId="0" animBg="1"/>
      <p:bldP spid="100370" grpId="1" animBg="1"/>
      <p:bldP spid="100371" grpId="0" animBg="1"/>
      <p:bldP spid="100371" grpId="1" animBg="1"/>
      <p:bldP spid="100372" grpId="0" animBg="1"/>
      <p:bldP spid="10037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67068" y="47321"/>
            <a:ext cx="5635669" cy="3155466"/>
            <a:chOff x="158" y="119"/>
            <a:chExt cx="5489" cy="4037"/>
          </a:xfrm>
        </p:grpSpPr>
        <p:sp>
          <p:nvSpPr>
            <p:cNvPr id="23569" name="Line 3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0" name="Line 4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1" name="Line 5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2" name="Line 6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144145" y="108162"/>
            <a:ext cx="5346378" cy="5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В </a:t>
            </a:r>
            <a:r>
              <a:rPr lang="ru-RU" alt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строке записаны имена существительные только женского рода?</a:t>
            </a:r>
          </a:p>
        </p:txBody>
      </p:sp>
      <p:sp>
        <p:nvSpPr>
          <p:cNvPr id="98312" name="AutoShape 8"/>
          <p:cNvSpPr>
            <a:spLocks noChangeArrowheads="1"/>
          </p:cNvSpPr>
          <p:nvPr/>
        </p:nvSpPr>
        <p:spPr bwMode="auto">
          <a:xfrm>
            <a:off x="625630" y="634699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книга, конфета, ворона, машина</a:t>
            </a:r>
          </a:p>
        </p:txBody>
      </p:sp>
      <p:sp>
        <p:nvSpPr>
          <p:cNvPr id="98313" name="Oval 9">
            <a:hlinkClick r:id="" action="ppaction://macro?name=Макрос10"/>
          </p:cNvPr>
          <p:cNvSpPr>
            <a:spLocks noChangeArrowheads="1"/>
          </p:cNvSpPr>
          <p:nvPr/>
        </p:nvSpPr>
        <p:spPr bwMode="auto">
          <a:xfrm>
            <a:off x="295297" y="736851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98314" name="Oval 10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295297" y="1349768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98315" name="Oval 11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295297" y="1928883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98316" name="Oval 12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288290" y="2559826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625630" y="1213815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море, окно, кошка, пчела</a:t>
            </a:r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>
            <a:off x="624628" y="1802695"/>
            <a:ext cx="4585613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автобус, самолёт,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поезд, вертолёт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19" name="AutoShape 15"/>
          <p:cNvSpPr>
            <a:spLocks noChangeArrowheads="1"/>
          </p:cNvSpPr>
          <p:nvPr/>
        </p:nvSpPr>
        <p:spPr bwMode="auto">
          <a:xfrm>
            <a:off x="625630" y="2372046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девочка, земля, карандаш, ёж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21" name="Oval 17"/>
          <p:cNvSpPr>
            <a:spLocks noChangeArrowheads="1"/>
          </p:cNvSpPr>
          <p:nvPr/>
        </p:nvSpPr>
        <p:spPr bwMode="auto">
          <a:xfrm>
            <a:off x="5333365" y="1946910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98322" name="Oval 18"/>
          <p:cNvSpPr>
            <a:spLocks noChangeArrowheads="1"/>
          </p:cNvSpPr>
          <p:nvPr/>
        </p:nvSpPr>
        <p:spPr bwMode="auto">
          <a:xfrm>
            <a:off x="5333365" y="1333994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98323" name="Oval 19"/>
          <p:cNvSpPr>
            <a:spLocks noChangeArrowheads="1"/>
          </p:cNvSpPr>
          <p:nvPr/>
        </p:nvSpPr>
        <p:spPr bwMode="auto">
          <a:xfrm>
            <a:off x="5333365" y="757132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6600"/>
                </a:solidFill>
                <a:latin typeface="Arial" charset="0"/>
              </a:rPr>
              <a:t>+</a:t>
            </a:r>
          </a:p>
        </p:txBody>
      </p:sp>
      <p:sp>
        <p:nvSpPr>
          <p:cNvPr id="98324" name="Oval 20"/>
          <p:cNvSpPr>
            <a:spLocks noChangeArrowheads="1"/>
          </p:cNvSpPr>
          <p:nvPr/>
        </p:nvSpPr>
        <p:spPr bwMode="auto">
          <a:xfrm>
            <a:off x="5333365" y="2541799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23568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43510" y="2875185"/>
            <a:ext cx="465469" cy="241111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36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8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8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8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6"/>
                  </p:tgtEl>
                </p:cond>
              </p:nextCondLst>
            </p:seq>
          </p:childTnLst>
        </p:cTn>
      </p:par>
    </p:tnLst>
    <p:bldLst>
      <p:bldP spid="98321" grpId="0" animBg="1"/>
      <p:bldP spid="98321" grpId="1" animBg="1"/>
      <p:bldP spid="98322" grpId="0" animBg="1"/>
      <p:bldP spid="98322" grpId="1" animBg="1"/>
      <p:bldP spid="98323" grpId="0" animBg="1"/>
      <p:bldP spid="98323" grpId="1" animBg="1"/>
      <p:bldP spid="98324" grpId="0" animBg="1"/>
      <p:bldP spid="983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</a:rPr>
              <a:t>ИМЯ СУЩЕСТВИТЕЛЬНОЕ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2031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 i="0" dirty="0" smtClean="0">
                <a:solidFill>
                  <a:schemeClr val="tx2">
                    <a:lumMod val="50000"/>
                  </a:schemeClr>
                </a:solidFill>
              </a:rPr>
              <a:t>     Имя существительное </a:t>
            </a:r>
            <a:r>
              <a:rPr lang="ru-RU" altLang="ru-RU" sz="2000" i="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самостоятельная часть </a:t>
            </a:r>
            <a:r>
              <a:rPr lang="ru-RU" altLang="ru-RU" sz="2000" i="0" dirty="0" smtClean="0">
                <a:solidFill>
                  <a:schemeClr val="tx2">
                    <a:lumMod val="50000"/>
                  </a:schemeClr>
                </a:solidFill>
              </a:rPr>
              <a:t>речи, 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которая обозначает предмет и отвечает на вопросы кто? </a:t>
            </a:r>
            <a:r>
              <a:rPr lang="ru-RU" altLang="ru-RU" sz="2000" i="0" dirty="0" smtClean="0">
                <a:solidFill>
                  <a:schemeClr val="tx2">
                    <a:lumMod val="50000"/>
                  </a:schemeClr>
                </a:solidFill>
              </a:rPr>
              <a:t>что?</a:t>
            </a:r>
            <a:endParaRPr lang="ru-RU" altLang="ru-RU" sz="2000" i="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000" b="1" i="0" dirty="0" smtClean="0">
                <a:solidFill>
                  <a:schemeClr val="tx2">
                    <a:lumMod val="50000"/>
                  </a:schemeClr>
                </a:solidFill>
              </a:rPr>
              <a:t>     Общее </a:t>
            </a:r>
            <a:r>
              <a:rPr lang="ru-RU" altLang="ru-RU" sz="2000" b="1" i="0" dirty="0">
                <a:solidFill>
                  <a:schemeClr val="tx2">
                    <a:lumMod val="50000"/>
                  </a:schemeClr>
                </a:solidFill>
              </a:rPr>
              <a:t>грамматическое значение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000" i="0" dirty="0" smtClean="0">
                <a:solidFill>
                  <a:schemeClr val="tx2">
                    <a:lumMod val="50000"/>
                  </a:schemeClr>
                </a:solidFill>
              </a:rPr>
              <a:t>существительного - 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это значение предмета. Предметом а грамматике называется все то, о чем можно </a:t>
            </a:r>
            <a:r>
              <a:rPr lang="ru-RU" altLang="ru-RU" sz="2000" i="0" dirty="0" smtClean="0">
                <a:solidFill>
                  <a:schemeClr val="tx2">
                    <a:lumMod val="50000"/>
                  </a:schemeClr>
                </a:solidFill>
              </a:rPr>
              <a:t>спросить</a:t>
            </a:r>
            <a:r>
              <a:rPr lang="en-US" altLang="ru-RU" sz="2000" i="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ru-RU" altLang="ru-RU" sz="2000" i="0" dirty="0" smtClean="0">
                <a:solidFill>
                  <a:schemeClr val="tx2">
                    <a:lumMod val="50000"/>
                  </a:schemeClr>
                </a:solidFill>
              </a:rPr>
              <a:t> Это 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кто? или </a:t>
            </a:r>
            <a:r>
              <a:rPr lang="ru-RU" altLang="ru-RU" sz="2000" i="0" dirty="0" smtClean="0">
                <a:solidFill>
                  <a:schemeClr val="tx2">
                    <a:lumMod val="50000"/>
                  </a:schemeClr>
                </a:solidFill>
              </a:rPr>
              <a:t>Это 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что?</a:t>
            </a:r>
          </a:p>
          <a:p>
            <a:endParaRPr lang="ru-RU" sz="20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266" name="Picture 2" descr="https://avatars.mds.yandex.net/get-zen_doc/151305/pub_5ea303e9e1aa012fc9acfb31_5ea3040760511b4e156bffa2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2384425"/>
            <a:ext cx="1219200" cy="75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img-fotki.yandex.ru/get/6622/108950446.116/0_cd27b_b5c13a58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0"/>
            <a:ext cx="506515" cy="6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c.wallhere.com/photos/9f/d0/Holden_2013_Captiva_7_netcarshow_netcar_car_images_car_photo-405235.jpg!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3" y="2425097"/>
            <a:ext cx="1072399" cy="71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67068" y="47321"/>
            <a:ext cx="5635669" cy="3155466"/>
            <a:chOff x="158" y="119"/>
            <a:chExt cx="5489" cy="4037"/>
          </a:xfrm>
        </p:grpSpPr>
        <p:sp>
          <p:nvSpPr>
            <p:cNvPr id="18449" name="Line 3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0" name="Line 4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Line 5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Line 6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144145" y="108162"/>
            <a:ext cx="5346378" cy="5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Найдите </a:t>
            </a:r>
            <a:r>
              <a:rPr lang="ru-RU" alt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имя существительное в единственном числе</a:t>
            </a:r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625630" y="1179263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заяц</a:t>
            </a:r>
          </a:p>
        </p:txBody>
      </p:sp>
      <p:sp>
        <p:nvSpPr>
          <p:cNvPr id="88073" name="Oval 9">
            <a:hlinkClick r:id="" action="ppaction://macro?name=Макрос5"/>
          </p:cNvPr>
          <p:cNvSpPr>
            <a:spLocks noChangeArrowheads="1"/>
          </p:cNvSpPr>
          <p:nvPr/>
        </p:nvSpPr>
        <p:spPr bwMode="auto">
          <a:xfrm>
            <a:off x="295297" y="1281416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88074" name="Oval 10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295297" y="1964186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88075" name="Oval 11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295297" y="2531284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88076" name="Oval 12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288290" y="754127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88077" name="AutoShape 13"/>
          <p:cNvSpPr>
            <a:spLocks noChangeArrowheads="1"/>
          </p:cNvSpPr>
          <p:nvPr/>
        </p:nvSpPr>
        <p:spPr bwMode="auto">
          <a:xfrm>
            <a:off x="625630" y="1828233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верблюды</a:t>
            </a: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624628" y="2405095"/>
            <a:ext cx="4585613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воробьи</a:t>
            </a:r>
          </a:p>
        </p:txBody>
      </p:sp>
      <p:sp>
        <p:nvSpPr>
          <p:cNvPr id="88079" name="AutoShape 15"/>
          <p:cNvSpPr>
            <a:spLocks noChangeArrowheads="1"/>
          </p:cNvSpPr>
          <p:nvPr/>
        </p:nvSpPr>
        <p:spPr bwMode="auto">
          <a:xfrm>
            <a:off x="625630" y="566347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зайцы</a:t>
            </a:r>
          </a:p>
        </p:txBody>
      </p:sp>
      <p:sp>
        <p:nvSpPr>
          <p:cNvPr id="88081" name="Oval 17"/>
          <p:cNvSpPr>
            <a:spLocks noChangeArrowheads="1"/>
          </p:cNvSpPr>
          <p:nvPr/>
        </p:nvSpPr>
        <p:spPr bwMode="auto">
          <a:xfrm>
            <a:off x="5333365" y="2549311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88082" name="Oval 18"/>
          <p:cNvSpPr>
            <a:spLocks noChangeArrowheads="1"/>
          </p:cNvSpPr>
          <p:nvPr/>
        </p:nvSpPr>
        <p:spPr bwMode="auto">
          <a:xfrm>
            <a:off x="5333365" y="1948413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88083" name="Oval 19"/>
          <p:cNvSpPr>
            <a:spLocks noChangeArrowheads="1"/>
          </p:cNvSpPr>
          <p:nvPr/>
        </p:nvSpPr>
        <p:spPr bwMode="auto">
          <a:xfrm>
            <a:off x="5333365" y="1301696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6600"/>
                </a:solidFill>
                <a:latin typeface="Arial" charset="0"/>
              </a:rPr>
              <a:t>+</a:t>
            </a:r>
          </a:p>
        </p:txBody>
      </p:sp>
      <p:sp>
        <p:nvSpPr>
          <p:cNvPr id="88084" name="Oval 20"/>
          <p:cNvSpPr>
            <a:spLocks noChangeArrowheads="1"/>
          </p:cNvSpPr>
          <p:nvPr/>
        </p:nvSpPr>
        <p:spPr bwMode="auto">
          <a:xfrm>
            <a:off x="5333365" y="736101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18448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790" y="2920365"/>
            <a:ext cx="465469" cy="241111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8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8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8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6"/>
                  </p:tgtEl>
                </p:cond>
              </p:nextCondLst>
            </p:seq>
          </p:childTnLst>
        </p:cTn>
      </p:par>
    </p:tnLst>
    <p:bldLst>
      <p:bldP spid="88081" grpId="0" animBg="1"/>
      <p:bldP spid="88081" grpId="1" animBg="1"/>
      <p:bldP spid="88082" grpId="0" animBg="1"/>
      <p:bldP spid="88082" grpId="1" animBg="1"/>
      <p:bldP spid="88083" grpId="0" animBg="1"/>
      <p:bldP spid="88083" grpId="1" animBg="1"/>
      <p:bldP spid="88084" grpId="0" animBg="1"/>
      <p:bldP spid="8808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67068" y="47321"/>
            <a:ext cx="5635669" cy="3155466"/>
            <a:chOff x="158" y="119"/>
            <a:chExt cx="5489" cy="4037"/>
          </a:xfrm>
        </p:grpSpPr>
        <p:sp>
          <p:nvSpPr>
            <p:cNvPr id="11281" name="Line 3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2" name="Line 4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3" name="Line 5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4" name="Line 6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144145" y="108162"/>
            <a:ext cx="5346378" cy="5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Мягкий знак после шипящих пишется на конце слова у имен существительных только… </a:t>
            </a:r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>
            <a:off x="625630" y="634699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женского рода</a:t>
            </a:r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295297" y="736851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79882" name="Oval 10"/>
          <p:cNvSpPr>
            <a:spLocks noChangeArrowheads="1"/>
          </p:cNvSpPr>
          <p:nvPr/>
        </p:nvSpPr>
        <p:spPr bwMode="auto">
          <a:xfrm>
            <a:off x="295297" y="1349768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79883" name="Oval 11"/>
          <p:cNvSpPr>
            <a:spLocks noChangeArrowheads="1"/>
          </p:cNvSpPr>
          <p:nvPr/>
        </p:nvSpPr>
        <p:spPr bwMode="auto">
          <a:xfrm>
            <a:off x="295297" y="1928883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79884" name="Oval 12"/>
          <p:cNvSpPr>
            <a:spLocks noChangeArrowheads="1"/>
          </p:cNvSpPr>
          <p:nvPr/>
        </p:nvSpPr>
        <p:spPr bwMode="auto">
          <a:xfrm>
            <a:off x="295297" y="2542550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79885" name="AutoShape 13"/>
          <p:cNvSpPr>
            <a:spLocks noChangeArrowheads="1"/>
          </p:cNvSpPr>
          <p:nvPr/>
        </p:nvSpPr>
        <p:spPr bwMode="auto">
          <a:xfrm>
            <a:off x="625630" y="1213815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мужского рода</a:t>
            </a:r>
          </a:p>
        </p:txBody>
      </p:sp>
      <p:sp>
        <p:nvSpPr>
          <p:cNvPr id="79886" name="AutoShape 14"/>
          <p:cNvSpPr>
            <a:spLocks noChangeArrowheads="1"/>
          </p:cNvSpPr>
          <p:nvPr/>
        </p:nvSpPr>
        <p:spPr bwMode="auto">
          <a:xfrm>
            <a:off x="625630" y="1792931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 рода</a:t>
            </a:r>
          </a:p>
        </p:txBody>
      </p:sp>
      <p:sp>
        <p:nvSpPr>
          <p:cNvPr id="79887" name="AutoShape 15"/>
          <p:cNvSpPr>
            <a:spLocks noChangeArrowheads="1"/>
          </p:cNvSpPr>
          <p:nvPr/>
        </p:nvSpPr>
        <p:spPr bwMode="auto">
          <a:xfrm>
            <a:off x="625630" y="2372046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 не имеет значения</a:t>
            </a:r>
          </a:p>
        </p:txBody>
      </p:sp>
      <p:sp>
        <p:nvSpPr>
          <p:cNvPr id="79888" name="Oval 16"/>
          <p:cNvSpPr>
            <a:spLocks noChangeArrowheads="1"/>
          </p:cNvSpPr>
          <p:nvPr/>
        </p:nvSpPr>
        <p:spPr bwMode="auto">
          <a:xfrm>
            <a:off x="5333365" y="1946910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79889" name="Oval 17"/>
          <p:cNvSpPr>
            <a:spLocks noChangeArrowheads="1"/>
          </p:cNvSpPr>
          <p:nvPr/>
        </p:nvSpPr>
        <p:spPr bwMode="auto">
          <a:xfrm>
            <a:off x="5333365" y="1349768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79890" name="Oval 18"/>
          <p:cNvSpPr>
            <a:spLocks noChangeArrowheads="1"/>
          </p:cNvSpPr>
          <p:nvPr/>
        </p:nvSpPr>
        <p:spPr bwMode="auto">
          <a:xfrm>
            <a:off x="5333365" y="757132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6600"/>
                </a:solidFill>
                <a:latin typeface="Arial" charset="0"/>
              </a:rPr>
              <a:t>+</a:t>
            </a:r>
          </a:p>
        </p:txBody>
      </p:sp>
      <p:sp>
        <p:nvSpPr>
          <p:cNvPr id="79891" name="Oval 19"/>
          <p:cNvSpPr>
            <a:spLocks noChangeArrowheads="1"/>
          </p:cNvSpPr>
          <p:nvPr/>
        </p:nvSpPr>
        <p:spPr bwMode="auto">
          <a:xfrm>
            <a:off x="5333365" y="2541799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11280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872" y="2926021"/>
            <a:ext cx="465469" cy="241111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9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98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98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9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4"/>
                  </p:tgtEl>
                </p:cond>
              </p:nextCondLst>
            </p:seq>
          </p:childTnLst>
        </p:cTn>
      </p:par>
    </p:tnLst>
    <p:bldLst>
      <p:bldP spid="79888" grpId="0" animBg="1"/>
      <p:bldP spid="79888" grpId="1" animBg="1"/>
      <p:bldP spid="79889" grpId="0" animBg="1"/>
      <p:bldP spid="79889" grpId="1" animBg="1"/>
      <p:bldP spid="79890" grpId="0" animBg="1"/>
      <p:bldP spid="79890" grpId="1" animBg="1"/>
      <p:bldP spid="79891" grpId="0" animBg="1"/>
      <p:bldP spid="7989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67068" y="47321"/>
            <a:ext cx="5635669" cy="3155466"/>
            <a:chOff x="158" y="119"/>
            <a:chExt cx="5489" cy="4037"/>
          </a:xfrm>
        </p:grpSpPr>
        <p:sp>
          <p:nvSpPr>
            <p:cNvPr id="12305" name="Line 3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Line 4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Line 5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Line 6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144145" y="108162"/>
            <a:ext cx="5346378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Имя существительное имеет…</a:t>
            </a:r>
          </a:p>
        </p:txBody>
      </p:sp>
      <p:sp>
        <p:nvSpPr>
          <p:cNvPr id="81928" name="AutoShape 8"/>
          <p:cNvSpPr>
            <a:spLocks noChangeArrowheads="1"/>
          </p:cNvSpPr>
          <p:nvPr/>
        </p:nvSpPr>
        <p:spPr bwMode="auto">
          <a:xfrm>
            <a:off x="625630" y="634699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род</a:t>
            </a:r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295297" y="736851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295297" y="1349768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81931" name="Oval 11"/>
          <p:cNvSpPr>
            <a:spLocks noChangeArrowheads="1"/>
          </p:cNvSpPr>
          <p:nvPr/>
        </p:nvSpPr>
        <p:spPr bwMode="auto">
          <a:xfrm>
            <a:off x="295297" y="1928883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81932" name="Oval 12"/>
          <p:cNvSpPr>
            <a:spLocks noChangeArrowheads="1"/>
          </p:cNvSpPr>
          <p:nvPr/>
        </p:nvSpPr>
        <p:spPr bwMode="auto">
          <a:xfrm>
            <a:off x="295297" y="2542550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  <p:sp>
        <p:nvSpPr>
          <p:cNvPr id="81933" name="AutoShape 13"/>
          <p:cNvSpPr>
            <a:spLocks noChangeArrowheads="1"/>
          </p:cNvSpPr>
          <p:nvPr/>
        </p:nvSpPr>
        <p:spPr bwMode="auto">
          <a:xfrm>
            <a:off x="625630" y="1213815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имеют рода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34" name="AutoShape 14"/>
          <p:cNvSpPr>
            <a:spLocks noChangeArrowheads="1"/>
          </p:cNvSpPr>
          <p:nvPr/>
        </p:nvSpPr>
        <p:spPr bwMode="auto">
          <a:xfrm>
            <a:off x="625630" y="1792931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рода</a:t>
            </a:r>
          </a:p>
        </p:txBody>
      </p:sp>
      <p:sp>
        <p:nvSpPr>
          <p:cNvPr id="81935" name="AutoShape 15"/>
          <p:cNvSpPr>
            <a:spLocks noChangeArrowheads="1"/>
          </p:cNvSpPr>
          <p:nvPr/>
        </p:nvSpPr>
        <p:spPr bwMode="auto">
          <a:xfrm>
            <a:off x="625630" y="2372046"/>
            <a:ext cx="4585612" cy="443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51481" tIns="25740" rIns="51481" bIns="25740" anchor="ctr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рода</a:t>
            </a:r>
          </a:p>
        </p:txBody>
      </p:sp>
      <p:sp>
        <p:nvSpPr>
          <p:cNvPr id="81936" name="Oval 16"/>
          <p:cNvSpPr>
            <a:spLocks noChangeArrowheads="1"/>
          </p:cNvSpPr>
          <p:nvPr/>
        </p:nvSpPr>
        <p:spPr bwMode="auto">
          <a:xfrm>
            <a:off x="5333365" y="736851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81937" name="Oval 17"/>
          <p:cNvSpPr>
            <a:spLocks noChangeArrowheads="1"/>
          </p:cNvSpPr>
          <p:nvPr/>
        </p:nvSpPr>
        <p:spPr bwMode="auto">
          <a:xfrm>
            <a:off x="5333365" y="1349768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81938" name="Oval 18"/>
          <p:cNvSpPr>
            <a:spLocks noChangeArrowheads="1"/>
          </p:cNvSpPr>
          <p:nvPr/>
        </p:nvSpPr>
        <p:spPr bwMode="auto">
          <a:xfrm>
            <a:off x="5346379" y="2487719"/>
            <a:ext cx="227228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6600"/>
                </a:solidFill>
                <a:latin typeface="Arial" charset="0"/>
              </a:rPr>
              <a:t>+</a:t>
            </a:r>
          </a:p>
        </p:txBody>
      </p:sp>
      <p:sp>
        <p:nvSpPr>
          <p:cNvPr id="81939" name="Oval 19"/>
          <p:cNvSpPr>
            <a:spLocks noChangeArrowheads="1"/>
          </p:cNvSpPr>
          <p:nvPr/>
        </p:nvSpPr>
        <p:spPr bwMode="auto">
          <a:xfrm>
            <a:off x="5333365" y="1910856"/>
            <a:ext cx="227229" cy="17050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-</a:t>
            </a:r>
          </a:p>
        </p:txBody>
      </p:sp>
      <p:sp>
        <p:nvSpPr>
          <p:cNvPr id="12304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7068" y="2920365"/>
            <a:ext cx="465469" cy="241111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 lIns="51481" tIns="25740" rIns="51481" bIns="2574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4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1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19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2"/>
                  </p:tgtEl>
                </p:cond>
              </p:nextCondLst>
            </p:seq>
          </p:childTnLst>
        </p:cTn>
      </p:par>
    </p:tnLst>
    <p:bldLst>
      <p:bldP spid="81936" grpId="0" animBg="1"/>
      <p:bldP spid="81936" grpId="1" animBg="1"/>
      <p:bldP spid="81937" grpId="0" animBg="1"/>
      <p:bldP spid="81937" grpId="1" animBg="1"/>
      <p:bldP spid="81938" grpId="0" animBg="1"/>
      <p:bldP spid="81938" grpId="1" animBg="1"/>
      <p:bldP spid="81939" grpId="0" animBg="1"/>
      <p:bldP spid="81939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umbs.dreamstime.com/b/%D1%83%D1%87%D0%B8%D1%82%D0%B5-%D1%8C-%D1%83%D0%BA%D0%B0%D0%B7%D1%8B%D0%B2%D0%B0%D1%8F-%D0%BD%D0%B0-chalckboard-7655908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175"/>
            <a:ext cx="5765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309404"/>
            <a:ext cx="5410200" cy="246221"/>
          </a:xfrm>
        </p:spPr>
        <p:txBody>
          <a:bodyPr/>
          <a:lstStyle/>
          <a:p>
            <a:pPr algn="ctr"/>
            <a:r>
              <a:rPr lang="ru-RU" sz="1600" dirty="0"/>
              <a:t>САМОСТОЯТЕЛЬНАЯ РАБОТА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0900" y="543719"/>
            <a:ext cx="3200400" cy="984885"/>
          </a:xfrm>
        </p:spPr>
        <p:txBody>
          <a:bodyPr/>
          <a:lstStyle/>
          <a:p>
            <a:pPr algn="ctr"/>
            <a:r>
              <a:rPr lang="ru-RU" sz="1600" b="1" i="0" dirty="0"/>
              <a:t> </a:t>
            </a:r>
            <a:r>
              <a:rPr lang="ru-RU" sz="1600" b="1" i="0" dirty="0">
                <a:solidFill>
                  <a:schemeClr val="bg1"/>
                </a:solidFill>
              </a:rPr>
              <a:t>§ § 84, </a:t>
            </a:r>
            <a:r>
              <a:rPr lang="ru-RU" sz="1600" b="1" i="0" dirty="0" smtClean="0">
                <a:solidFill>
                  <a:schemeClr val="bg1"/>
                </a:solidFill>
              </a:rPr>
              <a:t>89.</a:t>
            </a:r>
            <a:endParaRPr lang="ru-RU" sz="1600" b="1" i="0" dirty="0">
              <a:solidFill>
                <a:schemeClr val="bg1"/>
              </a:solidFill>
            </a:endParaRPr>
          </a:p>
          <a:p>
            <a:pPr algn="ctr"/>
            <a:r>
              <a:rPr lang="ru-RU" sz="1600" b="1" i="0" dirty="0">
                <a:solidFill>
                  <a:schemeClr val="bg1"/>
                </a:solidFill>
              </a:rPr>
              <a:t>ВЫПОЛНИТЬ </a:t>
            </a:r>
          </a:p>
          <a:p>
            <a:pPr algn="ctr"/>
            <a:r>
              <a:rPr lang="ru-RU" sz="1600" b="1" i="0" dirty="0">
                <a:solidFill>
                  <a:schemeClr val="bg1"/>
                </a:solidFill>
              </a:rPr>
              <a:t>УПРАЖНЕНИЯ </a:t>
            </a:r>
            <a:r>
              <a:rPr lang="ru-RU" sz="1600" b="1" i="0" dirty="0" smtClean="0">
                <a:solidFill>
                  <a:schemeClr val="bg1"/>
                </a:solidFill>
              </a:rPr>
              <a:t>509 (</a:t>
            </a:r>
            <a:r>
              <a:rPr lang="ru-RU" sz="1600" b="1" i="0" dirty="0" smtClean="0">
                <a:solidFill>
                  <a:schemeClr val="bg1"/>
                </a:solidFill>
              </a:rPr>
              <a:t>зад. </a:t>
            </a:r>
            <a:r>
              <a:rPr lang="ru-RU" sz="1600" b="1" i="0" dirty="0">
                <a:solidFill>
                  <a:schemeClr val="bg1"/>
                </a:solidFill>
              </a:rPr>
              <a:t>4</a:t>
            </a:r>
            <a:r>
              <a:rPr lang="ru-RU" sz="1600" b="1" i="0" dirty="0" smtClean="0">
                <a:solidFill>
                  <a:schemeClr val="bg1"/>
                </a:solidFill>
              </a:rPr>
              <a:t>, 5)</a:t>
            </a:r>
            <a:endParaRPr lang="ru-RU" sz="1600" b="1" i="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(</a:t>
            </a:r>
            <a:r>
              <a:rPr lang="ru-RU" sz="1600" b="1" i="0" dirty="0" err="1">
                <a:solidFill>
                  <a:schemeClr val="bg1"/>
                </a:solidFill>
              </a:rPr>
              <a:t>стр</a:t>
            </a:r>
            <a:r>
              <a:rPr lang="ru-RU" sz="1600" b="1" i="0" dirty="0">
                <a:solidFill>
                  <a:schemeClr val="bg1"/>
                </a:solidFill>
              </a:rPr>
              <a:t> 224) и 527 (</a:t>
            </a:r>
            <a:r>
              <a:rPr lang="ru-RU" sz="1600" b="1" i="0" dirty="0" smtClean="0">
                <a:solidFill>
                  <a:schemeClr val="bg1"/>
                </a:solidFill>
              </a:rPr>
              <a:t>стр. </a:t>
            </a:r>
            <a:r>
              <a:rPr lang="ru-RU" sz="1600" b="1" i="0" dirty="0">
                <a:solidFill>
                  <a:schemeClr val="bg1"/>
                </a:solidFill>
              </a:rPr>
              <a:t>230</a:t>
            </a:r>
            <a:r>
              <a:rPr lang="ru-RU" sz="1600" b="1" i="0" dirty="0" smtClean="0">
                <a:solidFill>
                  <a:schemeClr val="bg1"/>
                </a:solidFill>
              </a:rPr>
              <a:t>). </a:t>
            </a:r>
            <a:endParaRPr lang="ru-RU" sz="16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00" y="22225"/>
            <a:ext cx="5702300" cy="49244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sz="2000" b="1" i="0" dirty="0" smtClean="0">
                <a:solidFill>
                  <a:srgbClr val="C00000"/>
                </a:solidFill>
              </a:rPr>
              <a:t>По значению существительные делятся </a:t>
            </a:r>
          </a:p>
          <a:p>
            <a:pPr algn="ctr">
              <a:lnSpc>
                <a:spcPct val="80000"/>
              </a:lnSpc>
            </a:pPr>
            <a:r>
              <a:rPr lang="ru-RU" altLang="ru-RU" sz="2000" b="1" i="0" dirty="0" smtClean="0">
                <a:solidFill>
                  <a:srgbClr val="C00000"/>
                </a:solidFill>
              </a:rPr>
              <a:t>на следующие группы</a:t>
            </a:r>
            <a:r>
              <a:rPr lang="en-US" altLang="ru-RU" sz="2000" i="0" dirty="0" smtClean="0">
                <a:solidFill>
                  <a:srgbClr val="C00000"/>
                </a:solidFill>
              </a:rPr>
              <a:t>:</a:t>
            </a:r>
            <a:endParaRPr lang="ru-RU" altLang="ru-RU" sz="2000" i="0" dirty="0" smtClean="0">
              <a:solidFill>
                <a:srgbClr val="C00000"/>
              </a:solidFill>
            </a:endParaRPr>
          </a:p>
        </p:txBody>
      </p:sp>
      <p:pic>
        <p:nvPicPr>
          <p:cNvPr id="1034" name="Picture 10" descr="https://www.samddn.ru/upload/iblock/08f/123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140" y="2071649"/>
            <a:ext cx="655960" cy="45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8300" y="530324"/>
            <a:ext cx="5410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Конкретные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rgbClr val="FF0000"/>
                </a:solidFill>
              </a:rPr>
              <a:t>                         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Абстрактные</a:t>
            </a:r>
          </a:p>
          <a:p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                                     Мода</a:t>
            </a:r>
          </a:p>
          <a:p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Колесо                                        Искусство</a:t>
            </a:r>
          </a:p>
          <a:p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Карандаш                                   Любовь</a:t>
            </a:r>
          </a:p>
          <a:p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Светофор                                   Дружба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Вещественные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Собирательные</a:t>
            </a:r>
          </a:p>
          <a:p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Молоко                                       Молодёжь</a:t>
            </a:r>
          </a:p>
          <a:p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Масло                                        Листва</a:t>
            </a:r>
          </a:p>
          <a:p>
            <a:r>
              <a:rPr lang="ru-RU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Творог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Трава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Воздух                                        Народ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2173320"/>
            <a:ext cx="1001806" cy="77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ua.all.biz/img/ua/catalog/254550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06" y="1270650"/>
            <a:ext cx="74497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www.chitalnya.ru/upload3/572/a973d0b3f0929f284da41e9002e97719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2531571"/>
            <a:ext cx="624914" cy="58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gifer.com/VKcg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92" y="538219"/>
            <a:ext cx="875613" cy="58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6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765800" cy="32448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30460187"/>
              </p:ext>
            </p:extLst>
          </p:nvPr>
        </p:nvGraphicFramePr>
        <p:xfrm>
          <a:off x="69850" y="174625"/>
          <a:ext cx="5626100" cy="307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61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339"/>
            <a:ext cx="5778200" cy="32335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22225"/>
            <a:ext cx="5702300" cy="61555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Имена существительные собственные и нарицательные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708025"/>
            <a:ext cx="5486400" cy="2462213"/>
          </a:xfrm>
        </p:spPr>
        <p:txBody>
          <a:bodyPr/>
          <a:lstStyle/>
          <a:p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     Имена существительные могут называть конкретные предметы, которых много.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Много мальчиков, девочек, учёных и просто разных людей, много матрёшек, городов, книг. </a:t>
            </a:r>
          </a:p>
          <a:p>
            <a:r>
              <a:rPr lang="ru-RU" sz="2000" b="1" i="0" dirty="0" smtClean="0">
                <a:solidFill>
                  <a:srgbClr val="C00000"/>
                </a:solidFill>
              </a:rPr>
              <a:t>         Все эти </a:t>
            </a:r>
          </a:p>
          <a:p>
            <a:r>
              <a:rPr lang="ru-RU" sz="2000" b="1" i="0" dirty="0" smtClean="0">
                <a:solidFill>
                  <a:srgbClr val="C00000"/>
                </a:solidFill>
              </a:rPr>
              <a:t>существительные</a:t>
            </a:r>
          </a:p>
          <a:p>
            <a:r>
              <a:rPr lang="ru-RU" sz="2000" b="1" i="0" dirty="0" smtClean="0">
                <a:solidFill>
                  <a:srgbClr val="C00000"/>
                </a:solidFill>
              </a:rPr>
              <a:t> - нарицательные</a:t>
            </a:r>
            <a:endParaRPr lang="ru-RU" sz="2000" b="1" i="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s://img-fotki.yandex.ru/get/63842/65387414.abf/0_17bffd_a2021e78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927225"/>
            <a:ext cx="990600" cy="83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otvet.imgsmail.ru/download/14118325_56d76041da1481a75407839cdff053b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344" y="2038006"/>
            <a:ext cx="1757942" cy="98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00" y="1"/>
            <a:ext cx="5765800" cy="32448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1555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ИМЕНА СОБСТВЕННЫЕ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39701" y="479425"/>
            <a:ext cx="2057399" cy="430887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i="0" dirty="0" smtClean="0">
                <a:latin typeface="Arial" panose="020B0604020202020204" pitchFamily="34" charset="0"/>
                <a:cs typeface="Arial" panose="020B0604020202020204" pitchFamily="34" charset="0"/>
              </a:rPr>
              <a:t>Имена,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фамилии людей, клички </a:t>
            </a:r>
            <a:r>
              <a:rPr lang="ru-RU" i="0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животных</a:t>
            </a:r>
            <a:endParaRPr lang="ru-RU" i="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3"/>
          </p:nvPr>
        </p:nvSpPr>
        <p:spPr>
          <a:xfrm>
            <a:off x="3492500" y="479425"/>
            <a:ext cx="2209800" cy="430887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 Крылов,</a:t>
            </a:r>
          </a:p>
          <a:p>
            <a:r>
              <a:rPr lang="ru-RU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собака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Дружок</a:t>
            </a:r>
            <a:endParaRPr lang="ru-RU" i="0" dirty="0"/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139700" y="1039138"/>
            <a:ext cx="2136546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5555">
              <a:defRPr>
                <a:latin typeface="+mn-lt"/>
                <a:ea typeface="+mn-ea"/>
                <a:cs typeface="+mn-cs"/>
              </a:defRPr>
            </a:lvl2pPr>
            <a:lvl3pPr marL="911119">
              <a:defRPr>
                <a:latin typeface="+mn-lt"/>
                <a:ea typeface="+mn-ea"/>
                <a:cs typeface="+mn-cs"/>
              </a:defRPr>
            </a:lvl3pPr>
            <a:lvl4pPr marL="1366678">
              <a:defRPr>
                <a:latin typeface="+mn-lt"/>
                <a:ea typeface="+mn-ea"/>
                <a:cs typeface="+mn-cs"/>
              </a:defRPr>
            </a:lvl4pPr>
            <a:lvl5pPr marL="1822238">
              <a:defRPr>
                <a:latin typeface="+mn-lt"/>
                <a:ea typeface="+mn-ea"/>
                <a:cs typeface="+mn-cs"/>
              </a:defRPr>
            </a:lvl5pPr>
            <a:lvl6pPr marL="2277799">
              <a:defRPr>
                <a:latin typeface="+mn-lt"/>
                <a:ea typeface="+mn-ea"/>
                <a:cs typeface="+mn-cs"/>
              </a:defRPr>
            </a:lvl6pPr>
            <a:lvl7pPr marL="2733360">
              <a:defRPr>
                <a:latin typeface="+mn-lt"/>
                <a:ea typeface="+mn-ea"/>
                <a:cs typeface="+mn-cs"/>
              </a:defRPr>
            </a:lvl7pPr>
            <a:lvl8pPr marL="3188919">
              <a:defRPr>
                <a:latin typeface="+mn-lt"/>
                <a:ea typeface="+mn-ea"/>
                <a:cs typeface="+mn-cs"/>
              </a:defRPr>
            </a:lvl8pPr>
            <a:lvl9pPr marL="3644476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Названия исторических событий, знаменательных </a:t>
            </a:r>
            <a:r>
              <a:rPr lang="ru-RU" i="0" dirty="0" smtClean="0">
                <a:latin typeface="Arial" panose="020B0604020202020204" pitchFamily="34" charset="0"/>
                <a:cs typeface="Arial" panose="020B0604020202020204" pitchFamily="34" charset="0"/>
              </a:rPr>
              <a:t>дат</a:t>
            </a:r>
            <a:endParaRPr lang="ru-RU" i="0" kern="0" dirty="0"/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139700" y="1801138"/>
            <a:ext cx="2401773" cy="430887"/>
          </a:xfrm>
          <a:prstGeom prst="rect">
            <a:avLst/>
          </a:prstGeom>
          <a:solidFill>
            <a:srgbClr val="CCEC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5555">
              <a:defRPr>
                <a:latin typeface="+mn-lt"/>
                <a:ea typeface="+mn-ea"/>
                <a:cs typeface="+mn-cs"/>
              </a:defRPr>
            </a:lvl2pPr>
            <a:lvl3pPr marL="911119">
              <a:defRPr>
                <a:latin typeface="+mn-lt"/>
                <a:ea typeface="+mn-ea"/>
                <a:cs typeface="+mn-cs"/>
              </a:defRPr>
            </a:lvl3pPr>
            <a:lvl4pPr marL="1366678">
              <a:defRPr>
                <a:latin typeface="+mn-lt"/>
                <a:ea typeface="+mn-ea"/>
                <a:cs typeface="+mn-cs"/>
              </a:defRPr>
            </a:lvl4pPr>
            <a:lvl5pPr marL="1822238">
              <a:defRPr>
                <a:latin typeface="+mn-lt"/>
                <a:ea typeface="+mn-ea"/>
                <a:cs typeface="+mn-cs"/>
              </a:defRPr>
            </a:lvl5pPr>
            <a:lvl6pPr marL="2277799">
              <a:defRPr>
                <a:latin typeface="+mn-lt"/>
                <a:ea typeface="+mn-ea"/>
                <a:cs typeface="+mn-cs"/>
              </a:defRPr>
            </a:lvl6pPr>
            <a:lvl7pPr marL="2733360">
              <a:defRPr>
                <a:latin typeface="+mn-lt"/>
                <a:ea typeface="+mn-ea"/>
                <a:cs typeface="+mn-cs"/>
              </a:defRPr>
            </a:lvl7pPr>
            <a:lvl8pPr marL="3188919">
              <a:defRPr>
                <a:latin typeface="+mn-lt"/>
                <a:ea typeface="+mn-ea"/>
                <a:cs typeface="+mn-cs"/>
              </a:defRPr>
            </a:lvl8pPr>
            <a:lvl9pPr marL="3644476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Названия организаций и учреждений</a:t>
            </a:r>
            <a:endParaRPr lang="ru-RU" i="0" kern="0" dirty="0"/>
          </a:p>
        </p:txBody>
      </p:sp>
      <p:sp>
        <p:nvSpPr>
          <p:cNvPr id="13" name="Объект 5"/>
          <p:cNvSpPr txBox="1">
            <a:spLocks/>
          </p:cNvSpPr>
          <p:nvPr/>
        </p:nvSpPr>
        <p:spPr>
          <a:xfrm>
            <a:off x="139700" y="2308225"/>
            <a:ext cx="2401773" cy="215444"/>
          </a:xfrm>
          <a:prstGeom prst="rect">
            <a:avLst/>
          </a:prstGeom>
          <a:solidFill>
            <a:srgbClr val="FF6699"/>
          </a:solidFill>
          <a:ln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5555">
              <a:defRPr>
                <a:latin typeface="+mn-lt"/>
                <a:ea typeface="+mn-ea"/>
                <a:cs typeface="+mn-cs"/>
              </a:defRPr>
            </a:lvl2pPr>
            <a:lvl3pPr marL="911119">
              <a:defRPr>
                <a:latin typeface="+mn-lt"/>
                <a:ea typeface="+mn-ea"/>
                <a:cs typeface="+mn-cs"/>
              </a:defRPr>
            </a:lvl3pPr>
            <a:lvl4pPr marL="1366678">
              <a:defRPr>
                <a:latin typeface="+mn-lt"/>
                <a:ea typeface="+mn-ea"/>
                <a:cs typeface="+mn-cs"/>
              </a:defRPr>
            </a:lvl4pPr>
            <a:lvl5pPr marL="1822238">
              <a:defRPr>
                <a:latin typeface="+mn-lt"/>
                <a:ea typeface="+mn-ea"/>
                <a:cs typeface="+mn-cs"/>
              </a:defRPr>
            </a:lvl5pPr>
            <a:lvl6pPr marL="2277799">
              <a:defRPr>
                <a:latin typeface="+mn-lt"/>
                <a:ea typeface="+mn-ea"/>
                <a:cs typeface="+mn-cs"/>
              </a:defRPr>
            </a:lvl6pPr>
            <a:lvl7pPr marL="2733360">
              <a:defRPr>
                <a:latin typeface="+mn-lt"/>
                <a:ea typeface="+mn-ea"/>
                <a:cs typeface="+mn-cs"/>
              </a:defRPr>
            </a:lvl7pPr>
            <a:lvl8pPr marL="3188919">
              <a:defRPr>
                <a:latin typeface="+mn-lt"/>
                <a:ea typeface="+mn-ea"/>
                <a:cs typeface="+mn-cs"/>
              </a:defRPr>
            </a:lvl8pPr>
            <a:lvl9pPr marL="3644476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Географические названия</a:t>
            </a:r>
            <a:endParaRPr lang="ru-RU" i="0" kern="0" dirty="0"/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139700" y="2639338"/>
            <a:ext cx="2401773" cy="430887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5555">
              <a:defRPr>
                <a:latin typeface="+mn-lt"/>
                <a:ea typeface="+mn-ea"/>
                <a:cs typeface="+mn-cs"/>
              </a:defRPr>
            </a:lvl2pPr>
            <a:lvl3pPr marL="911119">
              <a:defRPr>
                <a:latin typeface="+mn-lt"/>
                <a:ea typeface="+mn-ea"/>
                <a:cs typeface="+mn-cs"/>
              </a:defRPr>
            </a:lvl3pPr>
            <a:lvl4pPr marL="1366678">
              <a:defRPr>
                <a:latin typeface="+mn-lt"/>
                <a:ea typeface="+mn-ea"/>
                <a:cs typeface="+mn-cs"/>
              </a:defRPr>
            </a:lvl4pPr>
            <a:lvl5pPr marL="1822238">
              <a:defRPr>
                <a:latin typeface="+mn-lt"/>
                <a:ea typeface="+mn-ea"/>
                <a:cs typeface="+mn-cs"/>
              </a:defRPr>
            </a:lvl5pPr>
            <a:lvl6pPr marL="2277799">
              <a:defRPr>
                <a:latin typeface="+mn-lt"/>
                <a:ea typeface="+mn-ea"/>
                <a:cs typeface="+mn-cs"/>
              </a:defRPr>
            </a:lvl6pPr>
            <a:lvl7pPr marL="2733360">
              <a:defRPr>
                <a:latin typeface="+mn-lt"/>
                <a:ea typeface="+mn-ea"/>
                <a:cs typeface="+mn-cs"/>
              </a:defRPr>
            </a:lvl7pPr>
            <a:lvl8pPr marL="3188919">
              <a:defRPr>
                <a:latin typeface="+mn-lt"/>
                <a:ea typeface="+mn-ea"/>
                <a:cs typeface="+mn-cs"/>
              </a:defRPr>
            </a:lvl8pPr>
            <a:lvl9pPr marL="3644476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Названия газет, журналов, </a:t>
            </a:r>
            <a:r>
              <a:rPr lang="ru-RU" i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произведений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0" dirty="0" smtClean="0">
                <a:latin typeface="Arial" panose="020B0604020202020204" pitchFamily="34" charset="0"/>
                <a:cs typeface="Arial" panose="020B0604020202020204" pitchFamily="34" charset="0"/>
              </a:rPr>
              <a:t>пароходов.</a:t>
            </a:r>
            <a:endParaRPr lang="ru-RU" i="0" kern="0" dirty="0"/>
          </a:p>
        </p:txBody>
      </p:sp>
      <p:pic>
        <p:nvPicPr>
          <p:cNvPr id="15" name="Picture 4" descr="http://rasfokus.ru/images/photos/medium/d9c4df98990311a440e68032253e86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02" y="555625"/>
            <a:ext cx="464198" cy="44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oiarussia.ru/wp-content/uploads/2016/12/I.A.Krylov-e1482295975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46" y="403225"/>
            <a:ext cx="530454" cy="46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92500" y="1089025"/>
            <a:ext cx="2209800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День независимости Республики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Узбекистан</a:t>
            </a:r>
            <a:endParaRPr lang="ru-RU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38" y="1772725"/>
            <a:ext cx="457200" cy="3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452" y="1120720"/>
            <a:ext cx="495300" cy="42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636556" y="201509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400" dirty="0"/>
          </a:p>
        </p:txBody>
      </p:sp>
      <p:pic>
        <p:nvPicPr>
          <p:cNvPr id="23" name="Picture 5" descr="https://avatars.mds.yandex.net/get-zen_doc/235144/pub_5c48163a4e0c4700b1ea49d0_5c4819d69c36b000aeededf7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966" y="2232025"/>
            <a:ext cx="403734" cy="30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cdn1.ozone.ru/multimedia/10135135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2592295"/>
            <a:ext cx="381000" cy="45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396566" y="254849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400" dirty="0"/>
          </a:p>
        </p:txBody>
      </p:sp>
      <p:sp>
        <p:nvSpPr>
          <p:cNvPr id="30" name="Объект 5"/>
          <p:cNvSpPr txBox="1">
            <a:spLocks/>
          </p:cNvSpPr>
          <p:nvPr/>
        </p:nvSpPr>
        <p:spPr>
          <a:xfrm>
            <a:off x="3488931" y="1724938"/>
            <a:ext cx="2213369" cy="430887"/>
          </a:xfrm>
          <a:prstGeom prst="rect">
            <a:avLst/>
          </a:prstGeom>
          <a:solidFill>
            <a:srgbClr val="CCEC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5555">
              <a:defRPr>
                <a:latin typeface="+mn-lt"/>
                <a:ea typeface="+mn-ea"/>
                <a:cs typeface="+mn-cs"/>
              </a:defRPr>
            </a:lvl2pPr>
            <a:lvl3pPr marL="911119">
              <a:defRPr>
                <a:latin typeface="+mn-lt"/>
                <a:ea typeface="+mn-ea"/>
                <a:cs typeface="+mn-cs"/>
              </a:defRPr>
            </a:lvl3pPr>
            <a:lvl4pPr marL="1366678">
              <a:defRPr>
                <a:latin typeface="+mn-lt"/>
                <a:ea typeface="+mn-ea"/>
                <a:cs typeface="+mn-cs"/>
              </a:defRPr>
            </a:lvl4pPr>
            <a:lvl5pPr marL="1822238">
              <a:defRPr>
                <a:latin typeface="+mn-lt"/>
                <a:ea typeface="+mn-ea"/>
                <a:cs typeface="+mn-cs"/>
              </a:defRPr>
            </a:lvl5pPr>
            <a:lvl6pPr marL="2277799">
              <a:defRPr>
                <a:latin typeface="+mn-lt"/>
                <a:ea typeface="+mn-ea"/>
                <a:cs typeface="+mn-cs"/>
              </a:defRPr>
            </a:lvl6pPr>
            <a:lvl7pPr marL="2733360">
              <a:defRPr>
                <a:latin typeface="+mn-lt"/>
                <a:ea typeface="+mn-ea"/>
                <a:cs typeface="+mn-cs"/>
              </a:defRPr>
            </a:lvl7pPr>
            <a:lvl8pPr marL="3188919">
              <a:defRPr>
                <a:latin typeface="+mn-lt"/>
                <a:ea typeface="+mn-ea"/>
                <a:cs typeface="+mn-cs"/>
              </a:defRPr>
            </a:lvl8pPr>
            <a:lvl9pPr marL="3644476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Объединенных Наций</a:t>
            </a:r>
          </a:p>
        </p:txBody>
      </p:sp>
      <p:sp>
        <p:nvSpPr>
          <p:cNvPr id="31" name="Объект 5"/>
          <p:cNvSpPr txBox="1">
            <a:spLocks/>
          </p:cNvSpPr>
          <p:nvPr/>
        </p:nvSpPr>
        <p:spPr>
          <a:xfrm>
            <a:off x="3492500" y="2321381"/>
            <a:ext cx="2209800" cy="215444"/>
          </a:xfrm>
          <a:prstGeom prst="rect">
            <a:avLst/>
          </a:prstGeom>
          <a:solidFill>
            <a:srgbClr val="FF6699"/>
          </a:solidFill>
          <a:ln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5555">
              <a:defRPr>
                <a:latin typeface="+mn-lt"/>
                <a:ea typeface="+mn-ea"/>
                <a:cs typeface="+mn-cs"/>
              </a:defRPr>
            </a:lvl2pPr>
            <a:lvl3pPr marL="911119">
              <a:defRPr>
                <a:latin typeface="+mn-lt"/>
                <a:ea typeface="+mn-ea"/>
                <a:cs typeface="+mn-cs"/>
              </a:defRPr>
            </a:lvl3pPr>
            <a:lvl4pPr marL="1366678">
              <a:defRPr>
                <a:latin typeface="+mn-lt"/>
                <a:ea typeface="+mn-ea"/>
                <a:cs typeface="+mn-cs"/>
              </a:defRPr>
            </a:lvl4pPr>
            <a:lvl5pPr marL="1822238">
              <a:defRPr>
                <a:latin typeface="+mn-lt"/>
                <a:ea typeface="+mn-ea"/>
                <a:cs typeface="+mn-cs"/>
              </a:defRPr>
            </a:lvl5pPr>
            <a:lvl6pPr marL="2277799">
              <a:defRPr>
                <a:latin typeface="+mn-lt"/>
                <a:ea typeface="+mn-ea"/>
                <a:cs typeface="+mn-cs"/>
              </a:defRPr>
            </a:lvl6pPr>
            <a:lvl7pPr marL="2733360">
              <a:defRPr>
                <a:latin typeface="+mn-lt"/>
                <a:ea typeface="+mn-ea"/>
                <a:cs typeface="+mn-cs"/>
              </a:defRPr>
            </a:lvl7pPr>
            <a:lvl8pPr marL="3188919">
              <a:defRPr>
                <a:latin typeface="+mn-lt"/>
                <a:ea typeface="+mn-ea"/>
                <a:cs typeface="+mn-cs"/>
              </a:defRPr>
            </a:lvl8pPr>
            <a:lvl9pPr marL="3644476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перевал </a:t>
            </a:r>
            <a:r>
              <a:rPr lang="ru-RU" i="0" dirty="0" err="1">
                <a:latin typeface="Arial" panose="020B0604020202020204" pitchFamily="34" charset="0"/>
                <a:cs typeface="Arial" panose="020B0604020202020204" pitchFamily="34" charset="0"/>
              </a:rPr>
              <a:t>Камчик</a:t>
            </a:r>
            <a:endParaRPr lang="ru-RU" i="0" dirty="0"/>
          </a:p>
        </p:txBody>
      </p:sp>
      <p:sp>
        <p:nvSpPr>
          <p:cNvPr id="32" name="Объект 5"/>
          <p:cNvSpPr txBox="1">
            <a:spLocks/>
          </p:cNvSpPr>
          <p:nvPr/>
        </p:nvSpPr>
        <p:spPr>
          <a:xfrm>
            <a:off x="3492500" y="2639338"/>
            <a:ext cx="2209800" cy="430887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5555">
              <a:defRPr>
                <a:latin typeface="+mn-lt"/>
                <a:ea typeface="+mn-ea"/>
                <a:cs typeface="+mn-cs"/>
              </a:defRPr>
            </a:lvl2pPr>
            <a:lvl3pPr marL="911119">
              <a:defRPr>
                <a:latin typeface="+mn-lt"/>
                <a:ea typeface="+mn-ea"/>
                <a:cs typeface="+mn-cs"/>
              </a:defRPr>
            </a:lvl3pPr>
            <a:lvl4pPr marL="1366678">
              <a:defRPr>
                <a:latin typeface="+mn-lt"/>
                <a:ea typeface="+mn-ea"/>
                <a:cs typeface="+mn-cs"/>
              </a:defRPr>
            </a:lvl4pPr>
            <a:lvl5pPr marL="1822238">
              <a:defRPr>
                <a:latin typeface="+mn-lt"/>
                <a:ea typeface="+mn-ea"/>
                <a:cs typeface="+mn-cs"/>
              </a:defRPr>
            </a:lvl5pPr>
            <a:lvl6pPr marL="2277799">
              <a:defRPr>
                <a:latin typeface="+mn-lt"/>
                <a:ea typeface="+mn-ea"/>
                <a:cs typeface="+mn-cs"/>
              </a:defRPr>
            </a:lvl6pPr>
            <a:lvl7pPr marL="2733360">
              <a:defRPr>
                <a:latin typeface="+mn-lt"/>
                <a:ea typeface="+mn-ea"/>
                <a:cs typeface="+mn-cs"/>
              </a:defRPr>
            </a:lvl7pPr>
            <a:lvl8pPr marL="3188919">
              <a:defRPr>
                <a:latin typeface="+mn-lt"/>
                <a:ea typeface="+mn-ea"/>
                <a:cs typeface="+mn-cs"/>
              </a:defRPr>
            </a:lvl8pPr>
            <a:lvl9pPr marL="3644476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i="0" dirty="0" smtClean="0">
                <a:latin typeface="Arial" panose="020B0604020202020204" pitchFamily="34" charset="0"/>
                <a:cs typeface="Arial" panose="020B0604020202020204" pitchFamily="34" charset="0"/>
              </a:rPr>
              <a:t>сказка </a:t>
            </a:r>
            <a:r>
              <a:rPr lang="ru-RU" i="0" dirty="0" smtClean="0">
                <a:latin typeface="Arial" panose="020B0604020202020204" pitchFamily="34" charset="0"/>
                <a:cs typeface="Arial" panose="020B0604020202020204" pitchFamily="34" charset="0"/>
              </a:rPr>
              <a:t>«Русалочка</a:t>
            </a:r>
            <a:r>
              <a:rPr lang="ru-RU" i="0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</a:p>
          <a:p>
            <a:pPr algn="ctr"/>
            <a:r>
              <a:rPr lang="ru-RU" i="0" dirty="0" smtClean="0">
                <a:latin typeface="Arial" panose="020B0604020202020204" pitchFamily="34" charset="0"/>
                <a:cs typeface="Arial" panose="020B0604020202020204" pitchFamily="34" charset="0"/>
              </a:rPr>
              <a:t>газета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«Классный</a:t>
            </a:r>
            <a:r>
              <a:rPr lang="ru-RU" i="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0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765800" cy="327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s://learningapps.org/appicons/2/2057817.png?cache=15113678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93662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s://thumbs.dreamstime.com/b/%D1%81%D1%82%D0%BE%D0%B3-%D0%BA%D0%BD%D0%B8%D0%B3-151552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2671462"/>
            <a:ext cx="571499" cy="53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6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solne4ny.ucoz.ru/russki/snimok_ehkrana_2016-02-08_v_19.27.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8" y="1"/>
            <a:ext cx="5784898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ed_squirre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2524454"/>
            <a:ext cx="701676" cy="58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Картинка 4 из 13158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1" y="2524455"/>
            <a:ext cx="762000" cy="58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2564671"/>
            <a:ext cx="571794" cy="57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8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2.201"/>
  <p:tag name="ISPRING_SLIDE_ID_2" val="{8047DA89-420F-4A80-A363-3F6AE566AA4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.000"/>
  <p:tag name="ISPRING_SLIDE_ID_2" val="{D417176C-C682-4FCC-93DA-6A6BD2F60E0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.000"/>
  <p:tag name="ISPRING_SLIDE_ID_2" val="{D417176C-C682-4FCC-93DA-6A6BD2F60E0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.000"/>
  <p:tag name="ISPRING_SLIDE_ID_2" val="{D417176C-C682-4FCC-93DA-6A6BD2F60E0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7481</TotalTime>
  <Words>1180</Words>
  <Application>Microsoft Office PowerPoint</Application>
  <PresentationFormat>Произвольный</PresentationFormat>
  <Paragraphs>249</Paragraphs>
  <Slides>33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Comic Sans MS</vt:lpstr>
      <vt:lpstr>Times New Roman</vt:lpstr>
      <vt:lpstr>Office Theme</vt:lpstr>
      <vt:lpstr>Презентация PowerPoint</vt:lpstr>
      <vt:lpstr>СЕГОДНЯ НА УРОКЕ:  </vt:lpstr>
      <vt:lpstr>ИМЯ СУЩЕСТВИТЕЛЬНОЕ</vt:lpstr>
      <vt:lpstr>Презентация PowerPoint</vt:lpstr>
      <vt:lpstr>Презентация PowerPoint</vt:lpstr>
      <vt:lpstr>Имена существительные собственные и нарицательные</vt:lpstr>
      <vt:lpstr>ИМЕНА СОБСТВЕННЫЕ </vt:lpstr>
      <vt:lpstr>Презентация PowerPoint</vt:lpstr>
      <vt:lpstr>Презентация PowerPoint</vt:lpstr>
      <vt:lpstr>СКЛОНЕНИЕ ИМЕН СУЩЕСТВИТЕЛЬНЫХ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514 </vt:lpstr>
      <vt:lpstr>УПРАЖНЕНИЕ 514 </vt:lpstr>
      <vt:lpstr>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514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РАБОТА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ТСБ-1</cp:lastModifiedBy>
  <cp:revision>805</cp:revision>
  <dcterms:created xsi:type="dcterms:W3CDTF">2020-04-13T08:05:16Z</dcterms:created>
  <dcterms:modified xsi:type="dcterms:W3CDTF">2021-02-22T11:41:54Z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