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9" r:id="rId2"/>
    <p:sldMasterId id="2147483681" r:id="rId3"/>
  </p:sldMasterIdLst>
  <p:notesMasterIdLst>
    <p:notesMasterId r:id="rId32"/>
  </p:notesMasterIdLst>
  <p:sldIdLst>
    <p:sldId id="259" r:id="rId4"/>
    <p:sldId id="390" r:id="rId5"/>
    <p:sldId id="470" r:id="rId6"/>
    <p:sldId id="471" r:id="rId7"/>
    <p:sldId id="475" r:id="rId8"/>
    <p:sldId id="472" r:id="rId9"/>
    <p:sldId id="480" r:id="rId10"/>
    <p:sldId id="482" r:id="rId11"/>
    <p:sldId id="483" r:id="rId12"/>
    <p:sldId id="473" r:id="rId13"/>
    <p:sldId id="443" r:id="rId14"/>
    <p:sldId id="477" r:id="rId15"/>
    <p:sldId id="476" r:id="rId16"/>
    <p:sldId id="478" r:id="rId17"/>
    <p:sldId id="479" r:id="rId18"/>
    <p:sldId id="484" r:id="rId19"/>
    <p:sldId id="486" r:id="rId20"/>
    <p:sldId id="487" r:id="rId21"/>
    <p:sldId id="492" r:id="rId22"/>
    <p:sldId id="495" r:id="rId23"/>
    <p:sldId id="493" r:id="rId24"/>
    <p:sldId id="494" r:id="rId25"/>
    <p:sldId id="490" r:id="rId26"/>
    <p:sldId id="496" r:id="rId27"/>
    <p:sldId id="497" r:id="rId28"/>
    <p:sldId id="498" r:id="rId29"/>
    <p:sldId id="499" r:id="rId30"/>
    <p:sldId id="294" r:id="rId31"/>
  </p:sldIdLst>
  <p:sldSz cx="5765800" cy="3244850"/>
  <p:notesSz cx="5765800" cy="3244850"/>
  <p:defaultTextStyle>
    <a:defPPr>
      <a:defRPr lang="ru-RU"/>
    </a:defPPr>
    <a:lvl1pPr marL="0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555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1119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6678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2238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7799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3360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8919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4476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CCFF"/>
    <a:srgbClr val="CCECFF"/>
    <a:srgbClr val="0000FF"/>
    <a:srgbClr val="5ACD3F"/>
    <a:srgbClr val="CC99FF"/>
    <a:srgbClr val="FFCC66"/>
    <a:srgbClr val="660033"/>
    <a:srgbClr val="663300"/>
    <a:srgbClr val="F7A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726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439992-F59E-45F8-9D0C-67B491EAFC5D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/>
      <dgm:spPr/>
    </dgm:pt>
    <dgm:pt modelId="{7C659B8C-C127-46C9-B3C8-55B7FB231E0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/>
              <a:effectLst/>
              <a:latin typeface="Tahoma" pitchFamily="34" charset="0"/>
              <a:cs typeface="Arial" pitchFamily="34" charset="0"/>
            </a:rPr>
            <a:t>РОД</a:t>
          </a:r>
          <a:endParaRPr kumimoji="0" lang="ru-RU" altLang="ru-RU" b="0" i="0" u="none" strike="noStrike" cap="none" normalizeH="0" baseline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B1A65540-3F30-48FD-94EF-D52C7CFA9B93}" type="parTrans" cxnId="{4CCE9FEC-8EFA-4954-8CF4-3676661C4CED}">
      <dgm:prSet/>
      <dgm:spPr/>
      <dgm:t>
        <a:bodyPr/>
        <a:lstStyle/>
        <a:p>
          <a:endParaRPr lang="ru-RU"/>
        </a:p>
      </dgm:t>
    </dgm:pt>
    <dgm:pt modelId="{B4D19FBC-A530-4B10-BE7F-076230CC3C76}" type="sibTrans" cxnId="{4CCE9FEC-8EFA-4954-8CF4-3676661C4CED}">
      <dgm:prSet/>
      <dgm:spPr/>
      <dgm:t>
        <a:bodyPr/>
        <a:lstStyle/>
        <a:p>
          <a:endParaRPr lang="ru-RU"/>
        </a:p>
      </dgm:t>
    </dgm:pt>
    <dgm:pt modelId="{CE4959E4-B37B-4919-BFB1-B7DE0EF793F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/>
              <a:effectLst/>
              <a:latin typeface="Tahoma" pitchFamily="34" charset="0"/>
              <a:cs typeface="Arial" pitchFamily="34" charset="0"/>
            </a:rPr>
            <a:t>ПОЛ</a:t>
          </a:r>
          <a:endParaRPr kumimoji="0" lang="ru-RU" altLang="ru-RU" b="0" i="0" u="none" strike="noStrike" cap="none" normalizeH="0" baseline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E2D540C9-EE9B-40D1-860E-DEC7F70908A1}" type="parTrans" cxnId="{725F53E3-576D-4A13-BE05-752A086F2C74}">
      <dgm:prSet/>
      <dgm:spPr/>
      <dgm:t>
        <a:bodyPr/>
        <a:lstStyle/>
        <a:p>
          <a:endParaRPr lang="ru-RU"/>
        </a:p>
      </dgm:t>
    </dgm:pt>
    <dgm:pt modelId="{E38E7D7D-9A7D-4807-AEC4-84FDED39E1D7}" type="sibTrans" cxnId="{725F53E3-576D-4A13-BE05-752A086F2C74}">
      <dgm:prSet/>
      <dgm:spPr/>
      <dgm:t>
        <a:bodyPr/>
        <a:lstStyle/>
        <a:p>
          <a:endParaRPr lang="ru-RU"/>
        </a:p>
      </dgm:t>
    </dgm:pt>
    <dgm:pt modelId="{337CBBD9-8CEA-4C3F-A6A3-61F643C2CAE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/>
              <a:effectLst/>
              <a:latin typeface="Tahoma" pitchFamily="34" charset="0"/>
              <a:cs typeface="Arial" pitchFamily="34" charset="0"/>
            </a:rPr>
            <a:t>Мужской</a:t>
          </a:r>
          <a:endParaRPr kumimoji="0" lang="ru-RU" altLang="ru-RU" b="0" i="0" u="none" strike="noStrike" cap="none" normalizeH="0" baseline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EA04CC08-D2FA-4A95-8CE0-954ED0EF9E67}" type="parTrans" cxnId="{749FBB4D-0F49-46A8-8A6B-5CA1E8C42ADE}">
      <dgm:prSet/>
      <dgm:spPr/>
      <dgm:t>
        <a:bodyPr/>
        <a:lstStyle/>
        <a:p>
          <a:endParaRPr lang="ru-RU"/>
        </a:p>
      </dgm:t>
    </dgm:pt>
    <dgm:pt modelId="{E9FFD9B2-C9AE-44AB-8102-CFDB0A059E1F}" type="sibTrans" cxnId="{749FBB4D-0F49-46A8-8A6B-5CA1E8C42ADE}">
      <dgm:prSet/>
      <dgm:spPr/>
      <dgm:t>
        <a:bodyPr/>
        <a:lstStyle/>
        <a:p>
          <a:endParaRPr lang="ru-RU"/>
        </a:p>
      </dgm:t>
    </dgm:pt>
    <dgm:pt modelId="{5E862074-E7B3-485E-9C1C-92BA7121C45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/>
              <a:effectLst/>
              <a:latin typeface="Tahoma" pitchFamily="34" charset="0"/>
              <a:cs typeface="Arial" pitchFamily="34" charset="0"/>
            </a:rPr>
            <a:t>Женский</a:t>
          </a:r>
          <a:endParaRPr kumimoji="0" lang="ru-RU" altLang="ru-RU" b="0" i="0" u="none" strike="noStrike" cap="none" normalizeH="0" baseline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10881933-9992-4E12-9F4B-536ACC32637C}" type="parTrans" cxnId="{4D7B5ED2-647C-4B04-9CD7-62F624A5EA0D}">
      <dgm:prSet/>
      <dgm:spPr/>
      <dgm:t>
        <a:bodyPr/>
        <a:lstStyle/>
        <a:p>
          <a:endParaRPr lang="ru-RU"/>
        </a:p>
      </dgm:t>
    </dgm:pt>
    <dgm:pt modelId="{CA98F82A-4FDD-4457-8B6F-5031653C7C7E}" type="sibTrans" cxnId="{4D7B5ED2-647C-4B04-9CD7-62F624A5EA0D}">
      <dgm:prSet/>
      <dgm:spPr/>
      <dgm:t>
        <a:bodyPr/>
        <a:lstStyle/>
        <a:p>
          <a:endParaRPr lang="ru-RU"/>
        </a:p>
      </dgm:t>
    </dgm:pt>
    <dgm:pt modelId="{AE91B45F-F2F3-4D95-B17B-2F1139C98C0F}" type="pres">
      <dgm:prSet presAssocID="{BD439992-F59E-45F8-9D0C-67B491EAFC5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54C2948-DCF4-431B-995C-CBA43581441C}" type="pres">
      <dgm:prSet presAssocID="{7C659B8C-C127-46C9-B3C8-55B7FB231E04}" presName="hierRoot1" presStyleCnt="0">
        <dgm:presLayoutVars>
          <dgm:hierBranch/>
        </dgm:presLayoutVars>
      </dgm:prSet>
      <dgm:spPr/>
    </dgm:pt>
    <dgm:pt modelId="{5F2212B8-C06A-4651-A58D-3CDB1D1D99BB}" type="pres">
      <dgm:prSet presAssocID="{7C659B8C-C127-46C9-B3C8-55B7FB231E04}" presName="rootComposite1" presStyleCnt="0"/>
      <dgm:spPr/>
    </dgm:pt>
    <dgm:pt modelId="{577CBC34-8670-4CEB-BE60-F02912603636}" type="pres">
      <dgm:prSet presAssocID="{7C659B8C-C127-46C9-B3C8-55B7FB231E0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53AB77-83DF-47C2-8362-460FB79D00A5}" type="pres">
      <dgm:prSet presAssocID="{7C659B8C-C127-46C9-B3C8-55B7FB231E0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F876BF3-D894-48A8-BE6E-63A2F44DAE54}" type="pres">
      <dgm:prSet presAssocID="{7C659B8C-C127-46C9-B3C8-55B7FB231E04}" presName="hierChild2" presStyleCnt="0"/>
      <dgm:spPr/>
    </dgm:pt>
    <dgm:pt modelId="{C6A907F1-46D8-4755-9164-4B43D61896D5}" type="pres">
      <dgm:prSet presAssocID="{E2D540C9-EE9B-40D1-860E-DEC7F70908A1}" presName="Name35" presStyleLbl="parChTrans1D2" presStyleIdx="0" presStyleCnt="1"/>
      <dgm:spPr/>
      <dgm:t>
        <a:bodyPr/>
        <a:lstStyle/>
        <a:p>
          <a:endParaRPr lang="ru-RU"/>
        </a:p>
      </dgm:t>
    </dgm:pt>
    <dgm:pt modelId="{942C1F76-6621-4FA7-8150-0D4E357951A5}" type="pres">
      <dgm:prSet presAssocID="{CE4959E4-B37B-4919-BFB1-B7DE0EF793F1}" presName="hierRoot2" presStyleCnt="0">
        <dgm:presLayoutVars>
          <dgm:hierBranch/>
        </dgm:presLayoutVars>
      </dgm:prSet>
      <dgm:spPr/>
    </dgm:pt>
    <dgm:pt modelId="{C826FFD8-100C-4D10-AF92-455BA003CC77}" type="pres">
      <dgm:prSet presAssocID="{CE4959E4-B37B-4919-BFB1-B7DE0EF793F1}" presName="rootComposite" presStyleCnt="0"/>
      <dgm:spPr/>
    </dgm:pt>
    <dgm:pt modelId="{611A24DE-10BA-43DC-A9EF-E225B9DECAB7}" type="pres">
      <dgm:prSet presAssocID="{CE4959E4-B37B-4919-BFB1-B7DE0EF793F1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D9BF12-8E8C-4944-AF6C-1B0F21D82C13}" type="pres">
      <dgm:prSet presAssocID="{CE4959E4-B37B-4919-BFB1-B7DE0EF793F1}" presName="rootConnector" presStyleLbl="node2" presStyleIdx="0" presStyleCnt="1"/>
      <dgm:spPr/>
      <dgm:t>
        <a:bodyPr/>
        <a:lstStyle/>
        <a:p>
          <a:endParaRPr lang="ru-RU"/>
        </a:p>
      </dgm:t>
    </dgm:pt>
    <dgm:pt modelId="{EA2C6406-2CEB-4D70-8AEE-0B1BC6C771CE}" type="pres">
      <dgm:prSet presAssocID="{CE4959E4-B37B-4919-BFB1-B7DE0EF793F1}" presName="hierChild4" presStyleCnt="0"/>
      <dgm:spPr/>
    </dgm:pt>
    <dgm:pt modelId="{60B4E9AC-539E-41D6-A3B7-4442E35739C3}" type="pres">
      <dgm:prSet presAssocID="{EA04CC08-D2FA-4A95-8CE0-954ED0EF9E67}" presName="Name35" presStyleLbl="parChTrans1D3" presStyleIdx="0" presStyleCnt="2"/>
      <dgm:spPr/>
      <dgm:t>
        <a:bodyPr/>
        <a:lstStyle/>
        <a:p>
          <a:endParaRPr lang="ru-RU"/>
        </a:p>
      </dgm:t>
    </dgm:pt>
    <dgm:pt modelId="{ABEB3669-034E-4547-B6EB-E97E8756A1A9}" type="pres">
      <dgm:prSet presAssocID="{337CBBD9-8CEA-4C3F-A6A3-61F643C2CAEF}" presName="hierRoot2" presStyleCnt="0">
        <dgm:presLayoutVars>
          <dgm:hierBranch val="r"/>
        </dgm:presLayoutVars>
      </dgm:prSet>
      <dgm:spPr/>
    </dgm:pt>
    <dgm:pt modelId="{915F2005-24B5-4BB5-862E-82A2B44B3547}" type="pres">
      <dgm:prSet presAssocID="{337CBBD9-8CEA-4C3F-A6A3-61F643C2CAEF}" presName="rootComposite" presStyleCnt="0"/>
      <dgm:spPr/>
    </dgm:pt>
    <dgm:pt modelId="{B8310752-FCD3-4FFF-AC9E-2FE3237FFEF4}" type="pres">
      <dgm:prSet presAssocID="{337CBBD9-8CEA-4C3F-A6A3-61F643C2CAEF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AEC320-087D-420A-A963-60515BD7B5DC}" type="pres">
      <dgm:prSet presAssocID="{337CBBD9-8CEA-4C3F-A6A3-61F643C2CAEF}" presName="rootConnector" presStyleLbl="node3" presStyleIdx="0" presStyleCnt="2"/>
      <dgm:spPr/>
      <dgm:t>
        <a:bodyPr/>
        <a:lstStyle/>
        <a:p>
          <a:endParaRPr lang="ru-RU"/>
        </a:p>
      </dgm:t>
    </dgm:pt>
    <dgm:pt modelId="{240363AF-38FB-49A2-87F3-D6BDBED77F0B}" type="pres">
      <dgm:prSet presAssocID="{337CBBD9-8CEA-4C3F-A6A3-61F643C2CAEF}" presName="hierChild4" presStyleCnt="0"/>
      <dgm:spPr/>
    </dgm:pt>
    <dgm:pt modelId="{C58E8F24-1A51-43C6-9CDD-EBF7A0AFE659}" type="pres">
      <dgm:prSet presAssocID="{337CBBD9-8CEA-4C3F-A6A3-61F643C2CAEF}" presName="hierChild5" presStyleCnt="0"/>
      <dgm:spPr/>
    </dgm:pt>
    <dgm:pt modelId="{63B951C9-BC0E-4554-8A7A-76F4E64AC7E0}" type="pres">
      <dgm:prSet presAssocID="{10881933-9992-4E12-9F4B-536ACC32637C}" presName="Name35" presStyleLbl="parChTrans1D3" presStyleIdx="1" presStyleCnt="2"/>
      <dgm:spPr/>
      <dgm:t>
        <a:bodyPr/>
        <a:lstStyle/>
        <a:p>
          <a:endParaRPr lang="ru-RU"/>
        </a:p>
      </dgm:t>
    </dgm:pt>
    <dgm:pt modelId="{AA620E50-36E1-449D-AB07-CF808AFD4D2B}" type="pres">
      <dgm:prSet presAssocID="{5E862074-E7B3-485E-9C1C-92BA7121C456}" presName="hierRoot2" presStyleCnt="0">
        <dgm:presLayoutVars>
          <dgm:hierBranch val="r"/>
        </dgm:presLayoutVars>
      </dgm:prSet>
      <dgm:spPr/>
    </dgm:pt>
    <dgm:pt modelId="{6964B661-9211-478D-A832-0D3B76BDDEEE}" type="pres">
      <dgm:prSet presAssocID="{5E862074-E7B3-485E-9C1C-92BA7121C456}" presName="rootComposite" presStyleCnt="0"/>
      <dgm:spPr/>
    </dgm:pt>
    <dgm:pt modelId="{3644B1D8-E8EA-460F-BB9B-C051205A2BF2}" type="pres">
      <dgm:prSet presAssocID="{5E862074-E7B3-485E-9C1C-92BA7121C456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01495C-E3B5-4C85-99B8-BD91F7E2AA5A}" type="pres">
      <dgm:prSet presAssocID="{5E862074-E7B3-485E-9C1C-92BA7121C456}" presName="rootConnector" presStyleLbl="node3" presStyleIdx="1" presStyleCnt="2"/>
      <dgm:spPr/>
      <dgm:t>
        <a:bodyPr/>
        <a:lstStyle/>
        <a:p>
          <a:endParaRPr lang="ru-RU"/>
        </a:p>
      </dgm:t>
    </dgm:pt>
    <dgm:pt modelId="{82C30C5C-046D-4EF1-9C5A-B12C22C86C45}" type="pres">
      <dgm:prSet presAssocID="{5E862074-E7B3-485E-9C1C-92BA7121C456}" presName="hierChild4" presStyleCnt="0"/>
      <dgm:spPr/>
    </dgm:pt>
    <dgm:pt modelId="{48CAD515-76CC-4EDB-A81C-F56DD4655396}" type="pres">
      <dgm:prSet presAssocID="{5E862074-E7B3-485E-9C1C-92BA7121C456}" presName="hierChild5" presStyleCnt="0"/>
      <dgm:spPr/>
    </dgm:pt>
    <dgm:pt modelId="{BB7144D0-6D41-4955-AD7A-28C2BC249756}" type="pres">
      <dgm:prSet presAssocID="{CE4959E4-B37B-4919-BFB1-B7DE0EF793F1}" presName="hierChild5" presStyleCnt="0"/>
      <dgm:spPr/>
    </dgm:pt>
    <dgm:pt modelId="{C6F626E5-8D94-4FFD-B5A5-1A53EAED5C7A}" type="pres">
      <dgm:prSet presAssocID="{7C659B8C-C127-46C9-B3C8-55B7FB231E04}" presName="hierChild3" presStyleCnt="0"/>
      <dgm:spPr/>
    </dgm:pt>
  </dgm:ptLst>
  <dgm:cxnLst>
    <dgm:cxn modelId="{725F53E3-576D-4A13-BE05-752A086F2C74}" srcId="{7C659B8C-C127-46C9-B3C8-55B7FB231E04}" destId="{CE4959E4-B37B-4919-BFB1-B7DE0EF793F1}" srcOrd="0" destOrd="0" parTransId="{E2D540C9-EE9B-40D1-860E-DEC7F70908A1}" sibTransId="{E38E7D7D-9A7D-4807-AEC4-84FDED39E1D7}"/>
    <dgm:cxn modelId="{E579E280-9D3E-4801-9C3B-2723D7CEEEE8}" type="presOf" srcId="{5E862074-E7B3-485E-9C1C-92BA7121C456}" destId="{3644B1D8-E8EA-460F-BB9B-C051205A2BF2}" srcOrd="0" destOrd="0" presId="urn:microsoft.com/office/officeart/2005/8/layout/orgChart1"/>
    <dgm:cxn modelId="{4CCE9FEC-8EFA-4954-8CF4-3676661C4CED}" srcId="{BD439992-F59E-45F8-9D0C-67B491EAFC5D}" destId="{7C659B8C-C127-46C9-B3C8-55B7FB231E04}" srcOrd="0" destOrd="0" parTransId="{B1A65540-3F30-48FD-94EF-D52C7CFA9B93}" sibTransId="{B4D19FBC-A530-4B10-BE7F-076230CC3C76}"/>
    <dgm:cxn modelId="{BBEAA478-A93B-4852-A46F-1CA5042C93BE}" type="presOf" srcId="{5E862074-E7B3-485E-9C1C-92BA7121C456}" destId="{7401495C-E3B5-4C85-99B8-BD91F7E2AA5A}" srcOrd="1" destOrd="0" presId="urn:microsoft.com/office/officeart/2005/8/layout/orgChart1"/>
    <dgm:cxn modelId="{24972318-7CB1-4761-971D-5C64AB937C53}" type="presOf" srcId="{E2D540C9-EE9B-40D1-860E-DEC7F70908A1}" destId="{C6A907F1-46D8-4755-9164-4B43D61896D5}" srcOrd="0" destOrd="0" presId="urn:microsoft.com/office/officeart/2005/8/layout/orgChart1"/>
    <dgm:cxn modelId="{749FBB4D-0F49-46A8-8A6B-5CA1E8C42ADE}" srcId="{CE4959E4-B37B-4919-BFB1-B7DE0EF793F1}" destId="{337CBBD9-8CEA-4C3F-A6A3-61F643C2CAEF}" srcOrd="0" destOrd="0" parTransId="{EA04CC08-D2FA-4A95-8CE0-954ED0EF9E67}" sibTransId="{E9FFD9B2-C9AE-44AB-8102-CFDB0A059E1F}"/>
    <dgm:cxn modelId="{9AB6E9A8-9CA5-4D5E-AE6D-ABC775E20313}" type="presOf" srcId="{337CBBD9-8CEA-4C3F-A6A3-61F643C2CAEF}" destId="{DAAEC320-087D-420A-A963-60515BD7B5DC}" srcOrd="1" destOrd="0" presId="urn:microsoft.com/office/officeart/2005/8/layout/orgChart1"/>
    <dgm:cxn modelId="{6EB7121F-E6C5-4927-B61B-E04A498D211F}" type="presOf" srcId="{BD439992-F59E-45F8-9D0C-67B491EAFC5D}" destId="{AE91B45F-F2F3-4D95-B17B-2F1139C98C0F}" srcOrd="0" destOrd="0" presId="urn:microsoft.com/office/officeart/2005/8/layout/orgChart1"/>
    <dgm:cxn modelId="{3B4C4D54-E7ED-4B6B-B517-F11CDFE5070D}" type="presOf" srcId="{7C659B8C-C127-46C9-B3C8-55B7FB231E04}" destId="{1E53AB77-83DF-47C2-8362-460FB79D00A5}" srcOrd="1" destOrd="0" presId="urn:microsoft.com/office/officeart/2005/8/layout/orgChart1"/>
    <dgm:cxn modelId="{92726FB5-E9A2-46C2-8BD0-4407DC9EF2FD}" type="presOf" srcId="{EA04CC08-D2FA-4A95-8CE0-954ED0EF9E67}" destId="{60B4E9AC-539E-41D6-A3B7-4442E35739C3}" srcOrd="0" destOrd="0" presId="urn:microsoft.com/office/officeart/2005/8/layout/orgChart1"/>
    <dgm:cxn modelId="{76F529C4-A96B-4DE8-966D-05D5FC6B986D}" type="presOf" srcId="{CE4959E4-B37B-4919-BFB1-B7DE0EF793F1}" destId="{6AD9BF12-8E8C-4944-AF6C-1B0F21D82C13}" srcOrd="1" destOrd="0" presId="urn:microsoft.com/office/officeart/2005/8/layout/orgChart1"/>
    <dgm:cxn modelId="{214F797F-F1E7-49B6-9E30-4BE265AB925B}" type="presOf" srcId="{337CBBD9-8CEA-4C3F-A6A3-61F643C2CAEF}" destId="{B8310752-FCD3-4FFF-AC9E-2FE3237FFEF4}" srcOrd="0" destOrd="0" presId="urn:microsoft.com/office/officeart/2005/8/layout/orgChart1"/>
    <dgm:cxn modelId="{4D7B5ED2-647C-4B04-9CD7-62F624A5EA0D}" srcId="{CE4959E4-B37B-4919-BFB1-B7DE0EF793F1}" destId="{5E862074-E7B3-485E-9C1C-92BA7121C456}" srcOrd="1" destOrd="0" parTransId="{10881933-9992-4E12-9F4B-536ACC32637C}" sibTransId="{CA98F82A-4FDD-4457-8B6F-5031653C7C7E}"/>
    <dgm:cxn modelId="{379DD1AC-9CFA-4D0C-A51C-60A6298DC383}" type="presOf" srcId="{7C659B8C-C127-46C9-B3C8-55B7FB231E04}" destId="{577CBC34-8670-4CEB-BE60-F02912603636}" srcOrd="0" destOrd="0" presId="urn:microsoft.com/office/officeart/2005/8/layout/orgChart1"/>
    <dgm:cxn modelId="{59798080-B5BD-4086-ACBD-66A839F82FBB}" type="presOf" srcId="{10881933-9992-4E12-9F4B-536ACC32637C}" destId="{63B951C9-BC0E-4554-8A7A-76F4E64AC7E0}" srcOrd="0" destOrd="0" presId="urn:microsoft.com/office/officeart/2005/8/layout/orgChart1"/>
    <dgm:cxn modelId="{8414CD03-DC2C-4976-830F-666D47FD4F26}" type="presOf" srcId="{CE4959E4-B37B-4919-BFB1-B7DE0EF793F1}" destId="{611A24DE-10BA-43DC-A9EF-E225B9DECAB7}" srcOrd="0" destOrd="0" presId="urn:microsoft.com/office/officeart/2005/8/layout/orgChart1"/>
    <dgm:cxn modelId="{63277153-CE81-4491-B59D-F9C507C86300}" type="presParOf" srcId="{AE91B45F-F2F3-4D95-B17B-2F1139C98C0F}" destId="{654C2948-DCF4-431B-995C-CBA43581441C}" srcOrd="0" destOrd="0" presId="urn:microsoft.com/office/officeart/2005/8/layout/orgChart1"/>
    <dgm:cxn modelId="{14D46F13-67A3-466C-8B04-3D543930F998}" type="presParOf" srcId="{654C2948-DCF4-431B-995C-CBA43581441C}" destId="{5F2212B8-C06A-4651-A58D-3CDB1D1D99BB}" srcOrd="0" destOrd="0" presId="urn:microsoft.com/office/officeart/2005/8/layout/orgChart1"/>
    <dgm:cxn modelId="{763998C3-DCF8-4445-9711-A41F310ABB18}" type="presParOf" srcId="{5F2212B8-C06A-4651-A58D-3CDB1D1D99BB}" destId="{577CBC34-8670-4CEB-BE60-F02912603636}" srcOrd="0" destOrd="0" presId="urn:microsoft.com/office/officeart/2005/8/layout/orgChart1"/>
    <dgm:cxn modelId="{A51589C3-97DF-4FF0-8BF6-B3AA1B3265C7}" type="presParOf" srcId="{5F2212B8-C06A-4651-A58D-3CDB1D1D99BB}" destId="{1E53AB77-83DF-47C2-8362-460FB79D00A5}" srcOrd="1" destOrd="0" presId="urn:microsoft.com/office/officeart/2005/8/layout/orgChart1"/>
    <dgm:cxn modelId="{EF749995-8E56-4AE0-B3DB-A7A5005AE989}" type="presParOf" srcId="{654C2948-DCF4-431B-995C-CBA43581441C}" destId="{7F876BF3-D894-48A8-BE6E-63A2F44DAE54}" srcOrd="1" destOrd="0" presId="urn:microsoft.com/office/officeart/2005/8/layout/orgChart1"/>
    <dgm:cxn modelId="{8FF5D63E-106C-4654-B63D-AA4265D38A5E}" type="presParOf" srcId="{7F876BF3-D894-48A8-BE6E-63A2F44DAE54}" destId="{C6A907F1-46D8-4755-9164-4B43D61896D5}" srcOrd="0" destOrd="0" presId="urn:microsoft.com/office/officeart/2005/8/layout/orgChart1"/>
    <dgm:cxn modelId="{0EF6B8E7-59F2-48CA-9E0C-7DB70A63CF3B}" type="presParOf" srcId="{7F876BF3-D894-48A8-BE6E-63A2F44DAE54}" destId="{942C1F76-6621-4FA7-8150-0D4E357951A5}" srcOrd="1" destOrd="0" presId="urn:microsoft.com/office/officeart/2005/8/layout/orgChart1"/>
    <dgm:cxn modelId="{93FD735F-3E66-44E2-B575-F5E7A34644B1}" type="presParOf" srcId="{942C1F76-6621-4FA7-8150-0D4E357951A5}" destId="{C826FFD8-100C-4D10-AF92-455BA003CC77}" srcOrd="0" destOrd="0" presId="urn:microsoft.com/office/officeart/2005/8/layout/orgChart1"/>
    <dgm:cxn modelId="{E2F525A6-99E3-431E-8619-A2AAFF8EC0BA}" type="presParOf" srcId="{C826FFD8-100C-4D10-AF92-455BA003CC77}" destId="{611A24DE-10BA-43DC-A9EF-E225B9DECAB7}" srcOrd="0" destOrd="0" presId="urn:microsoft.com/office/officeart/2005/8/layout/orgChart1"/>
    <dgm:cxn modelId="{DAAD6707-4471-44ED-805F-DDCFF8D86239}" type="presParOf" srcId="{C826FFD8-100C-4D10-AF92-455BA003CC77}" destId="{6AD9BF12-8E8C-4944-AF6C-1B0F21D82C13}" srcOrd="1" destOrd="0" presId="urn:microsoft.com/office/officeart/2005/8/layout/orgChart1"/>
    <dgm:cxn modelId="{5FACC9D4-D6CC-4A08-9410-573273FF74BF}" type="presParOf" srcId="{942C1F76-6621-4FA7-8150-0D4E357951A5}" destId="{EA2C6406-2CEB-4D70-8AEE-0B1BC6C771CE}" srcOrd="1" destOrd="0" presId="urn:microsoft.com/office/officeart/2005/8/layout/orgChart1"/>
    <dgm:cxn modelId="{27D2DDD5-9A43-4937-8EBB-71CDE5CCDFFA}" type="presParOf" srcId="{EA2C6406-2CEB-4D70-8AEE-0B1BC6C771CE}" destId="{60B4E9AC-539E-41D6-A3B7-4442E35739C3}" srcOrd="0" destOrd="0" presId="urn:microsoft.com/office/officeart/2005/8/layout/orgChart1"/>
    <dgm:cxn modelId="{601DD6D5-48C5-49C0-B3C1-4D89B9EE6DDC}" type="presParOf" srcId="{EA2C6406-2CEB-4D70-8AEE-0B1BC6C771CE}" destId="{ABEB3669-034E-4547-B6EB-E97E8756A1A9}" srcOrd="1" destOrd="0" presId="urn:microsoft.com/office/officeart/2005/8/layout/orgChart1"/>
    <dgm:cxn modelId="{413F5B7E-2009-47A1-B564-203D7CDFE036}" type="presParOf" srcId="{ABEB3669-034E-4547-B6EB-E97E8756A1A9}" destId="{915F2005-24B5-4BB5-862E-82A2B44B3547}" srcOrd="0" destOrd="0" presId="urn:microsoft.com/office/officeart/2005/8/layout/orgChart1"/>
    <dgm:cxn modelId="{12F1363F-8BF1-4844-9EDA-63F8881E24D9}" type="presParOf" srcId="{915F2005-24B5-4BB5-862E-82A2B44B3547}" destId="{B8310752-FCD3-4FFF-AC9E-2FE3237FFEF4}" srcOrd="0" destOrd="0" presId="urn:microsoft.com/office/officeart/2005/8/layout/orgChart1"/>
    <dgm:cxn modelId="{3FDC560A-B4CB-423E-B9E4-14BB34FA1055}" type="presParOf" srcId="{915F2005-24B5-4BB5-862E-82A2B44B3547}" destId="{DAAEC320-087D-420A-A963-60515BD7B5DC}" srcOrd="1" destOrd="0" presId="urn:microsoft.com/office/officeart/2005/8/layout/orgChart1"/>
    <dgm:cxn modelId="{07A2FB20-0CCB-47C5-B31D-4C4CCE66EF92}" type="presParOf" srcId="{ABEB3669-034E-4547-B6EB-E97E8756A1A9}" destId="{240363AF-38FB-49A2-87F3-D6BDBED77F0B}" srcOrd="1" destOrd="0" presId="urn:microsoft.com/office/officeart/2005/8/layout/orgChart1"/>
    <dgm:cxn modelId="{38480279-A296-4C71-AD62-8ACE858D8A86}" type="presParOf" srcId="{ABEB3669-034E-4547-B6EB-E97E8756A1A9}" destId="{C58E8F24-1A51-43C6-9CDD-EBF7A0AFE659}" srcOrd="2" destOrd="0" presId="urn:microsoft.com/office/officeart/2005/8/layout/orgChart1"/>
    <dgm:cxn modelId="{FF6CD3BE-6366-4B59-9E8F-0182142A5319}" type="presParOf" srcId="{EA2C6406-2CEB-4D70-8AEE-0B1BC6C771CE}" destId="{63B951C9-BC0E-4554-8A7A-76F4E64AC7E0}" srcOrd="2" destOrd="0" presId="urn:microsoft.com/office/officeart/2005/8/layout/orgChart1"/>
    <dgm:cxn modelId="{FDE20EE0-C6BB-4A85-8F3C-010FBE7045C2}" type="presParOf" srcId="{EA2C6406-2CEB-4D70-8AEE-0B1BC6C771CE}" destId="{AA620E50-36E1-449D-AB07-CF808AFD4D2B}" srcOrd="3" destOrd="0" presId="urn:microsoft.com/office/officeart/2005/8/layout/orgChart1"/>
    <dgm:cxn modelId="{5BDDF875-A653-44D7-8AE4-0F127F8CB078}" type="presParOf" srcId="{AA620E50-36E1-449D-AB07-CF808AFD4D2B}" destId="{6964B661-9211-478D-A832-0D3B76BDDEEE}" srcOrd="0" destOrd="0" presId="urn:microsoft.com/office/officeart/2005/8/layout/orgChart1"/>
    <dgm:cxn modelId="{D868AC96-20DA-4B6E-8094-BC69D26DEF21}" type="presParOf" srcId="{6964B661-9211-478D-A832-0D3B76BDDEEE}" destId="{3644B1D8-E8EA-460F-BB9B-C051205A2BF2}" srcOrd="0" destOrd="0" presId="urn:microsoft.com/office/officeart/2005/8/layout/orgChart1"/>
    <dgm:cxn modelId="{3F280697-AAE0-4436-A514-297A3F594F80}" type="presParOf" srcId="{6964B661-9211-478D-A832-0D3B76BDDEEE}" destId="{7401495C-E3B5-4C85-99B8-BD91F7E2AA5A}" srcOrd="1" destOrd="0" presId="urn:microsoft.com/office/officeart/2005/8/layout/orgChart1"/>
    <dgm:cxn modelId="{10CFDD24-D75D-4B06-865C-599D1CE4F91D}" type="presParOf" srcId="{AA620E50-36E1-449D-AB07-CF808AFD4D2B}" destId="{82C30C5C-046D-4EF1-9C5A-B12C22C86C45}" srcOrd="1" destOrd="0" presId="urn:microsoft.com/office/officeart/2005/8/layout/orgChart1"/>
    <dgm:cxn modelId="{48209A1B-9FF4-4105-AD74-5DF37449DD99}" type="presParOf" srcId="{AA620E50-36E1-449D-AB07-CF808AFD4D2B}" destId="{48CAD515-76CC-4EDB-A81C-F56DD4655396}" srcOrd="2" destOrd="0" presId="urn:microsoft.com/office/officeart/2005/8/layout/orgChart1"/>
    <dgm:cxn modelId="{4FA4F1A8-2A1E-4A94-AF3B-77CB32A58FD0}" type="presParOf" srcId="{942C1F76-6621-4FA7-8150-0D4E357951A5}" destId="{BB7144D0-6D41-4955-AD7A-28C2BC249756}" srcOrd="2" destOrd="0" presId="urn:microsoft.com/office/officeart/2005/8/layout/orgChart1"/>
    <dgm:cxn modelId="{8EF81773-BC58-4E2E-939E-00C27461AB03}" type="presParOf" srcId="{654C2948-DCF4-431B-995C-CBA43581441C}" destId="{C6F626E5-8D94-4FFD-B5A5-1A53EAED5C7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B951C9-BC0E-4554-8A7A-76F4E64AC7E0}">
      <dsp:nvSpPr>
        <dsp:cNvPr id="0" name=""/>
        <dsp:cNvSpPr/>
      </dsp:nvSpPr>
      <dsp:spPr>
        <a:xfrm>
          <a:off x="1757931" y="947227"/>
          <a:ext cx="473221" cy="164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129"/>
              </a:lnTo>
              <a:lnTo>
                <a:pt x="473221" y="82129"/>
              </a:lnTo>
              <a:lnTo>
                <a:pt x="473221" y="1642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B4E9AC-539E-41D6-A3B7-4442E35739C3}">
      <dsp:nvSpPr>
        <dsp:cNvPr id="0" name=""/>
        <dsp:cNvSpPr/>
      </dsp:nvSpPr>
      <dsp:spPr>
        <a:xfrm>
          <a:off x="1284709" y="947227"/>
          <a:ext cx="473221" cy="164258"/>
        </a:xfrm>
        <a:custGeom>
          <a:avLst/>
          <a:gdLst/>
          <a:ahLst/>
          <a:cxnLst/>
          <a:rect l="0" t="0" r="0" b="0"/>
          <a:pathLst>
            <a:path>
              <a:moveTo>
                <a:pt x="473221" y="0"/>
              </a:moveTo>
              <a:lnTo>
                <a:pt x="473221" y="82129"/>
              </a:lnTo>
              <a:lnTo>
                <a:pt x="0" y="82129"/>
              </a:lnTo>
              <a:lnTo>
                <a:pt x="0" y="1642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A907F1-46D8-4755-9164-4B43D61896D5}">
      <dsp:nvSpPr>
        <dsp:cNvPr id="0" name=""/>
        <dsp:cNvSpPr/>
      </dsp:nvSpPr>
      <dsp:spPr>
        <a:xfrm>
          <a:off x="1712210" y="391875"/>
          <a:ext cx="91440" cy="164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7CBC34-8670-4CEB-BE60-F02912603636}">
      <dsp:nvSpPr>
        <dsp:cNvPr id="0" name=""/>
        <dsp:cNvSpPr/>
      </dsp:nvSpPr>
      <dsp:spPr>
        <a:xfrm>
          <a:off x="1366838" y="783"/>
          <a:ext cx="782184" cy="3910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200" b="1" i="0" u="none" strike="noStrike" kern="1200" cap="none" normalizeH="0" baseline="0" smtClean="0">
              <a:ln/>
              <a:effectLst/>
              <a:latin typeface="Tahoma" pitchFamily="34" charset="0"/>
              <a:cs typeface="Arial" pitchFamily="34" charset="0"/>
            </a:rPr>
            <a:t>РОД</a:t>
          </a:r>
          <a:endParaRPr kumimoji="0" lang="ru-RU" altLang="ru-RU" sz="1200" b="0" i="0" u="none" strike="noStrike" kern="1200" cap="none" normalizeH="0" baseline="0" smtClean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1366838" y="783"/>
        <a:ext cx="782184" cy="391092"/>
      </dsp:txXfrm>
    </dsp:sp>
    <dsp:sp modelId="{611A24DE-10BA-43DC-A9EF-E225B9DECAB7}">
      <dsp:nvSpPr>
        <dsp:cNvPr id="0" name=""/>
        <dsp:cNvSpPr/>
      </dsp:nvSpPr>
      <dsp:spPr>
        <a:xfrm>
          <a:off x="1366838" y="556134"/>
          <a:ext cx="782184" cy="3910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200" b="1" i="0" u="none" strike="noStrike" kern="1200" cap="none" normalizeH="0" baseline="0" smtClean="0">
              <a:ln/>
              <a:effectLst/>
              <a:latin typeface="Tahoma" pitchFamily="34" charset="0"/>
              <a:cs typeface="Arial" pitchFamily="34" charset="0"/>
            </a:rPr>
            <a:t>ПОЛ</a:t>
          </a:r>
          <a:endParaRPr kumimoji="0" lang="ru-RU" altLang="ru-RU" sz="1200" b="0" i="0" u="none" strike="noStrike" kern="1200" cap="none" normalizeH="0" baseline="0" smtClean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1366838" y="556134"/>
        <a:ext cx="782184" cy="391092"/>
      </dsp:txXfrm>
    </dsp:sp>
    <dsp:sp modelId="{B8310752-FCD3-4FFF-AC9E-2FE3237FFEF4}">
      <dsp:nvSpPr>
        <dsp:cNvPr id="0" name=""/>
        <dsp:cNvSpPr/>
      </dsp:nvSpPr>
      <dsp:spPr>
        <a:xfrm>
          <a:off x="893616" y="1111486"/>
          <a:ext cx="782184" cy="3910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200" b="1" i="0" u="none" strike="noStrike" kern="1200" cap="none" normalizeH="0" baseline="0" smtClean="0">
              <a:ln/>
              <a:effectLst/>
              <a:latin typeface="Tahoma" pitchFamily="34" charset="0"/>
              <a:cs typeface="Arial" pitchFamily="34" charset="0"/>
            </a:rPr>
            <a:t>Мужской</a:t>
          </a:r>
          <a:endParaRPr kumimoji="0" lang="ru-RU" altLang="ru-RU" sz="1200" b="0" i="0" u="none" strike="noStrike" kern="1200" cap="none" normalizeH="0" baseline="0" smtClean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893616" y="1111486"/>
        <a:ext cx="782184" cy="391092"/>
      </dsp:txXfrm>
    </dsp:sp>
    <dsp:sp modelId="{3644B1D8-E8EA-460F-BB9B-C051205A2BF2}">
      <dsp:nvSpPr>
        <dsp:cNvPr id="0" name=""/>
        <dsp:cNvSpPr/>
      </dsp:nvSpPr>
      <dsp:spPr>
        <a:xfrm>
          <a:off x="1840060" y="1111486"/>
          <a:ext cx="782184" cy="3910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200" b="1" i="0" u="none" strike="noStrike" kern="1200" cap="none" normalizeH="0" baseline="0" smtClean="0">
              <a:ln/>
              <a:effectLst/>
              <a:latin typeface="Tahoma" pitchFamily="34" charset="0"/>
              <a:cs typeface="Arial" pitchFamily="34" charset="0"/>
            </a:rPr>
            <a:t>Женский</a:t>
          </a:r>
          <a:endParaRPr kumimoji="0" lang="ru-RU" altLang="ru-RU" sz="1200" b="0" i="0" u="none" strike="noStrike" kern="1200" cap="none" normalizeH="0" baseline="0" smtClean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1840060" y="1111486"/>
        <a:ext cx="782184" cy="391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F1FB7-21AC-47CC-B595-2F69D866CB56}" type="datetimeFigureOut">
              <a:rPr lang="ru-RU" smtClean="0"/>
              <a:t>15.02.2021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D94F-03BF-4B07-8397-30E69AD47C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109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555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119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6678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2238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7799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3360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8919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4476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2/15/2021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458" y="2085117"/>
            <a:ext cx="4900930" cy="644463"/>
          </a:xfrm>
        </p:spPr>
        <p:txBody>
          <a:bodyPr anchor="t"/>
          <a:lstStyle>
            <a:lvl1pPr algn="l">
              <a:defRPr sz="2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5458" y="1375306"/>
            <a:ext cx="4900930" cy="709811"/>
          </a:xfrm>
        </p:spPr>
        <p:txBody>
          <a:bodyPr anchor="b"/>
          <a:lstStyle>
            <a:lvl1pPr marL="0" indent="0">
              <a:buNone/>
              <a:defRPr sz="1100"/>
            </a:lvl1pPr>
            <a:lvl2pPr marL="257404" indent="0">
              <a:buNone/>
              <a:defRPr sz="1000"/>
            </a:lvl2pPr>
            <a:lvl3pPr marL="514807" indent="0">
              <a:buNone/>
              <a:defRPr sz="900"/>
            </a:lvl3pPr>
            <a:lvl4pPr marL="772211" indent="0">
              <a:buNone/>
              <a:defRPr sz="800"/>
            </a:lvl4pPr>
            <a:lvl5pPr marL="1029614" indent="0">
              <a:buNone/>
              <a:defRPr sz="800"/>
            </a:lvl5pPr>
            <a:lvl6pPr marL="1287018" indent="0">
              <a:buNone/>
              <a:defRPr sz="800"/>
            </a:lvl6pPr>
            <a:lvl7pPr marL="1544422" indent="0">
              <a:buNone/>
              <a:defRPr sz="800"/>
            </a:lvl7pPr>
            <a:lvl8pPr marL="1801825" indent="0">
              <a:buNone/>
              <a:defRPr sz="800"/>
            </a:lvl8pPr>
            <a:lvl9pPr marL="205922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C29E7-096C-4712-A62A-93D1FDFA14D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226315"/>
      </p:ext>
    </p:extLst>
  </p:cSld>
  <p:clrMapOvr>
    <a:masterClrMapping/>
  </p:clrMapOvr>
  <p:transition spd="med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8290" y="757132"/>
            <a:ext cx="2546562" cy="214145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30948" y="757132"/>
            <a:ext cx="2546562" cy="214145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A6C2C-9723-4AD4-9E58-DF9FED6248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619776"/>
      </p:ext>
    </p:extLst>
  </p:cSld>
  <p:clrMapOvr>
    <a:masterClrMapping/>
  </p:clrMapOvr>
  <p:transition spd="med">
    <p:whee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8290" y="726336"/>
            <a:ext cx="2547563" cy="302702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404" indent="0">
              <a:buNone/>
              <a:defRPr sz="1100" b="1"/>
            </a:lvl2pPr>
            <a:lvl3pPr marL="514807" indent="0">
              <a:buNone/>
              <a:defRPr sz="1000" b="1"/>
            </a:lvl3pPr>
            <a:lvl4pPr marL="772211" indent="0">
              <a:buNone/>
              <a:defRPr sz="900" b="1"/>
            </a:lvl4pPr>
            <a:lvl5pPr marL="1029614" indent="0">
              <a:buNone/>
              <a:defRPr sz="900" b="1"/>
            </a:lvl5pPr>
            <a:lvl6pPr marL="1287018" indent="0">
              <a:buNone/>
              <a:defRPr sz="900" b="1"/>
            </a:lvl6pPr>
            <a:lvl7pPr marL="1544422" indent="0">
              <a:buNone/>
              <a:defRPr sz="900" b="1"/>
            </a:lvl7pPr>
            <a:lvl8pPr marL="1801825" indent="0">
              <a:buNone/>
              <a:defRPr sz="900" b="1"/>
            </a:lvl8pPr>
            <a:lvl9pPr marL="2059229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8290" y="1029038"/>
            <a:ext cx="2547563" cy="1869545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928946" y="726336"/>
            <a:ext cx="2548564" cy="302702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404" indent="0">
              <a:buNone/>
              <a:defRPr sz="1100" b="1"/>
            </a:lvl2pPr>
            <a:lvl3pPr marL="514807" indent="0">
              <a:buNone/>
              <a:defRPr sz="1000" b="1"/>
            </a:lvl3pPr>
            <a:lvl4pPr marL="772211" indent="0">
              <a:buNone/>
              <a:defRPr sz="900" b="1"/>
            </a:lvl4pPr>
            <a:lvl5pPr marL="1029614" indent="0">
              <a:buNone/>
              <a:defRPr sz="900" b="1"/>
            </a:lvl5pPr>
            <a:lvl6pPr marL="1287018" indent="0">
              <a:buNone/>
              <a:defRPr sz="900" b="1"/>
            </a:lvl6pPr>
            <a:lvl7pPr marL="1544422" indent="0">
              <a:buNone/>
              <a:defRPr sz="900" b="1"/>
            </a:lvl7pPr>
            <a:lvl8pPr marL="1801825" indent="0">
              <a:buNone/>
              <a:defRPr sz="900" b="1"/>
            </a:lvl8pPr>
            <a:lvl9pPr marL="2059229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928946" y="1029038"/>
            <a:ext cx="2548564" cy="1869545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53655-49E6-4BD7-B86B-4A81F5765C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606610"/>
      </p:ext>
    </p:extLst>
  </p:cSld>
  <p:clrMapOvr>
    <a:masterClrMapping/>
  </p:clrMapOvr>
  <p:transition spd="med">
    <p:whee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14AA0-0F6A-4330-AC70-3F1120D9EA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050835"/>
      </p:ext>
    </p:extLst>
  </p:cSld>
  <p:clrMapOvr>
    <a:masterClrMapping/>
  </p:clrMapOvr>
  <p:transition spd="med">
    <p:whee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9CAAA-AC57-450F-A69B-AA73551DA9C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3905"/>
      </p:ext>
    </p:extLst>
  </p:cSld>
  <p:clrMapOvr>
    <a:masterClrMapping/>
  </p:clrMapOvr>
  <p:transition spd="med">
    <p:whee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91" y="129193"/>
            <a:ext cx="1896908" cy="549822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54268" y="129193"/>
            <a:ext cx="3223242" cy="276939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8291" y="679015"/>
            <a:ext cx="1896908" cy="2219568"/>
          </a:xfrm>
        </p:spPr>
        <p:txBody>
          <a:bodyPr/>
          <a:lstStyle>
            <a:lvl1pPr marL="0" indent="0">
              <a:buNone/>
              <a:defRPr sz="800"/>
            </a:lvl1pPr>
            <a:lvl2pPr marL="257404" indent="0">
              <a:buNone/>
              <a:defRPr sz="700"/>
            </a:lvl2pPr>
            <a:lvl3pPr marL="514807" indent="0">
              <a:buNone/>
              <a:defRPr sz="600"/>
            </a:lvl3pPr>
            <a:lvl4pPr marL="772211" indent="0">
              <a:buNone/>
              <a:defRPr sz="500"/>
            </a:lvl4pPr>
            <a:lvl5pPr marL="1029614" indent="0">
              <a:buNone/>
              <a:defRPr sz="500"/>
            </a:lvl5pPr>
            <a:lvl6pPr marL="1287018" indent="0">
              <a:buNone/>
              <a:defRPr sz="500"/>
            </a:lvl6pPr>
            <a:lvl7pPr marL="1544422" indent="0">
              <a:buNone/>
              <a:defRPr sz="500"/>
            </a:lvl7pPr>
            <a:lvl8pPr marL="1801825" indent="0">
              <a:buNone/>
              <a:defRPr sz="500"/>
            </a:lvl8pPr>
            <a:lvl9pPr marL="2059229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C2700-1EDB-4DAA-B138-1435C8B4BFD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958773"/>
      </p:ext>
    </p:extLst>
  </p:cSld>
  <p:clrMapOvr>
    <a:masterClrMapping/>
  </p:clrMapOvr>
  <p:transition spd="med">
    <p:whee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137" y="2271395"/>
            <a:ext cx="3459480" cy="268151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0137" y="289933"/>
            <a:ext cx="3459480" cy="1946910"/>
          </a:xfrm>
        </p:spPr>
        <p:txBody>
          <a:bodyPr/>
          <a:lstStyle>
            <a:lvl1pPr marL="0" indent="0">
              <a:buNone/>
              <a:defRPr sz="1800"/>
            </a:lvl1pPr>
            <a:lvl2pPr marL="257404" indent="0">
              <a:buNone/>
              <a:defRPr sz="1600"/>
            </a:lvl2pPr>
            <a:lvl3pPr marL="514807" indent="0">
              <a:buNone/>
              <a:defRPr sz="1400"/>
            </a:lvl3pPr>
            <a:lvl4pPr marL="772211" indent="0">
              <a:buNone/>
              <a:defRPr sz="1100"/>
            </a:lvl4pPr>
            <a:lvl5pPr marL="1029614" indent="0">
              <a:buNone/>
              <a:defRPr sz="1100"/>
            </a:lvl5pPr>
            <a:lvl6pPr marL="1287018" indent="0">
              <a:buNone/>
              <a:defRPr sz="1100"/>
            </a:lvl6pPr>
            <a:lvl7pPr marL="1544422" indent="0">
              <a:buNone/>
              <a:defRPr sz="1100"/>
            </a:lvl7pPr>
            <a:lvl8pPr marL="1801825" indent="0">
              <a:buNone/>
              <a:defRPr sz="1100"/>
            </a:lvl8pPr>
            <a:lvl9pPr marL="2059229" indent="0">
              <a:buNone/>
              <a:defRPr sz="11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30137" y="2539546"/>
            <a:ext cx="3459480" cy="380819"/>
          </a:xfrm>
        </p:spPr>
        <p:txBody>
          <a:bodyPr/>
          <a:lstStyle>
            <a:lvl1pPr marL="0" indent="0">
              <a:buNone/>
              <a:defRPr sz="800"/>
            </a:lvl1pPr>
            <a:lvl2pPr marL="257404" indent="0">
              <a:buNone/>
              <a:defRPr sz="700"/>
            </a:lvl2pPr>
            <a:lvl3pPr marL="514807" indent="0">
              <a:buNone/>
              <a:defRPr sz="600"/>
            </a:lvl3pPr>
            <a:lvl4pPr marL="772211" indent="0">
              <a:buNone/>
              <a:defRPr sz="500"/>
            </a:lvl4pPr>
            <a:lvl5pPr marL="1029614" indent="0">
              <a:buNone/>
              <a:defRPr sz="500"/>
            </a:lvl5pPr>
            <a:lvl6pPr marL="1287018" indent="0">
              <a:buNone/>
              <a:defRPr sz="500"/>
            </a:lvl6pPr>
            <a:lvl7pPr marL="1544422" indent="0">
              <a:buNone/>
              <a:defRPr sz="500"/>
            </a:lvl7pPr>
            <a:lvl8pPr marL="1801825" indent="0">
              <a:buNone/>
              <a:defRPr sz="500"/>
            </a:lvl8pPr>
            <a:lvl9pPr marL="2059229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1EEFD-75E0-4B5B-938B-04EE72FB67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040980"/>
      </p:ext>
    </p:extLst>
  </p:cSld>
  <p:clrMapOvr>
    <a:masterClrMapping/>
  </p:clrMapOvr>
  <p:transition spd="med">
    <p:whee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2A2B2-0BC2-4A4D-91F6-0B84C51A3B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279012"/>
      </p:ext>
    </p:extLst>
  </p:cSld>
  <p:clrMapOvr>
    <a:masterClrMapping/>
  </p:clrMapOvr>
  <p:transition spd="med">
    <p:whee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180205" y="129945"/>
            <a:ext cx="1297305" cy="27686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8290" y="129945"/>
            <a:ext cx="3795818" cy="27686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D13B4-72A1-466D-B084-51EF93DEBF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783235"/>
      </p:ext>
    </p:extLst>
  </p:cSld>
  <p:clrMapOvr>
    <a:masterClrMapping/>
  </p:clrMapOvr>
  <p:transition spd="med">
    <p:whee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004"/>
            <a:ext cx="5763798" cy="3241846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633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672677" y="944912"/>
            <a:ext cx="4468495" cy="677513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633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72677" y="1838749"/>
            <a:ext cx="4036060" cy="829239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2114127" y="2956419"/>
            <a:ext cx="1825837" cy="21632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556A6-1BAC-4803-8318-192AE8FE287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835742"/>
      </p:ext>
    </p:extLst>
  </p:cSld>
  <p:clrMapOvr>
    <a:masterClrMapping/>
  </p:clrMapOvr>
  <p:transition spd="med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7" y="982041"/>
            <a:ext cx="4893589" cy="215444"/>
          </a:xfrm>
        </p:spPr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2/15/2021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1F83D-CC9C-4F30-9989-0795D783657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772915"/>
      </p:ext>
    </p:extLst>
  </p:cSld>
  <p:clrMapOvr>
    <a:masterClrMapping/>
  </p:clrMapOvr>
  <p:transition spd="med">
    <p:whee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458" y="2085117"/>
            <a:ext cx="4900930" cy="644463"/>
          </a:xfrm>
        </p:spPr>
        <p:txBody>
          <a:bodyPr anchor="t"/>
          <a:lstStyle>
            <a:lvl1pPr algn="l">
              <a:defRPr sz="2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5458" y="1375306"/>
            <a:ext cx="4900930" cy="709811"/>
          </a:xfrm>
        </p:spPr>
        <p:txBody>
          <a:bodyPr anchor="b"/>
          <a:lstStyle>
            <a:lvl1pPr marL="0" indent="0">
              <a:buNone/>
              <a:defRPr sz="1100"/>
            </a:lvl1pPr>
            <a:lvl2pPr marL="257404" indent="0">
              <a:buNone/>
              <a:defRPr sz="1000"/>
            </a:lvl2pPr>
            <a:lvl3pPr marL="514807" indent="0">
              <a:buNone/>
              <a:defRPr sz="900"/>
            </a:lvl3pPr>
            <a:lvl4pPr marL="772211" indent="0">
              <a:buNone/>
              <a:defRPr sz="800"/>
            </a:lvl4pPr>
            <a:lvl5pPr marL="1029614" indent="0">
              <a:buNone/>
              <a:defRPr sz="800"/>
            </a:lvl5pPr>
            <a:lvl6pPr marL="1287018" indent="0">
              <a:buNone/>
              <a:defRPr sz="800"/>
            </a:lvl6pPr>
            <a:lvl7pPr marL="1544422" indent="0">
              <a:buNone/>
              <a:defRPr sz="800"/>
            </a:lvl7pPr>
            <a:lvl8pPr marL="1801825" indent="0">
              <a:buNone/>
              <a:defRPr sz="800"/>
            </a:lvl8pPr>
            <a:lvl9pPr marL="205922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5C729-8CF0-4A1D-815C-52E4A9A6315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051543"/>
      </p:ext>
    </p:extLst>
  </p:cSld>
  <p:clrMapOvr>
    <a:masterClrMapping/>
  </p:clrMapOvr>
  <p:transition spd="med">
    <p:whee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2677" y="937401"/>
            <a:ext cx="2330344" cy="194691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099118" y="937401"/>
            <a:ext cx="2330344" cy="194691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83BBA-4885-478D-B68F-CB601DEA4AB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695562"/>
      </p:ext>
    </p:extLst>
  </p:cSld>
  <p:clrMapOvr>
    <a:masterClrMapping/>
  </p:clrMapOvr>
  <p:transition spd="med">
    <p:whee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90" y="129945"/>
            <a:ext cx="5189220" cy="54080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8290" y="726336"/>
            <a:ext cx="2547563" cy="302702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404" indent="0">
              <a:buNone/>
              <a:defRPr sz="1100" b="1"/>
            </a:lvl2pPr>
            <a:lvl3pPr marL="514807" indent="0">
              <a:buNone/>
              <a:defRPr sz="1000" b="1"/>
            </a:lvl3pPr>
            <a:lvl4pPr marL="772211" indent="0">
              <a:buNone/>
              <a:defRPr sz="900" b="1"/>
            </a:lvl4pPr>
            <a:lvl5pPr marL="1029614" indent="0">
              <a:buNone/>
              <a:defRPr sz="900" b="1"/>
            </a:lvl5pPr>
            <a:lvl6pPr marL="1287018" indent="0">
              <a:buNone/>
              <a:defRPr sz="900" b="1"/>
            </a:lvl6pPr>
            <a:lvl7pPr marL="1544422" indent="0">
              <a:buNone/>
              <a:defRPr sz="900" b="1"/>
            </a:lvl7pPr>
            <a:lvl8pPr marL="1801825" indent="0">
              <a:buNone/>
              <a:defRPr sz="900" b="1"/>
            </a:lvl8pPr>
            <a:lvl9pPr marL="2059229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8290" y="1029038"/>
            <a:ext cx="2547563" cy="1869545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928946" y="726336"/>
            <a:ext cx="2548564" cy="302702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404" indent="0">
              <a:buNone/>
              <a:defRPr sz="1100" b="1"/>
            </a:lvl2pPr>
            <a:lvl3pPr marL="514807" indent="0">
              <a:buNone/>
              <a:defRPr sz="1000" b="1"/>
            </a:lvl3pPr>
            <a:lvl4pPr marL="772211" indent="0">
              <a:buNone/>
              <a:defRPr sz="900" b="1"/>
            </a:lvl4pPr>
            <a:lvl5pPr marL="1029614" indent="0">
              <a:buNone/>
              <a:defRPr sz="900" b="1"/>
            </a:lvl5pPr>
            <a:lvl6pPr marL="1287018" indent="0">
              <a:buNone/>
              <a:defRPr sz="900" b="1"/>
            </a:lvl6pPr>
            <a:lvl7pPr marL="1544422" indent="0">
              <a:buNone/>
              <a:defRPr sz="900" b="1"/>
            </a:lvl7pPr>
            <a:lvl8pPr marL="1801825" indent="0">
              <a:buNone/>
              <a:defRPr sz="900" b="1"/>
            </a:lvl8pPr>
            <a:lvl9pPr marL="2059229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928946" y="1029038"/>
            <a:ext cx="2548564" cy="1869545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19AC4-CD79-4C68-A3CF-F4721293EDE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22853"/>
      </p:ext>
    </p:extLst>
  </p:cSld>
  <p:clrMapOvr>
    <a:masterClrMapping/>
  </p:clrMapOvr>
  <p:transition spd="med">
    <p:whee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31A37-77D6-4870-847A-090CA3A3664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131549"/>
      </p:ext>
    </p:extLst>
  </p:cSld>
  <p:clrMapOvr>
    <a:masterClrMapping/>
  </p:clrMapOvr>
  <p:transition spd="med">
    <p:whee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A9C4D-4F9B-4CA6-865A-8F14E1F1E0C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643927"/>
      </p:ext>
    </p:extLst>
  </p:cSld>
  <p:clrMapOvr>
    <a:masterClrMapping/>
  </p:clrMapOvr>
  <p:transition spd="med">
    <p:whee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91" y="129193"/>
            <a:ext cx="1896908" cy="549822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54268" y="129193"/>
            <a:ext cx="3223242" cy="276939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8291" y="679015"/>
            <a:ext cx="1896908" cy="2219568"/>
          </a:xfrm>
        </p:spPr>
        <p:txBody>
          <a:bodyPr/>
          <a:lstStyle>
            <a:lvl1pPr marL="0" indent="0">
              <a:buNone/>
              <a:defRPr sz="800"/>
            </a:lvl1pPr>
            <a:lvl2pPr marL="257404" indent="0">
              <a:buNone/>
              <a:defRPr sz="700"/>
            </a:lvl2pPr>
            <a:lvl3pPr marL="514807" indent="0">
              <a:buNone/>
              <a:defRPr sz="600"/>
            </a:lvl3pPr>
            <a:lvl4pPr marL="772211" indent="0">
              <a:buNone/>
              <a:defRPr sz="500"/>
            </a:lvl4pPr>
            <a:lvl5pPr marL="1029614" indent="0">
              <a:buNone/>
              <a:defRPr sz="500"/>
            </a:lvl5pPr>
            <a:lvl6pPr marL="1287018" indent="0">
              <a:buNone/>
              <a:defRPr sz="500"/>
            </a:lvl6pPr>
            <a:lvl7pPr marL="1544422" indent="0">
              <a:buNone/>
              <a:defRPr sz="500"/>
            </a:lvl7pPr>
            <a:lvl8pPr marL="1801825" indent="0">
              <a:buNone/>
              <a:defRPr sz="500"/>
            </a:lvl8pPr>
            <a:lvl9pPr marL="2059229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EC9BC-B077-4F56-8052-3FDABAB6816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753505"/>
      </p:ext>
    </p:extLst>
  </p:cSld>
  <p:clrMapOvr>
    <a:masterClrMapping/>
  </p:clrMapOvr>
  <p:transition spd="med">
    <p:whee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137" y="2271395"/>
            <a:ext cx="3459480" cy="268151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0137" y="289933"/>
            <a:ext cx="3459480" cy="1946910"/>
          </a:xfrm>
        </p:spPr>
        <p:txBody>
          <a:bodyPr/>
          <a:lstStyle>
            <a:lvl1pPr marL="0" indent="0">
              <a:buNone/>
              <a:defRPr sz="1800"/>
            </a:lvl1pPr>
            <a:lvl2pPr marL="257404" indent="0">
              <a:buNone/>
              <a:defRPr sz="1600"/>
            </a:lvl2pPr>
            <a:lvl3pPr marL="514807" indent="0">
              <a:buNone/>
              <a:defRPr sz="1400"/>
            </a:lvl3pPr>
            <a:lvl4pPr marL="772211" indent="0">
              <a:buNone/>
              <a:defRPr sz="1100"/>
            </a:lvl4pPr>
            <a:lvl5pPr marL="1029614" indent="0">
              <a:buNone/>
              <a:defRPr sz="1100"/>
            </a:lvl5pPr>
            <a:lvl6pPr marL="1287018" indent="0">
              <a:buNone/>
              <a:defRPr sz="1100"/>
            </a:lvl6pPr>
            <a:lvl7pPr marL="1544422" indent="0">
              <a:buNone/>
              <a:defRPr sz="1100"/>
            </a:lvl7pPr>
            <a:lvl8pPr marL="1801825" indent="0">
              <a:buNone/>
              <a:defRPr sz="1100"/>
            </a:lvl8pPr>
            <a:lvl9pPr marL="2059229" indent="0">
              <a:buNone/>
              <a:defRPr sz="11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30137" y="2539546"/>
            <a:ext cx="3459480" cy="380819"/>
          </a:xfrm>
        </p:spPr>
        <p:txBody>
          <a:bodyPr/>
          <a:lstStyle>
            <a:lvl1pPr marL="0" indent="0">
              <a:buNone/>
              <a:defRPr sz="800"/>
            </a:lvl1pPr>
            <a:lvl2pPr marL="257404" indent="0">
              <a:buNone/>
              <a:defRPr sz="700"/>
            </a:lvl2pPr>
            <a:lvl3pPr marL="514807" indent="0">
              <a:buNone/>
              <a:defRPr sz="600"/>
            </a:lvl3pPr>
            <a:lvl4pPr marL="772211" indent="0">
              <a:buNone/>
              <a:defRPr sz="500"/>
            </a:lvl4pPr>
            <a:lvl5pPr marL="1029614" indent="0">
              <a:buNone/>
              <a:defRPr sz="500"/>
            </a:lvl5pPr>
            <a:lvl6pPr marL="1287018" indent="0">
              <a:buNone/>
              <a:defRPr sz="500"/>
            </a:lvl6pPr>
            <a:lvl7pPr marL="1544422" indent="0">
              <a:buNone/>
              <a:defRPr sz="500"/>
            </a:lvl7pPr>
            <a:lvl8pPr marL="1801825" indent="0">
              <a:buNone/>
              <a:defRPr sz="500"/>
            </a:lvl8pPr>
            <a:lvl9pPr marL="2059229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A0162-5E41-4A02-9B26-0EE736B4B64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882063"/>
      </p:ext>
    </p:extLst>
  </p:cSld>
  <p:clrMapOvr>
    <a:masterClrMapping/>
  </p:clrMapOvr>
  <p:transition spd="med">
    <p:whee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DF33A-AA50-4925-A9FD-B077628F1CB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648102"/>
      </p:ext>
    </p:extLst>
  </p:cSld>
  <p:clrMapOvr>
    <a:masterClrMapping/>
  </p:clrMapOvr>
  <p:transition spd="med">
    <p:whee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240266" y="144215"/>
            <a:ext cx="1189196" cy="274009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2677" y="144215"/>
            <a:ext cx="3471492" cy="274009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C715B-BE10-4F66-970C-56FA69DAA72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304845"/>
      </p:ext>
    </p:extLst>
  </p:cSld>
  <p:clrMapOvr>
    <a:masterClrMapping/>
  </p:clrMapOvr>
  <p:transition spd="med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1" y="746315"/>
            <a:ext cx="250812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8" y="746315"/>
            <a:ext cx="250812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2/15/2021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677" y="144216"/>
            <a:ext cx="4756785" cy="6775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72677" y="937401"/>
            <a:ext cx="4756785" cy="194691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AD15D-B1DA-49F5-BBDF-A2061922C4F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94949"/>
      </p:ext>
    </p:extLst>
  </p:cSld>
  <p:clrMapOvr>
    <a:masterClrMapping/>
  </p:clrMapOvr>
  <p:transition spd="med">
    <p:whee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677" y="144216"/>
            <a:ext cx="4756785" cy="6775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72677" y="937401"/>
            <a:ext cx="4756785" cy="194691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0A8CB-5C6D-4C05-894F-3C3886017BC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626249"/>
      </p:ext>
    </p:extLst>
  </p:cSld>
  <p:clrMapOvr>
    <a:masterClrMapping/>
  </p:clrMapOvr>
  <p:transition spd="med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2/15/2021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2/15/2021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8" y="132463"/>
            <a:ext cx="490093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5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5869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9301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435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22" indent="-71822">
              <a:buFont typeface="Arial" panose="020B0604020202020204" pitchFamily="34" charset="0"/>
              <a:buChar char="•"/>
              <a:defRPr sz="700"/>
            </a:lvl2pPr>
            <a:lvl3pPr marL="143642" indent="-71822">
              <a:defRPr sz="700"/>
            </a:lvl3pPr>
            <a:lvl4pPr marL="251367" indent="-107732">
              <a:defRPr sz="700"/>
            </a:lvl4pPr>
            <a:lvl5pPr marL="359097" indent="-107732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5869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22" indent="-71822">
              <a:buFont typeface="Arial" panose="020B0604020202020204" pitchFamily="34" charset="0"/>
              <a:buChar char="•"/>
              <a:defRPr sz="700"/>
            </a:lvl2pPr>
            <a:lvl3pPr marL="143642" indent="-71822">
              <a:defRPr sz="700"/>
            </a:lvl3pPr>
            <a:lvl4pPr marL="251367" indent="-107732">
              <a:defRPr sz="700"/>
            </a:lvl4pPr>
            <a:lvl5pPr marL="359097" indent="-107732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9301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22" indent="-71822">
              <a:buFont typeface="Arial" panose="020B0604020202020204" pitchFamily="34" charset="0"/>
              <a:buChar char="•"/>
              <a:defRPr sz="700"/>
            </a:lvl2pPr>
            <a:lvl3pPr marL="143642" indent="-71822">
              <a:defRPr sz="700"/>
            </a:lvl3pPr>
            <a:lvl4pPr marL="251367" indent="-107732">
              <a:defRPr sz="700"/>
            </a:lvl4pPr>
            <a:lvl5pPr marL="359097" indent="-107732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438" y="441678"/>
            <a:ext cx="4900931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0982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139E7-7FDB-4DAF-AE0A-6EFF732380FD}" type="datetimeFigureOut">
              <a:rPr lang="ru-RU"/>
              <a:pPr>
                <a:defRPr/>
              </a:pPr>
              <a:t>15.02.2021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601B9-E270-471F-A64D-90ADA4A0B2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129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2435" y="1008007"/>
            <a:ext cx="4900930" cy="6955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4870" y="1838749"/>
            <a:ext cx="4036060" cy="829239"/>
          </a:xfrm>
        </p:spPr>
        <p:txBody>
          <a:bodyPr/>
          <a:lstStyle>
            <a:lvl1pPr marL="0" indent="0" algn="ctr">
              <a:buNone/>
              <a:defRPr/>
            </a:lvl1pPr>
            <a:lvl2pPr marL="257404" indent="0" algn="ctr">
              <a:buNone/>
              <a:defRPr/>
            </a:lvl2pPr>
            <a:lvl3pPr marL="514807" indent="0" algn="ctr">
              <a:buNone/>
              <a:defRPr/>
            </a:lvl3pPr>
            <a:lvl4pPr marL="772211" indent="0" algn="ctr">
              <a:buNone/>
              <a:defRPr/>
            </a:lvl4pPr>
            <a:lvl5pPr marL="1029614" indent="0" algn="ctr">
              <a:buNone/>
              <a:defRPr/>
            </a:lvl5pPr>
            <a:lvl6pPr marL="1287018" indent="0" algn="ctr">
              <a:buNone/>
              <a:defRPr/>
            </a:lvl6pPr>
            <a:lvl7pPr marL="1544422" indent="0" algn="ctr">
              <a:buNone/>
              <a:defRPr/>
            </a:lvl7pPr>
            <a:lvl8pPr marL="1801825" indent="0" algn="ctr">
              <a:buNone/>
              <a:defRPr/>
            </a:lvl8pPr>
            <a:lvl9pPr marL="205922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35A90-328C-487C-8C39-6BB287D14D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271469"/>
      </p:ext>
    </p:extLst>
  </p:cSld>
  <p:clrMapOvr>
    <a:masterClrMapping/>
  </p:clrMapOvr>
  <p:transition spd="med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DD488-60DB-42BE-B1B2-AF28FD2661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835091"/>
      </p:ext>
    </p:extLst>
  </p:cSld>
  <p:clrMapOvr>
    <a:masterClrMapping/>
  </p:clrMapOvr>
  <p:transition spd="med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1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7" y="982040"/>
            <a:ext cx="489358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26"/>
            <a:ext cx="18450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26"/>
            <a:ext cx="13261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2/15/2021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26"/>
            <a:ext cx="13261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5555">
        <a:defRPr>
          <a:latin typeface="+mn-lt"/>
          <a:ea typeface="+mn-ea"/>
          <a:cs typeface="+mn-cs"/>
        </a:defRPr>
      </a:lvl2pPr>
      <a:lvl3pPr marL="911119">
        <a:defRPr>
          <a:latin typeface="+mn-lt"/>
          <a:ea typeface="+mn-ea"/>
          <a:cs typeface="+mn-cs"/>
        </a:defRPr>
      </a:lvl3pPr>
      <a:lvl4pPr marL="1366678">
        <a:defRPr>
          <a:latin typeface="+mn-lt"/>
          <a:ea typeface="+mn-ea"/>
          <a:cs typeface="+mn-cs"/>
        </a:defRPr>
      </a:lvl4pPr>
      <a:lvl5pPr marL="1822238">
        <a:defRPr>
          <a:latin typeface="+mn-lt"/>
          <a:ea typeface="+mn-ea"/>
          <a:cs typeface="+mn-cs"/>
        </a:defRPr>
      </a:lvl5pPr>
      <a:lvl6pPr marL="2277799">
        <a:defRPr>
          <a:latin typeface="+mn-lt"/>
          <a:ea typeface="+mn-ea"/>
          <a:cs typeface="+mn-cs"/>
        </a:defRPr>
      </a:lvl6pPr>
      <a:lvl7pPr marL="2733360">
        <a:defRPr>
          <a:latin typeface="+mn-lt"/>
          <a:ea typeface="+mn-ea"/>
          <a:cs typeface="+mn-cs"/>
        </a:defRPr>
      </a:lvl7pPr>
      <a:lvl8pPr marL="3188919">
        <a:defRPr>
          <a:latin typeface="+mn-lt"/>
          <a:ea typeface="+mn-ea"/>
          <a:cs typeface="+mn-cs"/>
        </a:defRPr>
      </a:lvl8pPr>
      <a:lvl9pPr marL="364447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5555">
        <a:defRPr>
          <a:latin typeface="+mn-lt"/>
          <a:ea typeface="+mn-ea"/>
          <a:cs typeface="+mn-cs"/>
        </a:defRPr>
      </a:lvl2pPr>
      <a:lvl3pPr marL="911119">
        <a:defRPr>
          <a:latin typeface="+mn-lt"/>
          <a:ea typeface="+mn-ea"/>
          <a:cs typeface="+mn-cs"/>
        </a:defRPr>
      </a:lvl3pPr>
      <a:lvl4pPr marL="1366678">
        <a:defRPr>
          <a:latin typeface="+mn-lt"/>
          <a:ea typeface="+mn-ea"/>
          <a:cs typeface="+mn-cs"/>
        </a:defRPr>
      </a:lvl4pPr>
      <a:lvl5pPr marL="1822238">
        <a:defRPr>
          <a:latin typeface="+mn-lt"/>
          <a:ea typeface="+mn-ea"/>
          <a:cs typeface="+mn-cs"/>
        </a:defRPr>
      </a:lvl5pPr>
      <a:lvl6pPr marL="2277799">
        <a:defRPr>
          <a:latin typeface="+mn-lt"/>
          <a:ea typeface="+mn-ea"/>
          <a:cs typeface="+mn-cs"/>
        </a:defRPr>
      </a:lvl6pPr>
      <a:lvl7pPr marL="2733360">
        <a:defRPr>
          <a:latin typeface="+mn-lt"/>
          <a:ea typeface="+mn-ea"/>
          <a:cs typeface="+mn-cs"/>
        </a:defRPr>
      </a:lvl7pPr>
      <a:lvl8pPr marL="3188919">
        <a:defRPr>
          <a:latin typeface="+mn-lt"/>
          <a:ea typeface="+mn-ea"/>
          <a:cs typeface="+mn-cs"/>
        </a:defRPr>
      </a:lvl8pPr>
      <a:lvl9pPr marL="3644476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8290" y="129945"/>
            <a:ext cx="5189220" cy="54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81" tIns="25740" rIns="51481" bIns="257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8290" y="757132"/>
            <a:ext cx="5189220" cy="214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81" tIns="25740" rIns="51481" bIns="257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8290" y="2954917"/>
            <a:ext cx="1345353" cy="22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81" tIns="25740" rIns="51481" bIns="2574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69982" y="2954917"/>
            <a:ext cx="1825837" cy="22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81" tIns="25740" rIns="51481" bIns="2574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32157" y="2954917"/>
            <a:ext cx="1345353" cy="22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81" tIns="25740" rIns="51481" bIns="2574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F8D2D53-F31F-4A81-815E-6188C0E16BAE}" type="slidenum">
              <a:rPr lang="ru-RU">
                <a:solidFill>
                  <a:srgbClr val="000000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68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 spd="med">
    <p:wheel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5pPr>
      <a:lvl6pPr marL="257404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6pPr>
      <a:lvl7pPr marL="514807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7pPr>
      <a:lvl8pPr marL="772211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8pPr>
      <a:lvl9pPr marL="1029614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9pPr>
    </p:titleStyle>
    <p:bodyStyle>
      <a:lvl1pPr marL="193053" indent="-193053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8281" indent="-160877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643509" indent="-128702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900913" indent="-128702" algn="l" rtl="0" eaLnBrk="0" fontAlgn="base" hangingPunct="0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</a:defRPr>
      </a:lvl4pPr>
      <a:lvl5pPr marL="1158316" indent="-128702" algn="l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5pPr>
      <a:lvl6pPr marL="1415720" indent="-128702" algn="l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6pPr>
      <a:lvl7pPr marL="1673123" indent="-128702" algn="l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7pPr>
      <a:lvl8pPr marL="1930527" indent="-128702" algn="l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8pPr>
      <a:lvl9pPr marL="2187931" indent="-128702" algn="l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5148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3004"/>
            <a:ext cx="5763798" cy="3241846"/>
            <a:chOff x="0" y="4"/>
            <a:chExt cx="5758" cy="4316"/>
          </a:xfrm>
        </p:grpSpPr>
        <p:sp>
          <p:nvSpPr>
            <p:cNvPr id="2056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57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2058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2059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60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61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62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63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530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65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66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531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531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72677" y="144216"/>
            <a:ext cx="4756785" cy="67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81" tIns="25740" rIns="51481" bIns="257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531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2677" y="937401"/>
            <a:ext cx="4756785" cy="194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81" tIns="25740" rIns="51481" bIns="257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31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2677" y="2956419"/>
            <a:ext cx="1201208" cy="21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81" tIns="25740" rIns="51481" bIns="25740" numCol="1" anchor="t" anchorCtr="0" compatLnSpc="1">
            <a:prstTxWarp prst="textNoShape">
              <a:avLst/>
            </a:prstTxWarp>
          </a:bodyPr>
          <a:lstStyle>
            <a:lvl1pPr algn="l">
              <a:defRPr sz="6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531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62175" y="2956419"/>
            <a:ext cx="1825837" cy="21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81" tIns="25740" rIns="51481" bIns="25740" numCol="1" anchor="t" anchorCtr="0" compatLnSpc="1">
            <a:prstTxWarp prst="textNoShape">
              <a:avLst/>
            </a:prstTxWarp>
          </a:bodyPr>
          <a:lstStyle>
            <a:lvl1pPr>
              <a:defRPr sz="6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531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28254" y="2956419"/>
            <a:ext cx="1201208" cy="21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81" tIns="25740" rIns="51481" bIns="25740" numCol="1" anchor="t" anchorCtr="0" compatLnSpc="1">
            <a:prstTxWarp prst="textNoShape">
              <a:avLst/>
            </a:prstTxWarp>
          </a:bodyPr>
          <a:lstStyle>
            <a:lvl1pPr algn="r">
              <a:defRPr sz="6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A89E414-5BCD-4964-B196-5D263D4B22F4}" type="slidenum">
              <a:rPr lang="ru-RU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98493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p:transition spd="med">
    <p:wheel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257404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514807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772211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029614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193053" indent="-19305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418281" indent="-160877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643509" indent="-12870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900913" indent="-12870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1158316" indent="-12870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1415720" indent="-128702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1673123" indent="-128702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1930527" indent="-128702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2187931" indent="-128702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5148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059" y="1553"/>
            <a:ext cx="5757972" cy="102107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69947" y="1439882"/>
            <a:ext cx="281970" cy="114299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4701329" y="228121"/>
            <a:ext cx="603664" cy="60388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4701329" y="228121"/>
            <a:ext cx="603664" cy="60388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4923461" y="249029"/>
            <a:ext cx="173292" cy="385297"/>
          </a:xfrm>
          <a:prstGeom prst="rect">
            <a:avLst/>
          </a:prstGeom>
        </p:spPr>
        <p:txBody>
          <a:bodyPr vert="horz" wrap="square" lIns="0" tIns="15811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ru-RU" sz="2400" b="1" spc="10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4708611" y="555625"/>
            <a:ext cx="596382" cy="227575"/>
          </a:xfrm>
          <a:prstGeom prst="rect">
            <a:avLst/>
          </a:prstGeom>
        </p:spPr>
        <p:txBody>
          <a:bodyPr vert="horz" wrap="square" lIns="0" tIns="12014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lang="ru-RU" sz="1400" b="1" spc="-5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xmlns="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968886" y="223266"/>
            <a:ext cx="3584083" cy="537935"/>
          </a:xfrm>
          <a:prstGeom prst="rect">
            <a:avLst/>
          </a:prstGeom>
        </p:spPr>
        <p:txBody>
          <a:bodyPr vert="horz" wrap="square" lIns="0" tIns="1457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67" defTabSz="912215">
              <a:spcBef>
                <a:spcPts val="114"/>
              </a:spcBef>
              <a:defRPr/>
            </a:pPr>
            <a:r>
              <a:rPr lang="ru-RU" kern="0" spc="-5" dirty="0">
                <a:solidFill>
                  <a:sysClr val="window" lastClr="FFFFFF"/>
                </a:solidFill>
              </a:rPr>
              <a:t> Русский</a:t>
            </a:r>
            <a:r>
              <a:rPr lang="ru-RU" kern="0" spc="-55" dirty="0">
                <a:solidFill>
                  <a:sysClr val="window" lastClr="FFFFFF"/>
                </a:solidFill>
              </a:rPr>
              <a:t> </a:t>
            </a:r>
            <a:r>
              <a:rPr lang="ru-RU" kern="0" spc="10" dirty="0">
                <a:solidFill>
                  <a:sysClr val="window" lastClr="FFFFFF"/>
                </a:solidFill>
              </a:rPr>
              <a:t>язык</a:t>
            </a: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xmlns="" id="{CBB755C7-D145-4CBF-A0CA-DCC15AF34619}"/>
              </a:ext>
            </a:extLst>
          </p:cNvPr>
          <p:cNvSpPr/>
          <p:nvPr/>
        </p:nvSpPr>
        <p:spPr>
          <a:xfrm>
            <a:off x="348287" y="290810"/>
            <a:ext cx="325478" cy="46486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xmlns="" id="{A320EC73-1DA7-41B7-A48C-0FE802E7001D}"/>
              </a:ext>
            </a:extLst>
          </p:cNvPr>
          <p:cNvSpPr/>
          <p:nvPr/>
        </p:nvSpPr>
        <p:spPr>
          <a:xfrm>
            <a:off x="348287" y="290810"/>
            <a:ext cx="325478" cy="46486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xmlns="" id="{6F5E0EA3-D2C1-4987-9881-745CA41B84A5}"/>
              </a:ext>
            </a:extLst>
          </p:cNvPr>
          <p:cNvSpPr/>
          <p:nvPr/>
        </p:nvSpPr>
        <p:spPr>
          <a:xfrm>
            <a:off x="394317" y="305768"/>
            <a:ext cx="418926" cy="419080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xmlns="" id="{0ABB8709-86F6-46CA-8C30-4777699EAB4C}"/>
              </a:ext>
            </a:extLst>
          </p:cNvPr>
          <p:cNvSpPr/>
          <p:nvPr/>
        </p:nvSpPr>
        <p:spPr>
          <a:xfrm>
            <a:off x="734852" y="318430"/>
            <a:ext cx="65628" cy="656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xmlns="" id="{06354F10-528C-411E-AECE-792AA79C15FD}"/>
              </a:ext>
            </a:extLst>
          </p:cNvPr>
          <p:cNvSpPr/>
          <p:nvPr/>
        </p:nvSpPr>
        <p:spPr>
          <a:xfrm>
            <a:off x="417159" y="653520"/>
            <a:ext cx="48313" cy="48331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xmlns="" id="{ABFF23E1-C735-4C78-94D0-05E248A54E8A}"/>
              </a:ext>
            </a:extLst>
          </p:cNvPr>
          <p:cNvSpPr/>
          <p:nvPr/>
        </p:nvSpPr>
        <p:spPr>
          <a:xfrm>
            <a:off x="446227" y="384363"/>
            <a:ext cx="288608" cy="288714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xmlns="" id="{349ECD76-B28B-45A9-AA8C-8C168BF29136}"/>
              </a:ext>
            </a:extLst>
          </p:cNvPr>
          <p:cNvSpPr/>
          <p:nvPr/>
        </p:nvSpPr>
        <p:spPr>
          <a:xfrm>
            <a:off x="712649" y="360784"/>
            <a:ext cx="45770" cy="45787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xmlns="" id="{895C7C7C-2970-4E77-BAA2-3030D8DC862C}"/>
              </a:ext>
            </a:extLst>
          </p:cNvPr>
          <p:cNvSpPr/>
          <p:nvPr/>
        </p:nvSpPr>
        <p:spPr>
          <a:xfrm>
            <a:off x="394317" y="305768"/>
            <a:ext cx="418926" cy="419080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xmlns="" id="{C131B292-257F-4A7B-A11F-1F0B7801BBD2}"/>
              </a:ext>
            </a:extLst>
          </p:cNvPr>
          <p:cNvSpPr/>
          <p:nvPr/>
        </p:nvSpPr>
        <p:spPr>
          <a:xfrm>
            <a:off x="410174" y="368352"/>
            <a:ext cx="201517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xmlns="" id="{A3188B50-45BA-4B67-8828-724D3FB814B6}"/>
              </a:ext>
            </a:extLst>
          </p:cNvPr>
          <p:cNvSpPr/>
          <p:nvPr/>
        </p:nvSpPr>
        <p:spPr>
          <a:xfrm>
            <a:off x="410174" y="360612"/>
            <a:ext cx="201517" cy="15898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xmlns="" id="{6A6888D2-7ACE-4E45-8E8F-5C2603158F99}"/>
              </a:ext>
            </a:extLst>
          </p:cNvPr>
          <p:cNvSpPr/>
          <p:nvPr/>
        </p:nvSpPr>
        <p:spPr>
          <a:xfrm>
            <a:off x="410174" y="414796"/>
            <a:ext cx="201517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xmlns="" id="{02BA5A4F-953F-4F1E-89AF-C36D044FA8D5}"/>
              </a:ext>
            </a:extLst>
          </p:cNvPr>
          <p:cNvSpPr/>
          <p:nvPr/>
        </p:nvSpPr>
        <p:spPr>
          <a:xfrm>
            <a:off x="410174" y="407056"/>
            <a:ext cx="201517" cy="15898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xmlns="" id="{AB643593-D789-40B0-966A-78146405CC2F}"/>
              </a:ext>
            </a:extLst>
          </p:cNvPr>
          <p:cNvSpPr/>
          <p:nvPr/>
        </p:nvSpPr>
        <p:spPr>
          <a:xfrm>
            <a:off x="410189" y="461239"/>
            <a:ext cx="155111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xmlns="" id="{8F53C781-98B4-4F4A-BF71-0E4979E2750B}"/>
              </a:ext>
            </a:extLst>
          </p:cNvPr>
          <p:cNvSpPr/>
          <p:nvPr/>
        </p:nvSpPr>
        <p:spPr>
          <a:xfrm>
            <a:off x="410189" y="453497"/>
            <a:ext cx="155111" cy="15898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0701" y="1257340"/>
            <a:ext cx="3352800" cy="1508085"/>
          </a:xfrm>
          <a:prstGeom prst="rect">
            <a:avLst/>
          </a:prstGeom>
        </p:spPr>
        <p:txBody>
          <a:bodyPr wrap="square" lIns="91419" tIns="45710" rIns="91419" bIns="45710">
            <a:spAutoFit/>
          </a:bodyPr>
          <a:lstStyle/>
          <a:p>
            <a:pPr algn="ctr"/>
            <a:r>
              <a:rPr lang="ru-RU" sz="23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 </a:t>
            </a:r>
            <a:r>
              <a:rPr lang="ru-RU" sz="23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имён </a:t>
            </a:r>
            <a:r>
              <a:rPr lang="ru-RU" sz="23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существительных.</a:t>
            </a:r>
          </a:p>
          <a:p>
            <a:pPr algn="ctr"/>
            <a:r>
              <a:rPr lang="ru-RU" sz="23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Существительные общего </a:t>
            </a:r>
            <a:r>
              <a:rPr lang="ru-RU" sz="23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рода.</a:t>
            </a:r>
            <a:endParaRPr lang="ru-RU" sz="23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968" y="1132028"/>
            <a:ext cx="1343025" cy="1907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36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96330" cy="3244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4" b="-284"/>
          <a:stretch>
            <a:fillRect/>
          </a:stretch>
        </p:blipFill>
        <p:spPr bwMode="auto">
          <a:xfrm>
            <a:off x="4254500" y="1622425"/>
            <a:ext cx="1090096" cy="81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912195" y="0"/>
            <a:ext cx="4002471" cy="5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600" b="1" i="1"/>
              <a:t>Определите род существительных </a:t>
            </a:r>
          </a:p>
          <a:p>
            <a:pPr algn="ctr" eaLnBrk="1" hangingPunct="1"/>
            <a:r>
              <a:rPr lang="ru-RU" altLang="ru-RU" sz="1600" b="1" i="1"/>
              <a:t>и распределите их по домикам: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4" b="-241"/>
          <a:stretch>
            <a:fillRect/>
          </a:stretch>
        </p:blipFill>
        <p:spPr bwMode="auto">
          <a:xfrm>
            <a:off x="431434" y="1622425"/>
            <a:ext cx="952959" cy="817973"/>
          </a:xfrm>
          <a:prstGeom prst="rect">
            <a:avLst/>
          </a:prstGeom>
          <a:blipFill dpi="0" rotWithShape="1">
            <a:blip r:embed="rId4"/>
            <a:srcRect r="-124" b="-241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1622424"/>
            <a:ext cx="1140147" cy="81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21525" y="804453"/>
            <a:ext cx="769406" cy="32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b="1" i="1" dirty="0">
                <a:solidFill>
                  <a:srgbClr val="C00000"/>
                </a:solidFill>
              </a:rPr>
              <a:t>озеро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21525" y="1077110"/>
            <a:ext cx="716315" cy="32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b="1" i="1" dirty="0">
                <a:solidFill>
                  <a:srgbClr val="C00000"/>
                </a:solidFill>
              </a:rPr>
              <a:t>путь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21525" y="532546"/>
            <a:ext cx="892260" cy="32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b="1" i="1" dirty="0">
                <a:solidFill>
                  <a:srgbClr val="C00000"/>
                </a:solidFill>
              </a:rPr>
              <a:t>собака</a:t>
            </a:r>
          </a:p>
        </p:txBody>
      </p:sp>
      <p:sp>
        <p:nvSpPr>
          <p:cNvPr id="11273" name="TextBox 13"/>
          <p:cNvSpPr txBox="1">
            <a:spLocks noChangeArrowheads="1"/>
          </p:cNvSpPr>
          <p:nvPr/>
        </p:nvSpPr>
        <p:spPr bwMode="auto">
          <a:xfrm>
            <a:off x="340343" y="1393825"/>
            <a:ext cx="1226134" cy="26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400" b="1" dirty="0">
                <a:solidFill>
                  <a:srgbClr val="002060"/>
                </a:solidFill>
              </a:rPr>
              <a:t>женский род</a:t>
            </a:r>
          </a:p>
        </p:txBody>
      </p:sp>
      <p:sp>
        <p:nvSpPr>
          <p:cNvPr id="11274" name="TextBox 9"/>
          <p:cNvSpPr txBox="1">
            <a:spLocks noChangeArrowheads="1"/>
          </p:cNvSpPr>
          <p:nvPr/>
        </p:nvSpPr>
        <p:spPr bwMode="auto">
          <a:xfrm>
            <a:off x="2156169" y="1393825"/>
            <a:ext cx="1246011" cy="26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400" b="1" dirty="0">
                <a:solidFill>
                  <a:srgbClr val="002060"/>
                </a:solidFill>
              </a:rPr>
              <a:t>мужской род</a:t>
            </a:r>
          </a:p>
        </p:txBody>
      </p:sp>
      <p:sp>
        <p:nvSpPr>
          <p:cNvPr id="11275" name="TextBox 14"/>
          <p:cNvSpPr txBox="1">
            <a:spLocks noChangeArrowheads="1"/>
          </p:cNvSpPr>
          <p:nvPr/>
        </p:nvSpPr>
        <p:spPr bwMode="auto">
          <a:xfrm>
            <a:off x="4199225" y="1393825"/>
            <a:ext cx="1234918" cy="26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400" b="1" dirty="0">
                <a:solidFill>
                  <a:srgbClr val="002060"/>
                </a:solidFill>
              </a:rPr>
              <a:t>средний род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066079" y="532546"/>
            <a:ext cx="1091610" cy="32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b="1" i="1" dirty="0">
                <a:solidFill>
                  <a:srgbClr val="C00000"/>
                </a:solidFill>
              </a:rPr>
              <a:t>повидло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066079" y="804453"/>
            <a:ext cx="733948" cy="32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b="1" i="1" dirty="0">
                <a:solidFill>
                  <a:srgbClr val="C00000"/>
                </a:solidFill>
              </a:rPr>
              <a:t>плащ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066079" y="1077110"/>
            <a:ext cx="1333471" cy="32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b="1" i="1" dirty="0">
                <a:solidFill>
                  <a:srgbClr val="C00000"/>
                </a:solidFill>
              </a:rPr>
              <a:t>простыня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154179" y="804453"/>
            <a:ext cx="661813" cy="32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b="1" i="1" dirty="0">
                <a:solidFill>
                  <a:srgbClr val="C00000"/>
                </a:solidFill>
              </a:rPr>
              <a:t>дядя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189166" y="1077110"/>
            <a:ext cx="1132134" cy="32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b="1" i="1" dirty="0">
                <a:solidFill>
                  <a:srgbClr val="C00000"/>
                </a:solidFill>
              </a:rPr>
              <a:t>училище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154179" y="532546"/>
            <a:ext cx="826922" cy="32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b="1" i="1" dirty="0">
                <a:solidFill>
                  <a:srgbClr val="C00000"/>
                </a:solidFill>
              </a:rPr>
              <a:t>гуашь</a:t>
            </a:r>
          </a:p>
        </p:txBody>
      </p:sp>
    </p:spTree>
    <p:extLst>
      <p:ext uri="{BB962C8B-B14F-4D97-AF65-F5344CB8AC3E}">
        <p14:creationId xmlns:p14="http://schemas.microsoft.com/office/powerpoint/2010/main" val="366824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8943E-6 -9.29095E-7 L -0.04405 0.5672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3" y="283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4 0.0137 L 0.64628 0.56752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80" y="2769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6 0.02347 L 0.28525 0.39902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9" y="18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5592E-6 -4.95108E-6 L 0.33801 0.56703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87" y="2832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1 0.01369 L 0.01211 0.5535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" y="2699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832E-6 -3.17025E-6 L -0.3573 0.4696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79" y="234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934E-6 -0.02005 L -0.67539 0.711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83" y="3652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56 -0.00978 L -0.3573 0.6311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87" y="3204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67 0.02349 L -0.00688 0.54012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2" y="25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6" grpId="0"/>
      <p:bldP spid="17" grpId="0"/>
      <p:bldP spid="18" grpId="0"/>
      <p:bldP spid="20" grpId="0"/>
      <p:bldP spid="21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421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199" y="479425"/>
            <a:ext cx="5689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alt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Спишите имена существительные, выделите окончания и определите род.</a:t>
            </a:r>
            <a:r>
              <a:rPr lang="ru-RU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500" y="1081345"/>
            <a:ext cx="55626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Планета, родина, страна, школа, книга, встреча, Маша. Женщина, земля, няня, лаборатория, армия, Аня, Людмила.</a:t>
            </a:r>
          </a:p>
          <a:p>
            <a:endParaRPr lang="ru-RU" sz="2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Какие окончания бывают у существительных женского рода в именительном падеже единственного числа?</a:t>
            </a:r>
          </a:p>
          <a:p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67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421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3500" y="631825"/>
            <a:ext cx="55626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Планет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родин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стран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школ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книг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встреч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Маш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Женщин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земл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нян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лаборатори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арми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Ан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Людмил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 В именительном падеже единственного числа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окончание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существительных женского рода 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-я.</a:t>
            </a:r>
          </a:p>
          <a:p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71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422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199" y="479425"/>
            <a:ext cx="56896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Образуйте форму родительного падежа единственного числа. Полученные пары запишите, подчеркните конечную согласную основы, выделите окончание, определите род.</a:t>
            </a:r>
          </a:p>
          <a:p>
            <a:r>
              <a:rPr lang="ru-RU" alt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alt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Образец</a:t>
            </a:r>
            <a:r>
              <a:rPr lang="ru-RU" alt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Ночь – </a:t>
            </a:r>
            <a:r>
              <a:rPr lang="ru-RU" altLang="ru-RU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</a:t>
            </a:r>
            <a:r>
              <a:rPr lang="ru-RU" altLang="ru-RU" u="sng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alt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и.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500" y="1981339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Дверь, дочь, вещь, ладонь, Казань, рожь, тетрадь, уголь, стержень, ключ.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2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422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15900" y="784225"/>
            <a:ext cx="5410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Дверь - </a:t>
            </a:r>
            <a:r>
              <a:rPr lang="ru-RU" sz="22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две</a:t>
            </a:r>
            <a:r>
              <a:rPr lang="ru-RU" sz="2200" u="sng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(ж</a:t>
            </a: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</a:t>
            </a: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дочь - </a:t>
            </a:r>
            <a:r>
              <a:rPr lang="ru-RU" sz="22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доче</a:t>
            </a:r>
            <a:r>
              <a:rPr lang="ru-RU" sz="2200" u="sng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(ж</a:t>
            </a: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вещь - ве</a:t>
            </a:r>
            <a:r>
              <a:rPr lang="ru-RU" sz="2200" u="sng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(ж</a:t>
            </a: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</a:t>
            </a: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ладонь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2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ладо</a:t>
            </a:r>
            <a:r>
              <a:rPr lang="ru-RU" sz="2200" u="sng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-и 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(ж</a:t>
            </a: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Казань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</a:t>
            </a:r>
            <a:r>
              <a:rPr lang="ru-RU" sz="2200" u="sng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(ж</a:t>
            </a: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</a:t>
            </a: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рожь - </a:t>
            </a:r>
            <a:r>
              <a:rPr lang="ru-RU" sz="22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200" u="sng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ж. р.)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тетрадь - </a:t>
            </a:r>
            <a:r>
              <a:rPr lang="ru-RU" sz="22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тетра</a:t>
            </a:r>
            <a:r>
              <a:rPr lang="ru-RU" sz="2200" u="sng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(ж</a:t>
            </a: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уголь - </a:t>
            </a:r>
            <a:r>
              <a:rPr lang="ru-RU" sz="22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</a:t>
            </a:r>
            <a:r>
              <a:rPr lang="ru-RU" sz="2200" u="sng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</a:t>
            </a: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стержень - </a:t>
            </a:r>
            <a:r>
              <a:rPr lang="ru-RU" sz="22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стерж</a:t>
            </a:r>
            <a:r>
              <a:rPr lang="ru-RU" sz="2200" u="sng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 р.)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 - клю</a:t>
            </a:r>
            <a:r>
              <a:rPr lang="ru-RU" sz="2200" u="sng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</a:t>
            </a: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54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422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199" y="479425"/>
            <a:ext cx="56896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Образуйте форму родительного падежа единственного числа. Полученные пары запишите, подчеркните конечную согласную основы, выделите окончание, определите род.</a:t>
            </a:r>
          </a:p>
          <a:p>
            <a:r>
              <a:rPr lang="ru-RU" alt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Образец: Ночь – </a:t>
            </a:r>
            <a:r>
              <a:rPr lang="ru-RU" altLang="ru-RU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</a:t>
            </a:r>
            <a:r>
              <a:rPr lang="ru-RU" altLang="ru-RU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alt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и.</a:t>
            </a:r>
            <a:r>
              <a:rPr lang="ru-RU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500" y="1981339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Дверь, дочь, вещь, ладонь, Казань, рожь, тетрадь, уголь, стержень, ключ.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21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0" y="102424"/>
            <a:ext cx="5638800" cy="307777"/>
          </a:xfrm>
        </p:spPr>
        <p:txBody>
          <a:bodyPr/>
          <a:lstStyle/>
          <a:p>
            <a:pPr algn="ctr"/>
            <a:r>
              <a:rPr lang="ru-RU" dirty="0" smtClean="0"/>
              <a:t>ОПРЕДЕЛИТЕ РОД СУЩЕСТВИТЕЛЬНЫХ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6107" y="784225"/>
            <a:ext cx="4893589" cy="1261884"/>
          </a:xfrm>
        </p:spPr>
        <p:txBody>
          <a:bodyPr/>
          <a:lstStyle/>
          <a:p>
            <a:pPr algn="l"/>
            <a:r>
              <a:rPr lang="ru-RU" sz="2200" i="0" dirty="0" smtClean="0"/>
              <a:t>     </a:t>
            </a:r>
            <a:r>
              <a:rPr lang="uk-UA" sz="2000" i="0" dirty="0" smtClean="0"/>
              <a:t>Пустомеля</a:t>
            </a:r>
            <a:r>
              <a:rPr lang="uk-UA" sz="2000" i="0" dirty="0"/>
              <a:t>, </a:t>
            </a:r>
            <a:r>
              <a:rPr lang="uk-UA" sz="2000" i="0" dirty="0" err="1" smtClean="0"/>
              <a:t>рёва</a:t>
            </a:r>
            <a:r>
              <a:rPr lang="uk-UA" sz="2000" i="0" dirty="0"/>
              <a:t>, ябеда, тихоня, соня, плакса, </a:t>
            </a:r>
            <a:r>
              <a:rPr lang="uk-UA" sz="2000" i="0" dirty="0" err="1"/>
              <a:t>чистюля</a:t>
            </a:r>
            <a:r>
              <a:rPr lang="uk-UA" sz="2000" i="0" dirty="0"/>
              <a:t>, лежебока, трудяга, сирота,  </a:t>
            </a:r>
            <a:r>
              <a:rPr lang="uk-UA" sz="2000" i="0" dirty="0" err="1"/>
              <a:t>забияка</a:t>
            </a:r>
            <a:r>
              <a:rPr lang="uk-UA" sz="2000" i="0" dirty="0"/>
              <a:t>, </a:t>
            </a:r>
            <a:r>
              <a:rPr lang="uk-UA" sz="2000" i="0" dirty="0" err="1"/>
              <a:t>неряха</a:t>
            </a:r>
            <a:r>
              <a:rPr lang="uk-UA" sz="2000" i="0" dirty="0"/>
              <a:t>, </a:t>
            </a:r>
            <a:r>
              <a:rPr lang="uk-UA" sz="2000" i="0" dirty="0" err="1"/>
              <a:t>белоручка</a:t>
            </a:r>
            <a:r>
              <a:rPr lang="uk-UA" sz="2000" i="0" dirty="0"/>
              <a:t>, </a:t>
            </a:r>
            <a:r>
              <a:rPr lang="uk-UA" sz="2000" i="0" dirty="0" err="1"/>
              <a:t>милашка</a:t>
            </a:r>
            <a:r>
              <a:rPr lang="uk-UA" sz="2000" i="0" dirty="0"/>
              <a:t>, </a:t>
            </a:r>
            <a:r>
              <a:rPr lang="uk-UA" sz="2000" i="0" dirty="0" err="1"/>
              <a:t>обжора</a:t>
            </a:r>
            <a:r>
              <a:rPr lang="uk-UA" sz="2000" i="0" dirty="0"/>
              <a:t>, душка.</a:t>
            </a:r>
            <a:endParaRPr lang="ru-RU" sz="2000" i="0" dirty="0"/>
          </a:p>
        </p:txBody>
      </p:sp>
      <p:sp>
        <p:nvSpPr>
          <p:cNvPr id="4" name="TextBox 3"/>
          <p:cNvSpPr txBox="1"/>
          <p:nvPr/>
        </p:nvSpPr>
        <p:spPr>
          <a:xfrm>
            <a:off x="436107" y="2308225"/>
            <a:ext cx="4885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все существительные вы отнесли </a:t>
            </a:r>
          </a:p>
          <a:p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женскому роду, то допустили ошибку!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2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3500" y="22225"/>
            <a:ext cx="57023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В </a:t>
            </a:r>
            <a:r>
              <a:rPr lang="ru-RU" alt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русском языке есть имена существительные с окончанием –а (-я) </a:t>
            </a:r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единственном числе, </a:t>
            </a:r>
            <a:r>
              <a:rPr lang="ru-RU" alt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которые относятся к  </a:t>
            </a: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мужскому </a:t>
            </a:r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роду, </a:t>
            </a:r>
            <a:r>
              <a:rPr lang="ru-RU" alt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обозначают</a:t>
            </a:r>
            <a:r>
              <a:rPr lang="ru-RU" alt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 мужского пол</a:t>
            </a:r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а, </a:t>
            </a:r>
            <a:r>
              <a:rPr lang="ru-RU" alt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 </a:t>
            </a: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женскому роду</a:t>
            </a:r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обозначают </a:t>
            </a: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 женского пола.</a:t>
            </a:r>
            <a:r>
              <a:rPr lang="ru-RU" alt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Такие имена существительные называются </a:t>
            </a: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СУЩЕСТВИТЕЛЬНЫМИ ОБЩЕГО РОДА.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9049" y="2223095"/>
            <a:ext cx="15938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0" dirty="0">
                <a:solidFill>
                  <a:srgbClr val="231F20"/>
                </a:solidFill>
                <a:latin typeface="Arial"/>
                <a:cs typeface="Arial"/>
              </a:rPr>
              <a:t>Эта </a:t>
            </a:r>
            <a:r>
              <a:rPr lang="ru-RU" kern="0" dirty="0" smtClean="0">
                <a:solidFill>
                  <a:srgbClr val="231F20"/>
                </a:solidFill>
                <a:latin typeface="Arial"/>
                <a:cs typeface="Arial"/>
              </a:rPr>
              <a:t>девочка </a:t>
            </a:r>
            <a:r>
              <a:rPr lang="ru-RU" kern="0" dirty="0">
                <a:solidFill>
                  <a:srgbClr val="231F20"/>
                </a:solidFill>
                <a:latin typeface="Arial"/>
                <a:cs typeface="Arial"/>
              </a:rPr>
              <a:t>такая задира.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25900" y="2223095"/>
            <a:ext cx="167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kern="0" dirty="0">
                <a:solidFill>
                  <a:srgbClr val="231F20"/>
                </a:solidFill>
                <a:latin typeface="Arial"/>
                <a:cs typeface="Arial"/>
              </a:rPr>
              <a:t>Этот </a:t>
            </a:r>
            <a:r>
              <a:rPr lang="ru-RU" kern="0" dirty="0" smtClean="0">
                <a:solidFill>
                  <a:srgbClr val="231F20"/>
                </a:solidFill>
                <a:latin typeface="Arial"/>
                <a:cs typeface="Arial"/>
              </a:rPr>
              <a:t>мальчик </a:t>
            </a:r>
            <a:r>
              <a:rPr lang="ru-RU" kern="0" dirty="0">
                <a:solidFill>
                  <a:srgbClr val="231F20"/>
                </a:solidFill>
                <a:latin typeface="Arial"/>
                <a:cs typeface="Arial"/>
              </a:rPr>
              <a:t>такой </a:t>
            </a:r>
            <a:r>
              <a:rPr lang="ru-RU" kern="0" dirty="0" smtClean="0">
                <a:solidFill>
                  <a:srgbClr val="231F20"/>
                </a:solidFill>
                <a:latin typeface="Arial"/>
                <a:cs typeface="Arial"/>
              </a:rPr>
              <a:t>задира.</a:t>
            </a:r>
            <a:endParaRPr lang="ru-RU" kern="0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99" y="2231503"/>
            <a:ext cx="768349" cy="974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 descr="https://avatars.mds.yandex.net/get-zen_doc/22526/pub_5d1cc755af329300adf40735_5d1cc76cc3337d00adbc4a9b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949" y="2265691"/>
            <a:ext cx="925751" cy="90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49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75" y="9792"/>
            <a:ext cx="5765800" cy="3244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90000"/>
              </a:lnSpc>
              <a:defRPr/>
            </a:pP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500" y="-53975"/>
            <a:ext cx="5702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613776"/>
            <a:ext cx="2819400" cy="201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0050" y="22225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СЛОВА ОБЩЕГО РОДА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11499" y="403225"/>
            <a:ext cx="2657475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Имена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прилагательные </a:t>
            </a:r>
          </a:p>
          <a:p>
            <a:pPr lvl="0">
              <a:lnSpc>
                <a:spcPct val="90000"/>
              </a:lnSpc>
              <a:defRPr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них согласуются </a:t>
            </a:r>
          </a:p>
          <a:p>
            <a:pPr lvl="0">
              <a:lnSpc>
                <a:spcPct val="90000"/>
              </a:lnSpc>
              <a:defRPr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либо в мужском, </a:t>
            </a:r>
          </a:p>
          <a:p>
            <a:pPr lvl="0">
              <a:lnSpc>
                <a:spcPct val="90000"/>
              </a:lnSpc>
              <a:defRPr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либо в женском роде.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119660423"/>
              </p:ext>
            </p:extLst>
          </p:nvPr>
        </p:nvGraphicFramePr>
        <p:xfrm>
          <a:off x="2643638" y="1698625"/>
          <a:ext cx="3515862" cy="1503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810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0" y="0"/>
            <a:ext cx="5765800" cy="32448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8300" y="631825"/>
            <a:ext cx="5198229" cy="221806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ru-RU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Тренер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требовал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от нас </a:t>
            </a:r>
            <a:endParaRPr lang="ru-RU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полной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самоотдачи.</a:t>
            </a:r>
          </a:p>
          <a:p>
            <a:pPr marL="0" indent="0" eaLnBrk="1" hangingPunct="1">
              <a:buNone/>
              <a:defRPr/>
            </a:pP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endParaRPr lang="ru-RU" sz="11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buNone/>
              <a:defRPr/>
            </a:pPr>
            <a:endParaRPr lang="ru-RU" sz="11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buNone/>
              <a:defRPr/>
            </a:pPr>
            <a:endParaRPr lang="ru-RU" sz="11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buNone/>
              <a:defRPr/>
            </a:pPr>
            <a:r>
              <a:rPr lang="ru-RU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Тренер</a:t>
            </a:r>
            <a:r>
              <a:rPr lang="ru-RU" sz="16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гимнастике </a:t>
            </a:r>
            <a:endParaRPr lang="ru-RU" sz="1600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ru-RU" sz="16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проводила </a:t>
            </a:r>
            <a:r>
              <a:rPr lang="ru-RU" sz="1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занятия </a:t>
            </a:r>
            <a:endParaRPr lang="ru-RU" sz="1600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ru-RU" sz="16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зале.</a:t>
            </a:r>
            <a:endParaRPr lang="ru-RU" sz="1600" i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endParaRPr lang="ru-RU" sz="11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buNone/>
              <a:defRPr/>
            </a:pPr>
            <a:endParaRPr lang="ru-RU" sz="11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buNone/>
              <a:defRPr/>
            </a:pPr>
            <a:endParaRPr lang="ru-RU" sz="1100" i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1851025"/>
            <a:ext cx="1828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 descr="https://pbs.twimg.com/media/D5ToOwZWsAAIT-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327025"/>
            <a:ext cx="1796717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762361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ypresentation.ru/documents/2a827019e77144cff2f038eb6ea2316b/im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631825"/>
            <a:ext cx="10668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77108"/>
          </a:xfrm>
        </p:spPr>
        <p:txBody>
          <a:bodyPr/>
          <a:lstStyle/>
          <a:p>
            <a:pPr algn="ctr"/>
            <a:r>
              <a:rPr lang="ru-RU" sz="2400" dirty="0"/>
              <a:t>СЕГОДНЯ НА УРОКЕ: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06500" y="555625"/>
            <a:ext cx="4559300" cy="2031305"/>
          </a:xfrm>
          <a:prstGeom prst="rect">
            <a:avLst/>
          </a:prstGeom>
        </p:spPr>
        <p:txBody>
          <a:bodyPr wrap="square" lIns="91419" tIns="45710" rIns="91419" bIns="45710"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Вспомним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основные способы  </a:t>
            </a:r>
            <a:r>
              <a:rPr lang="ru-RU" dirty="0">
                <a:latin typeface="Arial" pitchFamily="34" charset="0"/>
                <a:cs typeface="Arial" pitchFamily="34" charset="0"/>
              </a:rPr>
              <a:t>определения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рода существительных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Научиться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правильно определять </a:t>
            </a:r>
            <a:r>
              <a:rPr lang="ru-RU" dirty="0">
                <a:latin typeface="Arial" pitchFamily="34" charset="0"/>
                <a:cs typeface="Arial" pitchFamily="34" charset="0"/>
              </a:rPr>
              <a:t>род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существительных.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Познакомимся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с понятием «общий род» у имён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существительных.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32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9700" y="102424"/>
            <a:ext cx="5486400" cy="923330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Существительные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называющие лиц по</a:t>
            </a:r>
            <a:b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профессии, по должности, по роду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занятий относятся к мужскому роду.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700" y="936625"/>
            <a:ext cx="5486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Хирург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повар, портной, директор, инженер, начальник, профессор, полковник….</a:t>
            </a:r>
          </a:p>
          <a:p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Прилагательные при таких существительных стоят в форме мужского рода. Если речь идёт о женщине, то на это укажет окончание глагола.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Директор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Саидова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похвалила нас за победу в олимпиаде. Кассир дала мне чек.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7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39700" y="123184"/>
            <a:ext cx="4995025" cy="3556019"/>
          </a:xfrm>
          <a:prstGeom prst="rect">
            <a:avLst/>
          </a:prstGeom>
        </p:spPr>
        <p:txBody>
          <a:bodyPr lIns="51481" tIns="25740" rIns="51481" bIns="25740"/>
          <a:lstStyle/>
          <a:p>
            <a:pPr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Найдите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тексте существительные общего рода. Объясните к лицу какого пола они относятся. Как вы это определили?</a:t>
            </a:r>
          </a:p>
          <a:p>
            <a:pPr>
              <a:lnSpc>
                <a:spcPct val="90000"/>
              </a:lnSpc>
              <a:defRPr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ru-RU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Старуха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сидит под окошком,</a:t>
            </a:r>
          </a:p>
          <a:p>
            <a:pPr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чём свет стоит мужа ругает:</a:t>
            </a:r>
          </a:p>
          <a:p>
            <a:pPr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«Дурачина ты, прямой простофиля!</a:t>
            </a:r>
          </a:p>
          <a:p>
            <a:pPr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Выпросил, простофиля, избу!»</a:t>
            </a:r>
          </a:p>
          <a:p>
            <a:pPr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(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А.С.Пушкин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90000"/>
              </a:lnSpc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ru-RU" sz="1100" dirty="0"/>
          </a:p>
          <a:p>
            <a:pPr algn="r">
              <a:lnSpc>
                <a:spcPct val="90000"/>
              </a:lnSpc>
              <a:defRPr/>
            </a:pPr>
            <a:endParaRPr lang="ru-RU" sz="800" b="1" u="sng" dirty="0">
              <a:latin typeface="Arial" charset="0"/>
            </a:endParaRPr>
          </a:p>
        </p:txBody>
      </p:sp>
      <p:pic>
        <p:nvPicPr>
          <p:cNvPr id="13315" name="Picture 4" descr="Сказка о рыбаке и рыбке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0" y="923022"/>
            <a:ext cx="1589052" cy="97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78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0" y="0"/>
            <a:ext cx="5765800" cy="32448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39700" y="403225"/>
            <a:ext cx="5085115" cy="221806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Существительные общего рода: 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дурачина, простофиля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eaLnBrk="1" hangingPunct="1">
              <a:buNone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	          </a:t>
            </a:r>
            <a:endParaRPr lang="ru-RU" dirty="0" smtClean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50000"/>
              </a:lnSpc>
              <a:buNone/>
              <a:defRPr/>
            </a:pPr>
            <a:endParaRPr lang="ru-RU" dirty="0" smtClean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50000"/>
              </a:lnSpc>
              <a:buNone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«Дурачина ты, прям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ой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простофиля!</a:t>
            </a:r>
          </a:p>
          <a:p>
            <a:pPr marL="0" indent="0" eaLnBrk="1" hangingPunct="1">
              <a:buNone/>
              <a:defRPr/>
            </a:pPr>
            <a:r>
              <a:rPr lang="ru-RU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Выпросил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простофиля, избу!»</a:t>
            </a:r>
          </a:p>
          <a:p>
            <a:pPr marL="0" indent="0" eaLnBrk="1" hangingPunct="1">
              <a:buNone/>
              <a:defRPr/>
            </a:pPr>
            <a:endParaRPr lang="ru-RU" dirty="0" smtClean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Существительные 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дурачина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простофиля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мужского рода, т. к. обозначают лицо мужского пола.</a:t>
            </a:r>
          </a:p>
        </p:txBody>
      </p:sp>
      <p:grpSp>
        <p:nvGrpSpPr>
          <p:cNvPr id="14340" name="Group 15"/>
          <p:cNvGrpSpPr>
            <a:grpSpLocks/>
          </p:cNvGrpSpPr>
          <p:nvPr/>
        </p:nvGrpSpPr>
        <p:grpSpPr bwMode="auto">
          <a:xfrm>
            <a:off x="2349500" y="1393825"/>
            <a:ext cx="908914" cy="102153"/>
            <a:chOff x="2290" y="1979"/>
            <a:chExt cx="908" cy="136"/>
          </a:xfrm>
        </p:grpSpPr>
        <p:sp>
          <p:nvSpPr>
            <p:cNvPr id="14342" name="Line 12"/>
            <p:cNvSpPr>
              <a:spLocks noChangeShapeType="1"/>
            </p:cNvSpPr>
            <p:nvPr/>
          </p:nvSpPr>
          <p:spPr bwMode="auto">
            <a:xfrm flipV="1">
              <a:off x="3198" y="1979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514807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343" name="Line 13"/>
            <p:cNvSpPr>
              <a:spLocks noChangeShapeType="1"/>
            </p:cNvSpPr>
            <p:nvPr/>
          </p:nvSpPr>
          <p:spPr bwMode="auto">
            <a:xfrm>
              <a:off x="2290" y="1979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514807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344" name="Line 14"/>
            <p:cNvSpPr>
              <a:spLocks noChangeShapeType="1"/>
            </p:cNvSpPr>
            <p:nvPr/>
          </p:nvSpPr>
          <p:spPr bwMode="auto">
            <a:xfrm>
              <a:off x="2290" y="1979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514807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pic>
        <p:nvPicPr>
          <p:cNvPr id="14341" name="Picture 11" descr="Сказка о рыбаке и рыбке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884362"/>
            <a:ext cx="1358900" cy="107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49500" y="936625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kern="0" dirty="0">
                <a:solidFill>
                  <a:srgbClr val="00009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какой?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87700" y="1165225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942787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Содержимое 2"/>
          <p:cNvSpPr>
            <a:spLocks noGrp="1"/>
          </p:cNvSpPr>
          <p:nvPr>
            <p:ph idx="4294967295"/>
          </p:nvPr>
        </p:nvSpPr>
        <p:spPr>
          <a:xfrm>
            <a:off x="139700" y="533400"/>
            <a:ext cx="5562600" cy="2206419"/>
          </a:xfrm>
          <a:prstGeom prst="rect">
            <a:avLst/>
          </a:prstGeom>
        </p:spPr>
        <p:txBody>
          <a:bodyPr lIns="51481" tIns="25740" rIns="51481" bIns="25740"/>
          <a:lstStyle/>
          <a:p>
            <a:pPr algn="l" eaLnBrk="1" hangingPunct="1"/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Пустомеля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– (пустослов) тот, кто болтает вздор;</a:t>
            </a:r>
          </a:p>
          <a:p>
            <a:pPr algn="l" eaLnBrk="1" hangingPunct="1"/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Ябеда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– 1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 мелкий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донос, клевета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 2) то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же, что ябедник;</a:t>
            </a:r>
          </a:p>
          <a:p>
            <a:pPr algn="l" eaLnBrk="1" hangingPunct="1"/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Тихоня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– тихий, смирный человек;</a:t>
            </a:r>
          </a:p>
          <a:p>
            <a:pPr algn="l" eaLnBrk="1" hangingPunct="1"/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Соня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– любящий много спать человек;</a:t>
            </a:r>
          </a:p>
          <a:p>
            <a:pPr algn="l" eaLnBrk="1" hangingPunct="1"/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Плакса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– тот, кто много и часто плачет;</a:t>
            </a:r>
          </a:p>
          <a:p>
            <a:pPr algn="l" eaLnBrk="1" hangingPunct="1"/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Лежебока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– лентяй, бездельник;</a:t>
            </a:r>
          </a:p>
          <a:p>
            <a:pPr algn="l" eaLnBrk="1" hangingPunct="1"/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Непоседа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– очень подвижный, беспокойный, суетливый ребёнок; </a:t>
            </a:r>
          </a:p>
          <a:p>
            <a:pPr algn="l" eaLnBrk="1" hangingPunct="1"/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Забияка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– тот, кто любит затевать драки, ссоры;</a:t>
            </a:r>
          </a:p>
          <a:p>
            <a:pPr algn="l" eaLnBrk="1" hangingPunct="1"/>
            <a:r>
              <a:rPr lang="ru-RU" alt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Неряха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– неряшливый человек;</a:t>
            </a:r>
          </a:p>
          <a:p>
            <a:pPr algn="l" eaLnBrk="1" hangingPunct="1"/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Белоручка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тот или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та, кто боится трудной, грубой работы.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00739" y="102424"/>
            <a:ext cx="51643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914400"/>
            <a:r>
              <a:rPr lang="ru-RU" kern="0" smtClean="0"/>
              <a:t>РАБОТА СО СЛОВАРЁМ</a:t>
            </a: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134048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428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199" y="479425"/>
            <a:ext cx="5689601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Найдите существительные общего рода, выпишите их. Составьте и запишите три пары предложений.</a:t>
            </a:r>
          </a:p>
          <a:p>
            <a:r>
              <a:rPr lang="ru-RU" sz="16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Образец: </a:t>
            </a:r>
            <a:r>
              <a:rPr lang="ru-RU" sz="1600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Засоня</a:t>
            </a:r>
            <a:r>
              <a:rPr lang="ru-RU" sz="16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Вова опять </a:t>
            </a:r>
            <a:r>
              <a:rPr lang="ru-RU" sz="1600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опаздал</a:t>
            </a:r>
            <a:r>
              <a:rPr lang="ru-RU" sz="16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Засоня</a:t>
            </a:r>
            <a:r>
              <a:rPr lang="ru-RU" sz="16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Оля на этот раз не проспала.                    </a:t>
            </a:r>
            <a:endParaRPr lang="ru-RU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500" y="1851025"/>
            <a:ext cx="556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Судья, проныра, зубрила, сорвиголова, директор, сластёна, милиционер, продавец, кассир, зевака, невежа, плакса, инженер,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неряха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лгунишка,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засоня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64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428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199" y="455851"/>
            <a:ext cx="568960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alt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Существительные общего рода: </a:t>
            </a:r>
            <a:r>
              <a:rPr lang="ru-RU" sz="160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проныра,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зубрила,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сорвиголова,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сластёна,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зевака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невежа, плакса,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неряха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лгунишка,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засоня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endParaRPr lang="ru-RU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6140" y="480983"/>
            <a:ext cx="255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6199" y="1165225"/>
            <a:ext cx="63119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ProximaNova"/>
              </a:rPr>
              <a:t>1. Новенькая </a:t>
            </a:r>
            <a:r>
              <a:rPr lang="ru-RU" sz="1600" dirty="0">
                <a:solidFill>
                  <a:srgbClr val="000000"/>
                </a:solidFill>
                <a:latin typeface="ProximaNova"/>
              </a:rPr>
              <a:t>ученица оказалась </a:t>
            </a:r>
            <a:r>
              <a:rPr lang="ru-RU" sz="1600" dirty="0" smtClean="0">
                <a:solidFill>
                  <a:srgbClr val="000000"/>
                </a:solidFill>
                <a:latin typeface="ProximaNova"/>
              </a:rPr>
              <a:t>настоящей </a:t>
            </a:r>
            <a:r>
              <a:rPr lang="ru-RU" sz="1600" dirty="0">
                <a:solidFill>
                  <a:srgbClr val="000000"/>
                </a:solidFill>
                <a:latin typeface="ProximaNova"/>
              </a:rPr>
              <a:t> </a:t>
            </a:r>
            <a:endParaRPr lang="ru-RU" sz="1600" dirty="0" smtClean="0">
              <a:solidFill>
                <a:srgbClr val="000000"/>
              </a:solidFill>
              <a:latin typeface="ProximaNova"/>
            </a:endParaRP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ProximaNova"/>
              </a:rPr>
              <a:t>сорвиголовой</a:t>
            </a:r>
            <a:r>
              <a:rPr lang="ru-RU" sz="1600" dirty="0" smtClean="0">
                <a:solidFill>
                  <a:srgbClr val="000000"/>
                </a:solidFill>
                <a:latin typeface="ProximaNova"/>
              </a:rPr>
              <a:t>. </a:t>
            </a:r>
            <a:r>
              <a:rPr lang="ru-RU" sz="1600" dirty="0" smtClean="0">
                <a:solidFill>
                  <a:srgbClr val="000000"/>
                </a:solidFill>
                <a:latin typeface="ProximaNova"/>
              </a:rPr>
              <a:t>Ну </a:t>
            </a:r>
            <a:r>
              <a:rPr lang="ru-RU" sz="1600" dirty="0">
                <a:solidFill>
                  <a:srgbClr val="000000"/>
                </a:solidFill>
                <a:latin typeface="ProximaNova"/>
              </a:rPr>
              <a:t>и</a:t>
            </a:r>
            <a:r>
              <a:rPr lang="ru-RU" sz="1600" b="1" dirty="0">
                <a:solidFill>
                  <a:srgbClr val="000000"/>
                </a:solidFill>
                <a:latin typeface="ProximaNova"/>
              </a:rPr>
              <a:t> 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ProximaNova"/>
              </a:rPr>
              <a:t>сорвиголова</a:t>
            </a:r>
            <a:r>
              <a:rPr lang="ru-RU" sz="1600" dirty="0">
                <a:solidFill>
                  <a:srgbClr val="000000"/>
                </a:solidFill>
                <a:latin typeface="ProximaNova"/>
              </a:rPr>
              <a:t> этот соседский </a:t>
            </a:r>
            <a:endParaRPr lang="ru-RU" sz="1600" dirty="0" smtClean="0">
              <a:solidFill>
                <a:srgbClr val="000000"/>
              </a:solidFill>
              <a:latin typeface="ProximaNova"/>
            </a:endParaRPr>
          </a:p>
          <a:p>
            <a:r>
              <a:rPr lang="ru-RU" sz="1600" dirty="0" smtClean="0">
                <a:solidFill>
                  <a:srgbClr val="000000"/>
                </a:solidFill>
                <a:latin typeface="ProximaNova"/>
              </a:rPr>
              <a:t>мальчишка</a:t>
            </a:r>
            <a:r>
              <a:rPr lang="ru-RU" sz="1600" dirty="0">
                <a:solidFill>
                  <a:srgbClr val="000000"/>
                </a:solidFill>
                <a:latin typeface="ProximaNova"/>
              </a:rPr>
              <a:t>!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>
                <a:solidFill>
                  <a:srgbClr val="000000"/>
                </a:solidFill>
                <a:latin typeface="ProximaNova"/>
              </a:rPr>
              <a:t>2</a:t>
            </a:r>
            <a:r>
              <a:rPr lang="ru-RU" sz="1600" dirty="0">
                <a:solidFill>
                  <a:srgbClr val="000000"/>
                </a:solidFill>
                <a:latin typeface="ProximaNova"/>
              </a:rPr>
              <a:t>. Анюта, какая же ты 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ProximaNova"/>
              </a:rPr>
              <a:t>сластёна</a:t>
            </a:r>
            <a:r>
              <a:rPr lang="ru-RU" sz="1600" dirty="0" smtClean="0">
                <a:solidFill>
                  <a:srgbClr val="000000"/>
                </a:solidFill>
                <a:latin typeface="ProximaNova"/>
              </a:rPr>
              <a:t>! Вовка </a:t>
            </a:r>
            <a:r>
              <a:rPr lang="ru-RU" sz="1600" dirty="0">
                <a:solidFill>
                  <a:srgbClr val="000000"/>
                </a:solidFill>
                <a:latin typeface="ProximaNova"/>
              </a:rPr>
              <a:t>был </a:t>
            </a:r>
            <a:r>
              <a:rPr lang="ru-RU" sz="1600" dirty="0" smtClean="0">
                <a:solidFill>
                  <a:srgbClr val="000000"/>
                </a:solidFill>
                <a:latin typeface="ProximaNova"/>
              </a:rPr>
              <a:t>большой</a:t>
            </a:r>
          </a:p>
          <a:p>
            <a:r>
              <a:rPr lang="ru-RU" sz="1600" dirty="0">
                <a:solidFill>
                  <a:srgbClr val="000000"/>
                </a:solidFill>
                <a:latin typeface="ProximaNova"/>
              </a:rPr>
              <a:t> 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ProximaNova"/>
              </a:rPr>
              <a:t>сластёной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ProximaNova"/>
              </a:rPr>
              <a:t>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000000"/>
                </a:solidFill>
                <a:latin typeface="ProximaNova"/>
              </a:rPr>
              <a:t>3. </a:t>
            </a:r>
            <a:r>
              <a:rPr lang="ru-RU" sz="1600" dirty="0" smtClean="0">
                <a:solidFill>
                  <a:srgbClr val="000000"/>
                </a:solidFill>
                <a:latin typeface="ProximaNova"/>
              </a:rPr>
              <a:t>В </a:t>
            </a:r>
            <a:r>
              <a:rPr lang="ru-RU" sz="1600" dirty="0">
                <a:solidFill>
                  <a:srgbClr val="000000"/>
                </a:solidFill>
                <a:latin typeface="ProximaNova"/>
              </a:rPr>
              <a:t>классе Таню за спиной обидно обзывали глупой </a:t>
            </a:r>
            <a:endParaRPr lang="ru-RU" sz="1600" dirty="0" smtClean="0">
              <a:solidFill>
                <a:srgbClr val="000000"/>
              </a:solidFill>
              <a:latin typeface="ProximaNova"/>
            </a:endParaRP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ProximaNova"/>
              </a:rPr>
              <a:t>зубрилой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ProximaNova"/>
              </a:rPr>
              <a:t>.</a:t>
            </a:r>
            <a:r>
              <a:rPr lang="ru-RU" sz="1600" dirty="0" smtClean="0">
                <a:solidFill>
                  <a:srgbClr val="000000"/>
                </a:solidFill>
                <a:latin typeface="ProximaNova"/>
              </a:rPr>
              <a:t> «</a:t>
            </a:r>
            <a:r>
              <a:rPr lang="ru-RU" sz="1600" dirty="0">
                <a:solidFill>
                  <a:srgbClr val="000000"/>
                </a:solidFill>
                <a:latin typeface="ProximaNova"/>
              </a:rPr>
              <a:t>Наш 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ProximaNova"/>
              </a:rPr>
              <a:t>зубрила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ProximaNova"/>
              </a:rPr>
              <a:t> </a:t>
            </a:r>
            <a:r>
              <a:rPr lang="ru-RU" sz="1600" dirty="0">
                <a:solidFill>
                  <a:srgbClr val="000000"/>
                </a:solidFill>
                <a:latin typeface="ProximaNova"/>
              </a:rPr>
              <a:t>сегодня тройку получил», - насмехались одноклассники над Сережей.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9140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429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199" y="529074"/>
            <a:ext cx="568960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Из упражнения </a:t>
            </a:r>
            <a:r>
              <a:rPr lang="ru-RU" alt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428 </a:t>
            </a:r>
            <a:r>
              <a:rPr lang="ru-RU" alt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выпишите оставшиеся имена существительные. Определите их род. Составьте и запишите именные словосочетания.</a:t>
            </a:r>
          </a:p>
          <a:p>
            <a:r>
              <a:rPr lang="ru-RU" sz="16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Образец: Строгий судья,...                    </a:t>
            </a:r>
            <a:endParaRPr lang="ru-RU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500" y="1851025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Судья, директор, милиционер, продавец, кассир,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34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429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3500" y="784225"/>
            <a:ext cx="556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Строгий судья (м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р), справедливый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 (м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высокий милиционер (м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вежливый продавец (м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новый кассир (м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главный инженер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36390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thumbs.dreamstime.com/b/%D1%83%D1%87%D0%B8%D1%82%D0%B5-%D1%8C-%D1%83%D0%BA%D0%B0%D0%B7%D1%8B%D0%B2%D0%B0%D1%8F-%D0%BD%D0%B0-chalckboard-7655908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0175"/>
            <a:ext cx="5765799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7900" y="309404"/>
            <a:ext cx="5410200" cy="246221"/>
          </a:xfrm>
        </p:spPr>
        <p:txBody>
          <a:bodyPr/>
          <a:lstStyle/>
          <a:p>
            <a:pPr algn="ctr"/>
            <a:r>
              <a:rPr lang="ru-RU" sz="1600" dirty="0"/>
              <a:t>САМОСТОЯТЕЛЬНАЯ РАБОТА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97100" y="696119"/>
            <a:ext cx="3200400" cy="1231106"/>
          </a:xfrm>
        </p:spPr>
        <p:txBody>
          <a:bodyPr/>
          <a:lstStyle/>
          <a:p>
            <a:pPr algn="ctr"/>
            <a:r>
              <a:rPr lang="ru-RU" sz="1600" b="1" i="0" dirty="0"/>
              <a:t> </a:t>
            </a:r>
            <a:r>
              <a:rPr lang="ru-RU" sz="1600" b="1" i="0" dirty="0">
                <a:solidFill>
                  <a:schemeClr val="bg1"/>
                </a:solidFill>
              </a:rPr>
              <a:t>§ </a:t>
            </a:r>
            <a:r>
              <a:rPr lang="ru-RU" sz="1600" b="1" i="0" dirty="0" smtClean="0">
                <a:solidFill>
                  <a:schemeClr val="bg1"/>
                </a:solidFill>
              </a:rPr>
              <a:t>70-71.</a:t>
            </a:r>
            <a:endParaRPr lang="ru-RU" sz="1600" b="1" i="0" dirty="0">
              <a:solidFill>
                <a:schemeClr val="bg1"/>
              </a:solidFill>
            </a:endParaRPr>
          </a:p>
          <a:p>
            <a:pPr algn="ctr"/>
            <a:r>
              <a:rPr lang="ru-RU" sz="1600" b="1" i="0" dirty="0">
                <a:solidFill>
                  <a:schemeClr val="bg1"/>
                </a:solidFill>
              </a:rPr>
              <a:t>ВЫПОЛНИТЬ </a:t>
            </a:r>
            <a:endParaRPr lang="ru-RU" sz="1600" b="1" i="0" dirty="0" smtClean="0">
              <a:solidFill>
                <a:schemeClr val="bg1"/>
              </a:solidFill>
            </a:endParaRPr>
          </a:p>
          <a:p>
            <a:pPr algn="ctr"/>
            <a:r>
              <a:rPr lang="ru-RU" sz="1600" b="1" i="0" dirty="0" smtClean="0">
                <a:solidFill>
                  <a:schemeClr val="bg1"/>
                </a:solidFill>
              </a:rPr>
              <a:t>УПРАЖНЕНИЯ 427 (</a:t>
            </a:r>
            <a:r>
              <a:rPr lang="ru-RU" sz="1600" b="1" i="0" dirty="0" err="1" smtClean="0">
                <a:solidFill>
                  <a:schemeClr val="bg1"/>
                </a:solidFill>
              </a:rPr>
              <a:t>стр</a:t>
            </a:r>
            <a:r>
              <a:rPr lang="ru-RU" sz="1600" b="1" i="0" dirty="0" smtClean="0">
                <a:solidFill>
                  <a:schemeClr val="bg1"/>
                </a:solidFill>
              </a:rPr>
              <a:t> 187), </a:t>
            </a:r>
            <a:r>
              <a:rPr lang="ru-RU" sz="1600" b="1" i="0" dirty="0">
                <a:solidFill>
                  <a:schemeClr val="bg1"/>
                </a:solidFill>
              </a:rPr>
              <a:t>430 (</a:t>
            </a:r>
            <a:r>
              <a:rPr lang="ru-RU" sz="1600" b="1" i="0" dirty="0" err="1">
                <a:solidFill>
                  <a:schemeClr val="bg1"/>
                </a:solidFill>
              </a:rPr>
              <a:t>стр</a:t>
            </a:r>
            <a:r>
              <a:rPr lang="ru-RU" sz="1600" b="1" i="0" dirty="0">
                <a:solidFill>
                  <a:schemeClr val="bg1"/>
                </a:solidFill>
              </a:rPr>
              <a:t> </a:t>
            </a:r>
            <a:r>
              <a:rPr lang="ru-RU" sz="1600" b="1" i="0" dirty="0" smtClean="0">
                <a:solidFill>
                  <a:schemeClr val="bg1"/>
                </a:solidFill>
              </a:rPr>
              <a:t>189). </a:t>
            </a:r>
          </a:p>
          <a:p>
            <a:pPr algn="ctr"/>
            <a:r>
              <a:rPr lang="ru-RU" sz="1600" b="1" i="0" dirty="0" smtClean="0">
                <a:solidFill>
                  <a:schemeClr val="bg1"/>
                </a:solidFill>
              </a:rPr>
              <a:t> </a:t>
            </a:r>
            <a:endParaRPr lang="ru-RU" sz="1600" b="1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06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1615"/>
            <a:ext cx="5765800" cy="261610"/>
          </a:xfrm>
        </p:spPr>
        <p:txBody>
          <a:bodyPr/>
          <a:lstStyle/>
          <a:p>
            <a:pPr algn="ctr"/>
            <a:r>
              <a:rPr lang="ru-RU" sz="1700" dirty="0" smtClean="0"/>
              <a:t>Распределите имена существительные по родам</a:t>
            </a:r>
            <a:endParaRPr lang="ru-RU" sz="17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5"/>
            <a:ext cx="5410199" cy="1231106"/>
          </a:xfrm>
        </p:spPr>
        <p:txBody>
          <a:bodyPr/>
          <a:lstStyle/>
          <a:p>
            <a:r>
              <a:rPr lang="ru-RU" i="0" dirty="0" smtClean="0"/>
              <a:t>     </a:t>
            </a:r>
            <a:r>
              <a:rPr lang="ru-RU" sz="1600" i="0" dirty="0" smtClean="0"/>
              <a:t>Лампа, сказка, друг, Миша, очередь, Костя, история, колдун, страх, голова, одеяло, кулак, стена, окно, испытание, радость, человек, дерево, пыль, солнце, облако, сирень, журавль, сумерки, платье, крыльцо, сутки.</a:t>
            </a:r>
            <a:r>
              <a:rPr lang="ru-RU" i="0" dirty="0" smtClean="0"/>
              <a:t> </a:t>
            </a:r>
            <a:endParaRPr lang="ru-RU" i="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811313"/>
              </p:ext>
            </p:extLst>
          </p:nvPr>
        </p:nvGraphicFramePr>
        <p:xfrm>
          <a:off x="368299" y="1947545"/>
          <a:ext cx="5181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200"/>
                <a:gridCol w="1727200"/>
                <a:gridCol w="1727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Мужской 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Женский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Средний 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445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1456630"/>
            <a:ext cx="5562600" cy="1384995"/>
          </a:xfrm>
        </p:spPr>
        <p:txBody>
          <a:bodyPr/>
          <a:lstStyle/>
          <a:p>
            <a:r>
              <a:rPr lang="ru-RU" sz="1800" i="0" dirty="0" smtClean="0"/>
              <a:t>   Например</a:t>
            </a:r>
            <a:r>
              <a:rPr lang="ru-RU" sz="1800" i="0" dirty="0" smtClean="0"/>
              <a:t>: ( что?)  </a:t>
            </a:r>
            <a:r>
              <a:rPr lang="ru-RU" sz="1800" dirty="0" smtClean="0">
                <a:solidFill>
                  <a:srgbClr val="FF0000"/>
                </a:solidFill>
              </a:rPr>
              <a:t>дом</a:t>
            </a:r>
            <a:r>
              <a:rPr lang="ru-RU" sz="1800" i="0" dirty="0" smtClean="0"/>
              <a:t>, </a:t>
            </a:r>
            <a:r>
              <a:rPr lang="ru-RU" sz="1800" i="0" dirty="0" smtClean="0">
                <a:solidFill>
                  <a:schemeClr val="accent1">
                    <a:lumMod val="50000"/>
                  </a:schemeClr>
                </a:solidFill>
              </a:rPr>
              <a:t>он мой</a:t>
            </a:r>
            <a:r>
              <a:rPr lang="ru-RU" sz="1800" i="0" dirty="0" smtClean="0"/>
              <a:t>, следовательно, </a:t>
            </a:r>
          </a:p>
          <a:p>
            <a:r>
              <a:rPr lang="ru-RU" sz="1800" i="0" dirty="0" smtClean="0"/>
              <a:t>это существительное </a:t>
            </a:r>
            <a:r>
              <a:rPr lang="ru-RU" sz="1800" i="0" dirty="0" smtClean="0">
                <a:solidFill>
                  <a:schemeClr val="accent1">
                    <a:lumMod val="50000"/>
                  </a:schemeClr>
                </a:solidFill>
              </a:rPr>
              <a:t>мужского рода</a:t>
            </a:r>
            <a:r>
              <a:rPr lang="ru-RU" sz="1800" i="0" dirty="0" smtClean="0"/>
              <a:t>; (что?) </a:t>
            </a:r>
            <a:r>
              <a:rPr lang="ru-RU" sz="1800" dirty="0" smtClean="0">
                <a:solidFill>
                  <a:srgbClr val="FF0000"/>
                </a:solidFill>
              </a:rPr>
              <a:t>сумерки</a:t>
            </a:r>
            <a:r>
              <a:rPr lang="ru-RU" sz="1800" i="0" dirty="0" smtClean="0"/>
              <a:t>, </a:t>
            </a:r>
            <a:r>
              <a:rPr lang="ru-RU" sz="1800" i="0" dirty="0" smtClean="0">
                <a:solidFill>
                  <a:schemeClr val="accent1">
                    <a:lumMod val="50000"/>
                  </a:schemeClr>
                </a:solidFill>
              </a:rPr>
              <a:t>они мои</a:t>
            </a:r>
            <a:r>
              <a:rPr lang="ru-RU" sz="1800" i="0" dirty="0" smtClean="0"/>
              <a:t>, формы единственного числа нет, следовательно, у существительного </a:t>
            </a:r>
            <a:r>
              <a:rPr lang="ru-RU" sz="1800" dirty="0" smtClean="0"/>
              <a:t>сумерки</a:t>
            </a:r>
            <a:r>
              <a:rPr lang="ru-RU" sz="1800" i="0" dirty="0" smtClean="0"/>
              <a:t> </a:t>
            </a:r>
            <a:r>
              <a:rPr lang="ru-RU" sz="1800" i="0" dirty="0" smtClean="0">
                <a:solidFill>
                  <a:schemeClr val="accent1">
                    <a:lumMod val="50000"/>
                  </a:schemeClr>
                </a:solidFill>
              </a:rPr>
              <a:t>род не определяется. </a:t>
            </a:r>
            <a:endParaRPr lang="ru-RU" sz="1800" i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5900" y="631825"/>
            <a:ext cx="54102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 </a:t>
            </a:r>
            <a:r>
              <a:rPr lang="ru-RU" dirty="0">
                <a:solidFill>
                  <a:srgbClr val="FF0000"/>
                </a:solidFill>
              </a:rPr>
              <a:t>Род имени существительного определяется по форме именительного падежа единственного числа.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723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500" y="555625"/>
            <a:ext cx="5638800" cy="2590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РОД ИМЕНИ СУЩЕСТВИТЕЛЬНОГО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5900" y="631825"/>
            <a:ext cx="5257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Женский род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запомню я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скажу: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«Она -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моя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И запомню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род мужской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И опять скажу: «Он -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мой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Средний род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оно,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моё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Это правило – твоё!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5126" name="Picture 6" descr="https://images.by.prom.st/116610994_w640_h640_kukl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656274"/>
            <a:ext cx="685800" cy="68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673132"/>
            <a:ext cx="609600" cy="666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 descr="https://proprikol.ru/wp-content/uploads/2020/05/kartinki-gribov-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365236"/>
            <a:ext cx="685800" cy="72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17" descr="https://clipart-best.com/img/apple/apple-clip-art-5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964" y="2358541"/>
            <a:ext cx="520700" cy="48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9" name="Picture 19" descr="https://s018.radikal.ru/i511/1612/c4/b95dea54a4e3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017549"/>
            <a:ext cx="868148" cy="105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1" name="Picture 21" descr="https://forum.stitch.su/uploads/monthly_2017_01/0_12b893_ec8ca712_orig.jpg.7ef17c47123fea043bb8ed5ef0b3540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242" y="1393825"/>
            <a:ext cx="721858" cy="66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88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1615"/>
            <a:ext cx="5765800" cy="261610"/>
          </a:xfrm>
        </p:spPr>
        <p:txBody>
          <a:bodyPr/>
          <a:lstStyle/>
          <a:p>
            <a:pPr algn="ctr"/>
            <a:r>
              <a:rPr lang="ru-RU" sz="1700" dirty="0" smtClean="0"/>
              <a:t>Распределите имена существительные по родам</a:t>
            </a:r>
            <a:endParaRPr lang="ru-RU" sz="17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2671604"/>
            <a:ext cx="5486399" cy="492443"/>
          </a:xfrm>
        </p:spPr>
        <p:txBody>
          <a:bodyPr/>
          <a:lstStyle/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     Сумерки, сутки – существительные,</a:t>
            </a:r>
            <a:r>
              <a:rPr lang="ru-RU" altLang="ru-RU" sz="16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имеющие  форму только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множественного числа.</a:t>
            </a:r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i="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69201"/>
              </p:ext>
            </p:extLst>
          </p:nvPr>
        </p:nvGraphicFramePr>
        <p:xfrm>
          <a:off x="368300" y="586105"/>
          <a:ext cx="5181600" cy="2061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200"/>
                <a:gridCol w="1727200"/>
                <a:gridCol w="1727200"/>
              </a:tblGrid>
              <a:tr h="3619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Мужской 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Женский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Средний 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695496">
                <a:tc>
                  <a:txBody>
                    <a:bodyPr/>
                    <a:lstStyle/>
                    <a:p>
                      <a:r>
                        <a:rPr lang="ru-RU" sz="16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друг, Миша, Костя, колдун, страх, кулак, человек, журавль.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лампа, сказка, история, голова, стена, очередь, пыль, радость, сирень.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одеяло, окно, испытание, дерево, солнце, облако, платье, крыльцо.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886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СУЩЕСТВИТЕЛЬНЫЕ ЖЕНСКОГО РОДА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39700" y="555625"/>
            <a:ext cx="5562599" cy="2769989"/>
          </a:xfrm>
        </p:spPr>
        <p:txBody>
          <a:bodyPr/>
          <a:lstStyle/>
          <a:p>
            <a:r>
              <a:rPr lang="ru-RU" dirty="0" smtClean="0"/>
              <a:t>     </a:t>
            </a:r>
            <a:r>
              <a:rPr lang="ru-RU" sz="1800" b="1" dirty="0" smtClean="0"/>
              <a:t>К </a:t>
            </a:r>
            <a:r>
              <a:rPr lang="ru-RU" sz="1800" b="1" i="0" dirty="0" smtClean="0"/>
              <a:t>женскому роду </a:t>
            </a:r>
            <a:r>
              <a:rPr lang="ru-RU" sz="1800" b="1" dirty="0" smtClean="0"/>
              <a:t>относятся:</a:t>
            </a:r>
          </a:p>
          <a:p>
            <a:r>
              <a:rPr lang="ru-RU" sz="1800" i="0" dirty="0" smtClean="0"/>
              <a:t>    </a:t>
            </a:r>
            <a:r>
              <a:rPr lang="ru-RU" sz="1800" i="0" dirty="0" smtClean="0"/>
              <a:t>1. Существительные</a:t>
            </a:r>
            <a:r>
              <a:rPr lang="ru-RU" sz="1800" i="0" dirty="0" smtClean="0"/>
              <a:t>, имеющие в форме именительного падежа единственного числа окончание </a:t>
            </a:r>
            <a:r>
              <a:rPr lang="ru-RU" sz="1800" i="0" dirty="0" smtClean="0">
                <a:solidFill>
                  <a:srgbClr val="FF0000"/>
                </a:solidFill>
              </a:rPr>
              <a:t>–а, -я</a:t>
            </a:r>
            <a:r>
              <a:rPr lang="ru-RU" sz="1800" i="0" dirty="0" smtClean="0"/>
              <a:t>, например: 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олимпиад-</a:t>
            </a:r>
            <a:r>
              <a:rPr lang="ru-RU" sz="1800" dirty="0" smtClean="0">
                <a:solidFill>
                  <a:srgbClr val="FF0000"/>
                </a:solidFill>
              </a:rPr>
              <a:t>а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Бухар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-</a:t>
            </a:r>
            <a:r>
              <a:rPr lang="ru-RU" sz="1800" dirty="0" smtClean="0">
                <a:solidFill>
                  <a:srgbClr val="FF0000"/>
                </a:solidFill>
              </a:rPr>
              <a:t>а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пустын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-</a:t>
            </a:r>
            <a:r>
              <a:rPr lang="ru-RU" sz="1800" dirty="0" smtClean="0">
                <a:solidFill>
                  <a:srgbClr val="FF0000"/>
                </a:solidFill>
              </a:rPr>
              <a:t>я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    </a:t>
            </a:r>
            <a:r>
              <a:rPr lang="ru-RU" sz="1800" dirty="0" smtClean="0"/>
              <a:t>2</a:t>
            </a:r>
            <a:r>
              <a:rPr lang="ru-RU" sz="1800" i="0" dirty="0" smtClean="0"/>
              <a:t>. Существительные с основой на мягкий согласный или шипящий  имеющие в родительном падеже окончание –и, например</a:t>
            </a:r>
            <a:r>
              <a:rPr lang="ru-RU" sz="1800" dirty="0" smtClean="0"/>
              <a:t>: 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герань –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геран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-</a:t>
            </a:r>
            <a:r>
              <a:rPr lang="ru-RU" sz="1800" dirty="0" smtClean="0">
                <a:solidFill>
                  <a:srgbClr val="FF0000"/>
                </a:solidFill>
              </a:rPr>
              <a:t>и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, лошадь –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лошад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-</a:t>
            </a:r>
            <a:r>
              <a:rPr lang="ru-RU" sz="1800" dirty="0" smtClean="0">
                <a:solidFill>
                  <a:srgbClr val="FF0000"/>
                </a:solidFill>
              </a:rPr>
              <a:t>и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, вещь – вещ-</a:t>
            </a:r>
            <a:r>
              <a:rPr lang="ru-RU" sz="1800" dirty="0" smtClean="0">
                <a:solidFill>
                  <a:srgbClr val="FF0000"/>
                </a:solidFill>
              </a:rPr>
              <a:t>и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, мышь –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мыш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-</a:t>
            </a:r>
            <a:r>
              <a:rPr lang="ru-RU" sz="1800" dirty="0" smtClean="0">
                <a:solidFill>
                  <a:srgbClr val="FF0000"/>
                </a:solidFill>
              </a:rPr>
              <a:t>и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70618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СУЩЕСТВИТЕЛЬНЫЕ МУЖСКОГО РОДА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39700" y="555625"/>
            <a:ext cx="5562599" cy="2769989"/>
          </a:xfrm>
        </p:spPr>
        <p:txBody>
          <a:bodyPr/>
          <a:lstStyle/>
          <a:p>
            <a:r>
              <a:rPr lang="ru-RU" dirty="0" smtClean="0"/>
              <a:t>     </a:t>
            </a:r>
            <a:r>
              <a:rPr lang="ru-RU" sz="1800" i="0" dirty="0" smtClean="0"/>
              <a:t>К </a:t>
            </a:r>
            <a:r>
              <a:rPr lang="ru-RU" sz="1800" i="0" dirty="0" smtClean="0">
                <a:solidFill>
                  <a:srgbClr val="FF0000"/>
                </a:solidFill>
              </a:rPr>
              <a:t>мужскому роду </a:t>
            </a:r>
            <a:r>
              <a:rPr lang="ru-RU" sz="1800" i="0" dirty="0" smtClean="0"/>
              <a:t>относятся</a:t>
            </a:r>
            <a:r>
              <a:rPr lang="ru-RU" sz="1800" dirty="0" smtClean="0"/>
              <a:t>:</a:t>
            </a:r>
          </a:p>
          <a:p>
            <a:r>
              <a:rPr lang="ru-RU" sz="1800" i="0" dirty="0" smtClean="0"/>
              <a:t>    </a:t>
            </a:r>
            <a:r>
              <a:rPr lang="ru-RU" sz="1800" i="0" dirty="0" smtClean="0"/>
              <a:t>1. Все </a:t>
            </a:r>
            <a:r>
              <a:rPr lang="ru-RU" sz="1800" i="0" dirty="0" smtClean="0"/>
              <a:t>существительные с </a:t>
            </a:r>
            <a:r>
              <a:rPr lang="ru-RU" sz="1800" i="0" u="sng" dirty="0" smtClean="0"/>
              <a:t>нулевым</a:t>
            </a:r>
            <a:r>
              <a:rPr lang="ru-RU" sz="1800" i="0" dirty="0" smtClean="0"/>
              <a:t> </a:t>
            </a:r>
            <a:r>
              <a:rPr lang="ru-RU" sz="1800" i="0" u="sng" dirty="0" smtClean="0"/>
              <a:t>окончанием</a:t>
            </a:r>
            <a:r>
              <a:rPr lang="ru-RU" sz="1800" i="0" dirty="0" smtClean="0"/>
              <a:t>, имеющие в </a:t>
            </a:r>
            <a:r>
              <a:rPr lang="ru-RU" sz="1800" i="0" u="sng" dirty="0" smtClean="0"/>
              <a:t>родительном</a:t>
            </a:r>
            <a:r>
              <a:rPr lang="ru-RU" sz="1800" i="0" dirty="0" smtClean="0"/>
              <a:t> падеже  окончание </a:t>
            </a:r>
            <a:r>
              <a:rPr lang="ru-RU" sz="1800" i="0" dirty="0" smtClean="0">
                <a:solidFill>
                  <a:srgbClr val="FF0000"/>
                </a:solidFill>
              </a:rPr>
              <a:t>–а, -я</a:t>
            </a:r>
            <a:r>
              <a:rPr lang="ru-RU" sz="1800" i="0" dirty="0" smtClean="0"/>
              <a:t>, например: 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Узбекистан – Узбекистан-</a:t>
            </a:r>
            <a:r>
              <a:rPr lang="ru-RU" sz="1800" dirty="0" smtClean="0">
                <a:solidFill>
                  <a:srgbClr val="FF0000"/>
                </a:solidFill>
              </a:rPr>
              <a:t>а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Китаб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–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Китаб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-</a:t>
            </a:r>
            <a:r>
              <a:rPr lang="ru-RU" sz="1800" dirty="0" smtClean="0">
                <a:solidFill>
                  <a:srgbClr val="FF0000"/>
                </a:solidFill>
              </a:rPr>
              <a:t>а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, гербарий –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гербари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-</a:t>
            </a:r>
            <a:r>
              <a:rPr lang="ru-RU" sz="1800" dirty="0" smtClean="0">
                <a:solidFill>
                  <a:srgbClr val="FF0000"/>
                </a:solidFill>
              </a:rPr>
              <a:t>я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, океан – океан-</a:t>
            </a:r>
            <a:r>
              <a:rPr lang="ru-RU" sz="1800" dirty="0" smtClean="0">
                <a:solidFill>
                  <a:srgbClr val="FF0000"/>
                </a:solidFill>
              </a:rPr>
              <a:t>а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;</a:t>
            </a:r>
            <a:endParaRPr lang="ru-RU" sz="1800" dirty="0" smtClean="0"/>
          </a:p>
          <a:p>
            <a:r>
              <a:rPr lang="ru-RU" sz="1800" dirty="0" smtClean="0"/>
              <a:t>    </a:t>
            </a:r>
            <a:r>
              <a:rPr lang="ru-RU" sz="1800" dirty="0" smtClean="0"/>
              <a:t>2</a:t>
            </a:r>
            <a:r>
              <a:rPr lang="ru-RU" sz="1800" i="0" dirty="0" smtClean="0"/>
              <a:t>. Существительные, имеющие в форме </a:t>
            </a:r>
            <a:r>
              <a:rPr lang="ru-RU" sz="1800" i="0" u="sng" dirty="0" smtClean="0"/>
              <a:t>именительного</a:t>
            </a:r>
            <a:r>
              <a:rPr lang="ru-RU" sz="1800" i="0" dirty="0" smtClean="0"/>
              <a:t> падежа единственного числа окончание </a:t>
            </a:r>
            <a:r>
              <a:rPr lang="ru-RU" sz="1800" i="0" dirty="0" smtClean="0">
                <a:solidFill>
                  <a:srgbClr val="FF0000"/>
                </a:solidFill>
              </a:rPr>
              <a:t>–а </a:t>
            </a:r>
            <a:r>
              <a:rPr lang="ru-RU" sz="1800" i="0" dirty="0" smtClean="0"/>
              <a:t>или –</a:t>
            </a:r>
            <a:r>
              <a:rPr lang="ru-RU" sz="1800" i="0" dirty="0" smtClean="0">
                <a:solidFill>
                  <a:srgbClr val="FF0000"/>
                </a:solidFill>
              </a:rPr>
              <a:t>я</a:t>
            </a:r>
            <a:r>
              <a:rPr lang="ru-RU" sz="1800" i="0" dirty="0" smtClean="0"/>
              <a:t> и </a:t>
            </a:r>
            <a:r>
              <a:rPr lang="ru-RU" sz="1800" i="0" u="sng" dirty="0" smtClean="0"/>
              <a:t>обозначающие лиц мужского пола</a:t>
            </a:r>
            <a:r>
              <a:rPr lang="ru-RU" sz="1800" i="0" dirty="0" smtClean="0"/>
              <a:t>, например</a:t>
            </a:r>
            <a:r>
              <a:rPr lang="ru-RU" sz="1800" dirty="0" smtClean="0"/>
              <a:t>: 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юнг-</a:t>
            </a:r>
            <a:r>
              <a:rPr lang="ru-RU" sz="1800" dirty="0" smtClean="0">
                <a:solidFill>
                  <a:srgbClr val="FF0000"/>
                </a:solidFill>
              </a:rPr>
              <a:t>а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юнош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-</a:t>
            </a:r>
            <a:r>
              <a:rPr lang="ru-RU" sz="1800" dirty="0" smtClean="0">
                <a:solidFill>
                  <a:srgbClr val="FF0000"/>
                </a:solidFill>
              </a:rPr>
              <a:t>а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, мужчин-</a:t>
            </a:r>
            <a:r>
              <a:rPr lang="ru-RU" sz="1800" dirty="0" smtClean="0">
                <a:solidFill>
                  <a:srgbClr val="FF0000"/>
                </a:solidFill>
              </a:rPr>
              <a:t>а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2484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/>
          <a:lstStyle/>
          <a:p>
            <a:r>
              <a:rPr lang="ru-RU" dirty="0" smtClean="0"/>
              <a:t>СУЩЕСТВИТЕЛЬНЫЕ СРЕДНЕГО РОДА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39700" y="631825"/>
            <a:ext cx="5562599" cy="2123658"/>
          </a:xfrm>
        </p:spPr>
        <p:txBody>
          <a:bodyPr/>
          <a:lstStyle/>
          <a:p>
            <a:r>
              <a:rPr lang="ru-RU" dirty="0" smtClean="0"/>
              <a:t>     </a:t>
            </a:r>
            <a:r>
              <a:rPr lang="ru-RU" sz="2000" i="0" dirty="0" smtClean="0"/>
              <a:t>К </a:t>
            </a:r>
            <a:r>
              <a:rPr lang="ru-RU" sz="2000" i="0" dirty="0" smtClean="0">
                <a:solidFill>
                  <a:srgbClr val="FF0000"/>
                </a:solidFill>
              </a:rPr>
              <a:t>среднему роду </a:t>
            </a:r>
            <a:r>
              <a:rPr lang="ru-RU" sz="2000" i="0" dirty="0" smtClean="0"/>
              <a:t>относятся</a:t>
            </a:r>
            <a:r>
              <a:rPr lang="ru-RU" sz="2000" dirty="0" smtClean="0"/>
              <a:t>:</a:t>
            </a:r>
          </a:p>
          <a:p>
            <a:r>
              <a:rPr lang="ru-RU" sz="2000" i="0" dirty="0" smtClean="0"/>
              <a:t>   </a:t>
            </a:r>
            <a:r>
              <a:rPr lang="ru-RU" sz="2000" i="0" dirty="0" smtClean="0"/>
              <a:t>1</a:t>
            </a:r>
            <a:r>
              <a:rPr lang="ru-RU" sz="2000" i="0" dirty="0" smtClean="0"/>
              <a:t>. Существительные, имеющие окончание </a:t>
            </a:r>
          </a:p>
          <a:p>
            <a:r>
              <a:rPr lang="ru-RU" sz="2000" i="0" dirty="0" smtClean="0">
                <a:solidFill>
                  <a:srgbClr val="FF0000"/>
                </a:solidFill>
              </a:rPr>
              <a:t>-о, (-е)</a:t>
            </a:r>
            <a:r>
              <a:rPr lang="ru-RU" sz="2000" i="0" dirty="0" smtClean="0"/>
              <a:t>, например: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</a:rPr>
              <a:t>окн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-</a:t>
            </a:r>
            <a:r>
              <a:rPr lang="ru-RU" sz="2000" dirty="0" smtClean="0">
                <a:solidFill>
                  <a:srgbClr val="FF0000"/>
                </a:solidFill>
              </a:rPr>
              <a:t>о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, мор-</a:t>
            </a:r>
            <a:r>
              <a:rPr lang="ru-RU" sz="2000" dirty="0" smtClean="0">
                <a:solidFill>
                  <a:srgbClr val="FF0000"/>
                </a:solidFill>
              </a:rPr>
              <a:t>е.</a:t>
            </a:r>
            <a:endParaRPr lang="ru-RU" sz="2000" dirty="0" smtClean="0"/>
          </a:p>
          <a:p>
            <a:r>
              <a:rPr lang="ru-RU" sz="2000" dirty="0" smtClean="0"/>
              <a:t>   </a:t>
            </a:r>
            <a:r>
              <a:rPr lang="ru-RU" sz="2000" dirty="0" smtClean="0"/>
              <a:t>2</a:t>
            </a:r>
            <a:r>
              <a:rPr lang="ru-RU" sz="2000" i="0" dirty="0" smtClean="0"/>
              <a:t>. Десять существительных на –</a:t>
            </a:r>
            <a:r>
              <a:rPr lang="ru-RU" sz="2000" i="0" dirty="0" err="1" smtClean="0"/>
              <a:t>мя</a:t>
            </a:r>
            <a:r>
              <a:rPr lang="ru-RU" sz="2000" i="0" dirty="0" smtClean="0"/>
              <a:t>: </a:t>
            </a:r>
            <a:r>
              <a:rPr lang="ru-RU" sz="2000" i="0" dirty="0" err="1" smtClean="0"/>
              <a:t>вре-</a:t>
            </a:r>
            <a:r>
              <a:rPr lang="ru-RU" sz="2000" i="0" dirty="0" err="1" smtClean="0">
                <a:solidFill>
                  <a:srgbClr val="FF0000"/>
                </a:solidFill>
              </a:rPr>
              <a:t>м</a:t>
            </a:r>
            <a:r>
              <a:rPr lang="ru-RU" sz="2000" dirty="0" err="1" smtClean="0">
                <a:solidFill>
                  <a:srgbClr val="FF0000"/>
                </a:solidFill>
              </a:rPr>
              <a:t>я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, се-</a:t>
            </a:r>
            <a:r>
              <a:rPr lang="ru-RU" sz="2000" i="0" dirty="0" err="1" smtClean="0">
                <a:solidFill>
                  <a:srgbClr val="FF0000"/>
                </a:solidFill>
              </a:rPr>
              <a:t>м</a:t>
            </a:r>
            <a:r>
              <a:rPr lang="ru-RU" sz="2000" dirty="0" err="1" smtClean="0">
                <a:solidFill>
                  <a:srgbClr val="FF0000"/>
                </a:solidFill>
              </a:rPr>
              <a:t>я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, и-</a:t>
            </a:r>
            <a:r>
              <a:rPr lang="ru-RU" sz="2000" i="0" dirty="0" err="1" smtClean="0">
                <a:solidFill>
                  <a:srgbClr val="FF0000"/>
                </a:solidFill>
              </a:rPr>
              <a:t>м</a:t>
            </a:r>
            <a:r>
              <a:rPr lang="ru-RU" sz="2000" dirty="0" err="1" smtClean="0">
                <a:solidFill>
                  <a:srgbClr val="FF0000"/>
                </a:solidFill>
              </a:rPr>
              <a:t>я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</a:rPr>
              <a:t>зна-</a:t>
            </a:r>
            <a:r>
              <a:rPr lang="ru-RU" sz="2000" i="0" dirty="0" err="1" smtClean="0">
                <a:solidFill>
                  <a:srgbClr val="FF0000"/>
                </a:solidFill>
              </a:rPr>
              <a:t>м</a:t>
            </a:r>
            <a:r>
              <a:rPr lang="ru-RU" sz="2000" dirty="0" err="1" smtClean="0">
                <a:solidFill>
                  <a:srgbClr val="FF0000"/>
                </a:solidFill>
              </a:rPr>
              <a:t>я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</a:rPr>
              <a:t>пла-</a:t>
            </a:r>
            <a:r>
              <a:rPr lang="ru-RU" sz="2000" i="0" dirty="0" err="1">
                <a:solidFill>
                  <a:srgbClr val="FF0000"/>
                </a:solidFill>
              </a:rPr>
              <a:t>м</a:t>
            </a:r>
            <a:r>
              <a:rPr lang="ru-RU" sz="2000" dirty="0" err="1">
                <a:solidFill>
                  <a:srgbClr val="FF0000"/>
                </a:solidFill>
              </a:rPr>
              <a:t>я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, те-</a:t>
            </a:r>
            <a:r>
              <a:rPr lang="ru-RU" sz="2000" i="0" dirty="0" err="1">
                <a:solidFill>
                  <a:srgbClr val="FF0000"/>
                </a:solidFill>
              </a:rPr>
              <a:t>м</a:t>
            </a:r>
            <a:r>
              <a:rPr lang="ru-RU" sz="2000" dirty="0" err="1">
                <a:solidFill>
                  <a:srgbClr val="FF0000"/>
                </a:solidFill>
              </a:rPr>
              <a:t>я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, вы-</a:t>
            </a:r>
            <a:r>
              <a:rPr lang="ru-RU" sz="2000" i="0" dirty="0" err="1">
                <a:solidFill>
                  <a:srgbClr val="FF0000"/>
                </a:solidFill>
              </a:rPr>
              <a:t>м</a:t>
            </a:r>
            <a:r>
              <a:rPr lang="ru-RU" sz="2000" dirty="0" err="1">
                <a:solidFill>
                  <a:srgbClr val="FF0000"/>
                </a:solidFill>
              </a:rPr>
              <a:t>я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</a:rPr>
              <a:t>бре-</a:t>
            </a:r>
            <a:r>
              <a:rPr lang="ru-RU" sz="2000" i="0" dirty="0" err="1">
                <a:solidFill>
                  <a:srgbClr val="FF0000"/>
                </a:solidFill>
              </a:rPr>
              <a:t>м</a:t>
            </a:r>
            <a:r>
              <a:rPr lang="ru-RU" sz="2000" dirty="0" err="1">
                <a:solidFill>
                  <a:srgbClr val="FF0000"/>
                </a:solidFill>
              </a:rPr>
              <a:t>я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</a:rPr>
              <a:t>стре-</a:t>
            </a:r>
            <a:r>
              <a:rPr lang="ru-RU" sz="2000" i="0" dirty="0" err="1">
                <a:solidFill>
                  <a:srgbClr val="FF0000"/>
                </a:solidFill>
              </a:rPr>
              <a:t>м</a:t>
            </a:r>
            <a:r>
              <a:rPr lang="ru-RU" sz="2000" dirty="0" err="1">
                <a:solidFill>
                  <a:srgbClr val="FF0000"/>
                </a:solidFill>
              </a:rPr>
              <a:t>я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</a:rPr>
              <a:t>пле-</a:t>
            </a:r>
            <a:r>
              <a:rPr lang="ru-RU" sz="2000" i="0" dirty="0" err="1" smtClean="0">
                <a:solidFill>
                  <a:srgbClr val="FF0000"/>
                </a:solidFill>
              </a:rPr>
              <a:t>м</a:t>
            </a:r>
            <a:r>
              <a:rPr lang="ru-RU" sz="2000" dirty="0" err="1" smtClean="0">
                <a:solidFill>
                  <a:srgbClr val="FF0000"/>
                </a:solidFill>
              </a:rPr>
              <a:t>я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00168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6902</TotalTime>
  <Words>1366</Words>
  <Application>Microsoft Office PowerPoint</Application>
  <PresentationFormat>Произвольный</PresentationFormat>
  <Paragraphs>165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Calibri</vt:lpstr>
      <vt:lpstr>ProximaNova</vt:lpstr>
      <vt:lpstr>Tahoma</vt:lpstr>
      <vt:lpstr>Wingdings</vt:lpstr>
      <vt:lpstr>Office Theme</vt:lpstr>
      <vt:lpstr>Оформление по умолчанию</vt:lpstr>
      <vt:lpstr>Сумерки</vt:lpstr>
      <vt:lpstr>Презентация PowerPoint</vt:lpstr>
      <vt:lpstr>СЕГОДНЯ НА УРОКЕ:  </vt:lpstr>
      <vt:lpstr>Распределите имена существительные по родам</vt:lpstr>
      <vt:lpstr>Презентация PowerPoint</vt:lpstr>
      <vt:lpstr>РОД ИМЕНИ СУЩЕСТВИТЕЛЬНОГО</vt:lpstr>
      <vt:lpstr>Распределите имена существительные по родам</vt:lpstr>
      <vt:lpstr>СУЩЕСТВИТЕЛЬНЫЕ ЖЕНСКОГО РОДА</vt:lpstr>
      <vt:lpstr>СУЩЕСТВИТЕЛЬНЫЕ МУЖСКОГО РОДА</vt:lpstr>
      <vt:lpstr>СУЩЕСТВИТЕЛЬНЫЕ СРЕДНЕГО РОДА</vt:lpstr>
      <vt:lpstr>Презентация PowerPoint</vt:lpstr>
      <vt:lpstr>УПРАЖНЕНИЕ 421</vt:lpstr>
      <vt:lpstr>УПРАЖНЕНИЕ 421</vt:lpstr>
      <vt:lpstr>УПРАЖНЕНИЕ 422</vt:lpstr>
      <vt:lpstr>УПРАЖНЕНИЕ 422</vt:lpstr>
      <vt:lpstr>УПРАЖНЕНИЕ 422</vt:lpstr>
      <vt:lpstr>ОПРЕДЕЛИТЕ РОД СУЩЕСТВИТЕЛЬНЫХ</vt:lpstr>
      <vt:lpstr>Презентация PowerPoint</vt:lpstr>
      <vt:lpstr>Презентация PowerPoint</vt:lpstr>
      <vt:lpstr>Презентация PowerPoint</vt:lpstr>
      <vt:lpstr>     Существительные, называющие лиц по профессии, по должности, по роду занятий относятся к мужскому роду.</vt:lpstr>
      <vt:lpstr>Презентация PowerPoint</vt:lpstr>
      <vt:lpstr>Презентация PowerPoint</vt:lpstr>
      <vt:lpstr>Презентация PowerPoint</vt:lpstr>
      <vt:lpstr>УПРАЖНЕНИЕ 428</vt:lpstr>
      <vt:lpstr>УПРАЖНЕНИЕ 428</vt:lpstr>
      <vt:lpstr>УПРАЖНЕНИЕ 429</vt:lpstr>
      <vt:lpstr>УПРАЖНЕНИЕ 429</vt:lpstr>
      <vt:lpstr>САМОСТОЯТЕЛЬНАЯ РАБОТА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 </dc:title>
  <cp:lastModifiedBy>ТСБ-1</cp:lastModifiedBy>
  <cp:revision>744</cp:revision>
  <dcterms:created xsi:type="dcterms:W3CDTF">2020-04-13T08:05:16Z</dcterms:created>
  <dcterms:modified xsi:type="dcterms:W3CDTF">2021-02-15T09:24:36Z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