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9" r:id="rId2"/>
    <p:sldId id="390" r:id="rId3"/>
    <p:sldId id="451" r:id="rId4"/>
    <p:sldId id="455" r:id="rId5"/>
    <p:sldId id="468" r:id="rId6"/>
    <p:sldId id="480" r:id="rId7"/>
    <p:sldId id="481" r:id="rId8"/>
    <p:sldId id="482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43" r:id="rId19"/>
    <p:sldId id="469" r:id="rId20"/>
    <p:sldId id="486" r:id="rId21"/>
    <p:sldId id="489" r:id="rId22"/>
    <p:sldId id="487" r:id="rId23"/>
    <p:sldId id="488" r:id="rId24"/>
    <p:sldId id="483" r:id="rId25"/>
    <p:sldId id="491" r:id="rId26"/>
    <p:sldId id="492" r:id="rId27"/>
    <p:sldId id="493" r:id="rId28"/>
    <p:sldId id="494" r:id="rId29"/>
    <p:sldId id="496" r:id="rId30"/>
    <p:sldId id="495" r:id="rId31"/>
    <p:sldId id="497" r:id="rId32"/>
    <p:sldId id="498" r:id="rId33"/>
    <p:sldId id="294" r:id="rId34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  <a:srgbClr val="2EDE32"/>
    <a:srgbClr val="000000"/>
    <a:srgbClr val="CCECFF"/>
    <a:srgbClr val="0000FF"/>
    <a:srgbClr val="5ACD3F"/>
    <a:srgbClr val="FFCC66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7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250F5-3A11-42EA-A8B1-2790BC78D3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3D5F87-E5DF-4FCB-AE7A-CA9E9400E96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Морфологические признаки</a:t>
          </a:r>
          <a:endParaRPr lang="ru-RU" sz="16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D46EB-4C0C-4305-B961-3914612AE977}" type="parTrans" cxnId="{025BFD9B-B34C-4645-86A2-A1822FDA8ACC}">
      <dgm:prSet/>
      <dgm:spPr/>
      <dgm:t>
        <a:bodyPr/>
        <a:lstStyle/>
        <a:p>
          <a:endParaRPr lang="ru-RU"/>
        </a:p>
      </dgm:t>
    </dgm:pt>
    <dgm:pt modelId="{3D67B290-9D0E-49AF-9F45-73296947C7C6}" type="sibTrans" cxnId="{025BFD9B-B34C-4645-86A2-A1822FDA8ACC}">
      <dgm:prSet/>
      <dgm:spPr/>
      <dgm:t>
        <a:bodyPr/>
        <a:lstStyle/>
        <a:p>
          <a:endParaRPr lang="ru-RU"/>
        </a:p>
      </dgm:t>
    </dgm:pt>
    <dgm:pt modelId="{98011FF7-A37F-4E6F-94FE-2A10E60FE1F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Постоянные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BF4E1-A912-4E1B-BA94-610FA970291F}" type="parTrans" cxnId="{C13FAD24-7900-4D53-B14A-312FC7E28263}">
      <dgm:prSet/>
      <dgm:spPr/>
      <dgm:t>
        <a:bodyPr/>
        <a:lstStyle/>
        <a:p>
          <a:endParaRPr lang="ru-RU"/>
        </a:p>
      </dgm:t>
    </dgm:pt>
    <dgm:pt modelId="{6CE06B64-87AA-4F88-90FA-ABD71FCA114E}" type="sibTrans" cxnId="{C13FAD24-7900-4D53-B14A-312FC7E28263}">
      <dgm:prSet/>
      <dgm:spPr/>
      <dgm:t>
        <a:bodyPr/>
        <a:lstStyle/>
        <a:p>
          <a:endParaRPr lang="ru-RU"/>
        </a:p>
      </dgm:t>
    </dgm:pt>
    <dgm:pt modelId="{CEBF9523-6161-4622-A386-B0844C2978D6}">
      <dgm:prSet phldrT="[Текст]" custT="1"/>
      <dgm:spPr/>
      <dgm:t>
        <a:bodyPr/>
        <a:lstStyle/>
        <a:p>
          <a:pPr algn="l"/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Собствен-ное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или </a:t>
          </a:r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нарицатель-ное</a:t>
          </a:r>
          <a:endParaRPr lang="ru-RU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FC2FA5-F92B-482C-89B3-3FC96EB0C14F}" type="parTrans" cxnId="{00433625-DC88-470B-A4D4-FACE17398200}">
      <dgm:prSet/>
      <dgm:spPr/>
      <dgm:t>
        <a:bodyPr/>
        <a:lstStyle/>
        <a:p>
          <a:endParaRPr lang="ru-RU"/>
        </a:p>
      </dgm:t>
    </dgm:pt>
    <dgm:pt modelId="{8B94F91C-6133-4FF4-A18B-BBD1C56AF386}" type="sibTrans" cxnId="{00433625-DC88-470B-A4D4-FACE17398200}">
      <dgm:prSet/>
      <dgm:spPr/>
      <dgm:t>
        <a:bodyPr/>
        <a:lstStyle/>
        <a:p>
          <a:endParaRPr lang="ru-RU"/>
        </a:p>
      </dgm:t>
    </dgm:pt>
    <dgm:pt modelId="{B64FD3AE-8C8B-4FAD-82EA-F7FA286B129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Непостоянные 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07CC2-2924-4D25-9645-8E33A50A66F1}" type="parTrans" cxnId="{A6EFDCE7-95BD-4B31-9DCD-AF6328D5D883}">
      <dgm:prSet/>
      <dgm:spPr/>
      <dgm:t>
        <a:bodyPr/>
        <a:lstStyle/>
        <a:p>
          <a:endParaRPr lang="ru-RU"/>
        </a:p>
      </dgm:t>
    </dgm:pt>
    <dgm:pt modelId="{7906159C-73ED-420C-B86B-6D00796AB4CA}" type="sibTrans" cxnId="{A6EFDCE7-95BD-4B31-9DCD-AF6328D5D883}">
      <dgm:prSet/>
      <dgm:spPr/>
      <dgm:t>
        <a:bodyPr/>
        <a:lstStyle/>
        <a:p>
          <a:endParaRPr lang="ru-RU"/>
        </a:p>
      </dgm:t>
    </dgm:pt>
    <dgm:pt modelId="{B42E450D-BCA0-422D-8863-508EFFDA5792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Падеж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E3178C32-C838-46A8-99AD-BA0FDBE3A2BB}" type="parTrans" cxnId="{551D4FFF-EFCC-4DD3-9768-8269DB05E71A}">
      <dgm:prSet/>
      <dgm:spPr/>
      <dgm:t>
        <a:bodyPr/>
        <a:lstStyle/>
        <a:p>
          <a:endParaRPr lang="ru-RU"/>
        </a:p>
      </dgm:t>
    </dgm:pt>
    <dgm:pt modelId="{4FE189AC-F537-4562-81E4-BE5B0C2851F7}" type="sibTrans" cxnId="{551D4FFF-EFCC-4DD3-9768-8269DB05E71A}">
      <dgm:prSet/>
      <dgm:spPr/>
      <dgm:t>
        <a:bodyPr/>
        <a:lstStyle/>
        <a:p>
          <a:endParaRPr lang="ru-RU"/>
        </a:p>
      </dgm:t>
    </dgm:pt>
    <dgm:pt modelId="{0CC04B86-EA8F-4806-BD51-92993ACCB28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Род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809BB-6292-4E56-8FBF-C40D676CBECB}" type="parTrans" cxnId="{A7698B0A-3E0B-4082-BAE2-9651D781D26C}">
      <dgm:prSet/>
      <dgm:spPr/>
      <dgm:t>
        <a:bodyPr/>
        <a:lstStyle/>
        <a:p>
          <a:endParaRPr lang="ru-RU"/>
        </a:p>
      </dgm:t>
    </dgm:pt>
    <dgm:pt modelId="{83EBFF42-5816-4AD7-856D-09BD774743B8}" type="sibTrans" cxnId="{A7698B0A-3E0B-4082-BAE2-9651D781D26C}">
      <dgm:prSet/>
      <dgm:spPr/>
      <dgm:t>
        <a:bodyPr/>
        <a:lstStyle/>
        <a:p>
          <a:endParaRPr lang="ru-RU"/>
        </a:p>
      </dgm:t>
    </dgm:pt>
    <dgm:pt modelId="{BB511580-9A96-4180-B2CA-4F3FB77A3100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Одушев-лёность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или </a:t>
          </a:r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неоду-шевлён-ность</a:t>
          </a:r>
          <a:endParaRPr lang="ru-RU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F02F0-E8FD-4508-B498-CB44085E599E}" type="parTrans" cxnId="{AB9ECE85-1D14-4382-A10E-EE16416E41C1}">
      <dgm:prSet/>
      <dgm:spPr/>
      <dgm:t>
        <a:bodyPr/>
        <a:lstStyle/>
        <a:p>
          <a:endParaRPr lang="ru-RU"/>
        </a:p>
      </dgm:t>
    </dgm:pt>
    <dgm:pt modelId="{D3C971D9-A59E-4C4C-97AC-7454B31913FE}" type="sibTrans" cxnId="{AB9ECE85-1D14-4382-A10E-EE16416E41C1}">
      <dgm:prSet/>
      <dgm:spPr/>
      <dgm:t>
        <a:bodyPr/>
        <a:lstStyle/>
        <a:p>
          <a:endParaRPr lang="ru-RU"/>
        </a:p>
      </dgm:t>
    </dgm:pt>
    <dgm:pt modelId="{36C417BD-290C-4EFC-962C-1393C553BDE6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Скло-нение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873A8-0DA4-4B00-BF44-A444821A40F9}" type="parTrans" cxnId="{DB62C35E-8D9E-4BFC-90F5-092CD7BF6212}">
      <dgm:prSet/>
      <dgm:spPr/>
      <dgm:t>
        <a:bodyPr/>
        <a:lstStyle/>
        <a:p>
          <a:endParaRPr lang="ru-RU"/>
        </a:p>
      </dgm:t>
    </dgm:pt>
    <dgm:pt modelId="{14520587-56E7-44C3-8E1E-FDE298D917C7}" type="sibTrans" cxnId="{DB62C35E-8D9E-4BFC-90F5-092CD7BF6212}">
      <dgm:prSet/>
      <dgm:spPr/>
      <dgm:t>
        <a:bodyPr/>
        <a:lstStyle/>
        <a:p>
          <a:endParaRPr lang="ru-RU"/>
        </a:p>
      </dgm:t>
    </dgm:pt>
    <dgm:pt modelId="{5D2DE6F0-2CBD-4D49-8D04-0B208445C0B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Число </a:t>
          </a:r>
          <a:endParaRPr lang="ru-RU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94CFCE-938E-4D06-90E1-7308F941836A}" type="parTrans" cxnId="{1B2C09D3-FCA5-46EC-8DA7-48712BD0FD8C}">
      <dgm:prSet/>
      <dgm:spPr/>
      <dgm:t>
        <a:bodyPr/>
        <a:lstStyle/>
        <a:p>
          <a:endParaRPr lang="ru-RU"/>
        </a:p>
      </dgm:t>
    </dgm:pt>
    <dgm:pt modelId="{A4253C72-9DEB-453D-A0A0-092E87F768BA}" type="sibTrans" cxnId="{1B2C09D3-FCA5-46EC-8DA7-48712BD0FD8C}">
      <dgm:prSet/>
      <dgm:spPr/>
      <dgm:t>
        <a:bodyPr/>
        <a:lstStyle/>
        <a:p>
          <a:endParaRPr lang="ru-RU"/>
        </a:p>
      </dgm:t>
    </dgm:pt>
    <dgm:pt modelId="{F41DA7CB-5224-46D7-9C8D-FCD98B646AC6}" type="pres">
      <dgm:prSet presAssocID="{C2D250F5-3A11-42EA-A8B1-2790BC78D3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363C0C-3C0E-4D1F-8EFA-DAC09ADEAEB3}" type="pres">
      <dgm:prSet presAssocID="{F23D5F87-E5DF-4FCB-AE7A-CA9E9400E96B}" presName="hierRoot1" presStyleCnt="0"/>
      <dgm:spPr/>
    </dgm:pt>
    <dgm:pt modelId="{0B818EF4-0C43-4A8F-84E2-E283CEAEC33F}" type="pres">
      <dgm:prSet presAssocID="{F23D5F87-E5DF-4FCB-AE7A-CA9E9400E96B}" presName="composite" presStyleCnt="0"/>
      <dgm:spPr/>
    </dgm:pt>
    <dgm:pt modelId="{3A902697-6A56-4EEF-B558-3A89F5D3C0A2}" type="pres">
      <dgm:prSet presAssocID="{F23D5F87-E5DF-4FCB-AE7A-CA9E9400E96B}" presName="background" presStyleLbl="node0" presStyleIdx="0" presStyleCnt="1"/>
      <dgm:spPr/>
    </dgm:pt>
    <dgm:pt modelId="{836C4E38-E763-4113-85C2-092B1E00A48A}" type="pres">
      <dgm:prSet presAssocID="{F23D5F87-E5DF-4FCB-AE7A-CA9E9400E96B}" presName="text" presStyleLbl="fgAcc0" presStyleIdx="0" presStyleCnt="1" custScaleX="331031" custLinFactNeighborX="-82326" custLinFactNeighborY="-17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A50F3-6B19-47BD-9F3C-BCBFBCE8089D}" type="pres">
      <dgm:prSet presAssocID="{F23D5F87-E5DF-4FCB-AE7A-CA9E9400E96B}" presName="hierChild2" presStyleCnt="0"/>
      <dgm:spPr/>
    </dgm:pt>
    <dgm:pt modelId="{8C2D0C30-9877-41D5-93ED-BA7FD60116FB}" type="pres">
      <dgm:prSet presAssocID="{503BF4E1-A912-4E1B-BA94-610FA970291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C26200E-17F5-43B1-9D5C-5D5D9CA5B681}" type="pres">
      <dgm:prSet presAssocID="{98011FF7-A37F-4E6F-94FE-2A10E60FE1F2}" presName="hierRoot2" presStyleCnt="0"/>
      <dgm:spPr/>
    </dgm:pt>
    <dgm:pt modelId="{233FDA55-9176-45E1-8A00-C51EA8DAF728}" type="pres">
      <dgm:prSet presAssocID="{98011FF7-A37F-4E6F-94FE-2A10E60FE1F2}" presName="composite2" presStyleCnt="0"/>
      <dgm:spPr/>
    </dgm:pt>
    <dgm:pt modelId="{034DD667-D502-47D2-BFFF-CAD15DF99F3C}" type="pres">
      <dgm:prSet presAssocID="{98011FF7-A37F-4E6F-94FE-2A10E60FE1F2}" presName="background2" presStyleLbl="node2" presStyleIdx="0" presStyleCnt="2"/>
      <dgm:spPr/>
    </dgm:pt>
    <dgm:pt modelId="{A6740DD4-38E0-485F-A766-5E9764A44C4C}" type="pres">
      <dgm:prSet presAssocID="{98011FF7-A37F-4E6F-94FE-2A10E60FE1F2}" presName="text2" presStyleLbl="fgAcc2" presStyleIdx="0" presStyleCnt="2" custScaleX="252230" custLinFactX="-50312" custLinFactY="-1479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21E0B-E639-4E70-B1F9-B01ECEFA59A1}" type="pres">
      <dgm:prSet presAssocID="{98011FF7-A37F-4E6F-94FE-2A10E60FE1F2}" presName="hierChild3" presStyleCnt="0"/>
      <dgm:spPr/>
    </dgm:pt>
    <dgm:pt modelId="{9E1AFEA1-398F-487F-B6BE-C8B2737BA898}" type="pres">
      <dgm:prSet presAssocID="{0FFC2FA5-F92B-482C-89B3-3FC96EB0C14F}" presName="Name17" presStyleLbl="parChTrans1D3" presStyleIdx="0" presStyleCnt="6"/>
      <dgm:spPr/>
      <dgm:t>
        <a:bodyPr/>
        <a:lstStyle/>
        <a:p>
          <a:endParaRPr lang="ru-RU"/>
        </a:p>
      </dgm:t>
    </dgm:pt>
    <dgm:pt modelId="{63A6486F-371F-4A3A-8FDC-AEE08C283A3A}" type="pres">
      <dgm:prSet presAssocID="{CEBF9523-6161-4622-A386-B0844C2978D6}" presName="hierRoot3" presStyleCnt="0"/>
      <dgm:spPr/>
    </dgm:pt>
    <dgm:pt modelId="{4C0CFE52-6576-458E-BCFC-A75E4B309431}" type="pres">
      <dgm:prSet presAssocID="{CEBF9523-6161-4622-A386-B0844C2978D6}" presName="composite3" presStyleCnt="0"/>
      <dgm:spPr/>
    </dgm:pt>
    <dgm:pt modelId="{9A195CF8-DAE5-45E3-9234-2BF4607AF16A}" type="pres">
      <dgm:prSet presAssocID="{CEBF9523-6161-4622-A386-B0844C2978D6}" presName="background3" presStyleLbl="node3" presStyleIdx="0" presStyleCnt="6"/>
      <dgm:spPr/>
    </dgm:pt>
    <dgm:pt modelId="{AD8F5901-299D-4F5A-B850-B4A53B2A37E4}" type="pres">
      <dgm:prSet presAssocID="{CEBF9523-6161-4622-A386-B0844C2978D6}" presName="text3" presStyleLbl="fgAcc3" presStyleIdx="0" presStyleCnt="6" custScaleX="199203" custScaleY="365183" custLinFactNeighborX="-12538" custLinFactNeighborY="-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EF86B-3F16-4C81-B381-010A1183BB48}" type="pres">
      <dgm:prSet presAssocID="{CEBF9523-6161-4622-A386-B0844C2978D6}" presName="hierChild4" presStyleCnt="0"/>
      <dgm:spPr/>
    </dgm:pt>
    <dgm:pt modelId="{75910F93-926D-4A1C-A559-59CCEEAF74CF}" type="pres">
      <dgm:prSet presAssocID="{8CCF02F0-E8FD-4508-B498-CB44085E599E}" presName="Name17" presStyleLbl="parChTrans1D3" presStyleIdx="1" presStyleCnt="6"/>
      <dgm:spPr/>
      <dgm:t>
        <a:bodyPr/>
        <a:lstStyle/>
        <a:p>
          <a:endParaRPr lang="ru-RU"/>
        </a:p>
      </dgm:t>
    </dgm:pt>
    <dgm:pt modelId="{91BEE35F-09B4-4F02-B899-A7549366015C}" type="pres">
      <dgm:prSet presAssocID="{BB511580-9A96-4180-B2CA-4F3FB77A3100}" presName="hierRoot3" presStyleCnt="0"/>
      <dgm:spPr/>
    </dgm:pt>
    <dgm:pt modelId="{6CCA5858-829F-437A-B551-3833D3009083}" type="pres">
      <dgm:prSet presAssocID="{BB511580-9A96-4180-B2CA-4F3FB77A3100}" presName="composite3" presStyleCnt="0"/>
      <dgm:spPr/>
    </dgm:pt>
    <dgm:pt modelId="{D860DB2F-1D08-4EEB-B476-B83632812928}" type="pres">
      <dgm:prSet presAssocID="{BB511580-9A96-4180-B2CA-4F3FB77A3100}" presName="background3" presStyleLbl="node3" presStyleIdx="1" presStyleCnt="6"/>
      <dgm:spPr/>
    </dgm:pt>
    <dgm:pt modelId="{00FD40AB-5EB9-4AB7-86D1-05625153FF48}" type="pres">
      <dgm:prSet presAssocID="{BB511580-9A96-4180-B2CA-4F3FB77A3100}" presName="text3" presStyleLbl="fgAcc3" presStyleIdx="1" presStyleCnt="6" custScaleX="140625" custScaleY="351868" custLinFactNeighborX="-13267" custLinFactNeighborY="5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909002-891F-4336-9381-B9BF8CDC1CE9}" type="pres">
      <dgm:prSet presAssocID="{BB511580-9A96-4180-B2CA-4F3FB77A3100}" presName="hierChild4" presStyleCnt="0"/>
      <dgm:spPr/>
    </dgm:pt>
    <dgm:pt modelId="{30982425-628E-4BCC-8766-9E68907BF29F}" type="pres">
      <dgm:prSet presAssocID="{68D809BB-6292-4E56-8FBF-C40D676CBECB}" presName="Name17" presStyleLbl="parChTrans1D3" presStyleIdx="2" presStyleCnt="6"/>
      <dgm:spPr/>
      <dgm:t>
        <a:bodyPr/>
        <a:lstStyle/>
        <a:p>
          <a:endParaRPr lang="ru-RU"/>
        </a:p>
      </dgm:t>
    </dgm:pt>
    <dgm:pt modelId="{D30EBBB0-9591-4953-A295-F9E35CC48D68}" type="pres">
      <dgm:prSet presAssocID="{0CC04B86-EA8F-4806-BD51-92993ACCB28C}" presName="hierRoot3" presStyleCnt="0"/>
      <dgm:spPr/>
    </dgm:pt>
    <dgm:pt modelId="{7E53FF17-3921-443C-BCC8-0AAB2E3CEC5B}" type="pres">
      <dgm:prSet presAssocID="{0CC04B86-EA8F-4806-BD51-92993ACCB28C}" presName="composite3" presStyleCnt="0"/>
      <dgm:spPr/>
    </dgm:pt>
    <dgm:pt modelId="{98955101-C9EF-415B-A809-9465B70B37C7}" type="pres">
      <dgm:prSet presAssocID="{0CC04B86-EA8F-4806-BD51-92993ACCB28C}" presName="background3" presStyleLbl="node3" presStyleIdx="2" presStyleCnt="6"/>
      <dgm:spPr/>
    </dgm:pt>
    <dgm:pt modelId="{AF8501C9-D580-44D2-B8C0-995C3D142618}" type="pres">
      <dgm:prSet presAssocID="{0CC04B86-EA8F-4806-BD51-92993ACCB28C}" presName="text3" presStyleLbl="fgAcc3" presStyleIdx="2" presStyleCnt="6" custScaleX="80001" custScaleY="257167" custLinFactNeighborX="-12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E6D71F-12E2-4732-A36F-1CA7C2B67232}" type="pres">
      <dgm:prSet presAssocID="{0CC04B86-EA8F-4806-BD51-92993ACCB28C}" presName="hierChild4" presStyleCnt="0"/>
      <dgm:spPr/>
    </dgm:pt>
    <dgm:pt modelId="{290CFAC9-0B2E-4FA0-828B-A18025509C38}" type="pres">
      <dgm:prSet presAssocID="{76F873A8-0DA4-4B00-BF44-A444821A40F9}" presName="Name17" presStyleLbl="parChTrans1D3" presStyleIdx="3" presStyleCnt="6"/>
      <dgm:spPr/>
      <dgm:t>
        <a:bodyPr/>
        <a:lstStyle/>
        <a:p>
          <a:endParaRPr lang="ru-RU"/>
        </a:p>
      </dgm:t>
    </dgm:pt>
    <dgm:pt modelId="{E8AE8519-B0A4-420D-8858-F465F67245F6}" type="pres">
      <dgm:prSet presAssocID="{36C417BD-290C-4EFC-962C-1393C553BDE6}" presName="hierRoot3" presStyleCnt="0"/>
      <dgm:spPr/>
    </dgm:pt>
    <dgm:pt modelId="{06C9824F-AAC4-4194-80C2-EEC214D88FC5}" type="pres">
      <dgm:prSet presAssocID="{36C417BD-290C-4EFC-962C-1393C553BDE6}" presName="composite3" presStyleCnt="0"/>
      <dgm:spPr/>
    </dgm:pt>
    <dgm:pt modelId="{3917938D-3E22-4C28-BB38-9E3168B81E98}" type="pres">
      <dgm:prSet presAssocID="{36C417BD-290C-4EFC-962C-1393C553BDE6}" presName="background3" presStyleLbl="node3" presStyleIdx="3" presStyleCnt="6"/>
      <dgm:spPr/>
    </dgm:pt>
    <dgm:pt modelId="{F18F976B-6BA4-4087-8A5F-5889CF1AC6AF}" type="pres">
      <dgm:prSet presAssocID="{36C417BD-290C-4EFC-962C-1393C553BDE6}" presName="text3" presStyleLbl="fgAcc3" presStyleIdx="3" presStyleCnt="6" custScaleX="119568" custScaleY="265772" custLinFactNeighborX="-18753" custLinFactNeighborY="-3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0901AD-59AC-4523-922E-FD2EC8EEB74A}" type="pres">
      <dgm:prSet presAssocID="{36C417BD-290C-4EFC-962C-1393C553BDE6}" presName="hierChild4" presStyleCnt="0"/>
      <dgm:spPr/>
    </dgm:pt>
    <dgm:pt modelId="{FFD7C347-F103-404E-A64C-CDABD1AC47DC}" type="pres">
      <dgm:prSet presAssocID="{B9907CC2-2924-4D25-9645-8E33A50A66F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2210525-F29B-4486-8BBB-9888AEF13F81}" type="pres">
      <dgm:prSet presAssocID="{B64FD3AE-8C8B-4FAD-82EA-F7FA286B1294}" presName="hierRoot2" presStyleCnt="0"/>
      <dgm:spPr/>
    </dgm:pt>
    <dgm:pt modelId="{2AC6DCBB-BC04-4DE9-B766-67158DD74263}" type="pres">
      <dgm:prSet presAssocID="{B64FD3AE-8C8B-4FAD-82EA-F7FA286B1294}" presName="composite2" presStyleCnt="0"/>
      <dgm:spPr/>
    </dgm:pt>
    <dgm:pt modelId="{02280C93-CB11-41B0-9258-73D633AA3004}" type="pres">
      <dgm:prSet presAssocID="{B64FD3AE-8C8B-4FAD-82EA-F7FA286B1294}" presName="background2" presStyleLbl="node2" presStyleIdx="1" presStyleCnt="2"/>
      <dgm:spPr/>
    </dgm:pt>
    <dgm:pt modelId="{7408D671-5749-4849-BD86-447EE869854F}" type="pres">
      <dgm:prSet presAssocID="{B64FD3AE-8C8B-4FAD-82EA-F7FA286B1294}" presName="text2" presStyleLbl="fgAcc2" presStyleIdx="1" presStyleCnt="2" custScaleX="278790" custLinFactY="-14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617FA-3968-4CB6-AA67-3DAE269F5C80}" type="pres">
      <dgm:prSet presAssocID="{B64FD3AE-8C8B-4FAD-82EA-F7FA286B1294}" presName="hierChild3" presStyleCnt="0"/>
      <dgm:spPr/>
    </dgm:pt>
    <dgm:pt modelId="{A18D65F1-6E5E-4886-9594-5EFE361A42EC}" type="pres">
      <dgm:prSet presAssocID="{E3178C32-C838-46A8-99AD-BA0FDBE3A2BB}" presName="Name17" presStyleLbl="parChTrans1D3" presStyleIdx="4" presStyleCnt="6"/>
      <dgm:spPr/>
      <dgm:t>
        <a:bodyPr/>
        <a:lstStyle/>
        <a:p>
          <a:endParaRPr lang="ru-RU"/>
        </a:p>
      </dgm:t>
    </dgm:pt>
    <dgm:pt modelId="{C1C49E41-5021-4D18-9B31-CB80306BF9AC}" type="pres">
      <dgm:prSet presAssocID="{B42E450D-BCA0-422D-8863-508EFFDA5792}" presName="hierRoot3" presStyleCnt="0"/>
      <dgm:spPr/>
    </dgm:pt>
    <dgm:pt modelId="{7BA237AB-C052-42FD-BD89-562E8E9627FC}" type="pres">
      <dgm:prSet presAssocID="{B42E450D-BCA0-422D-8863-508EFFDA5792}" presName="composite3" presStyleCnt="0"/>
      <dgm:spPr/>
    </dgm:pt>
    <dgm:pt modelId="{90690211-D05F-45A2-94E0-3B696020451A}" type="pres">
      <dgm:prSet presAssocID="{B42E450D-BCA0-422D-8863-508EFFDA5792}" presName="background3" presStyleLbl="node3" presStyleIdx="4" presStyleCnt="6"/>
      <dgm:spPr/>
    </dgm:pt>
    <dgm:pt modelId="{BD7192CC-6C93-45F0-8DA1-A6FC42981D51}" type="pres">
      <dgm:prSet presAssocID="{B42E450D-BCA0-422D-8863-508EFFDA5792}" presName="text3" presStyleLbl="fgAcc3" presStyleIdx="4" presStyleCnt="6" custScaleY="172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28FD4C-4E37-4813-AE5F-5C0396BB8448}" type="pres">
      <dgm:prSet presAssocID="{B42E450D-BCA0-422D-8863-508EFFDA5792}" presName="hierChild4" presStyleCnt="0"/>
      <dgm:spPr/>
    </dgm:pt>
    <dgm:pt modelId="{03EDBBE0-6EE5-4846-96A1-A6AAC62CD185}" type="pres">
      <dgm:prSet presAssocID="{3B94CFCE-938E-4D06-90E1-7308F941836A}" presName="Name17" presStyleLbl="parChTrans1D3" presStyleIdx="5" presStyleCnt="6"/>
      <dgm:spPr/>
      <dgm:t>
        <a:bodyPr/>
        <a:lstStyle/>
        <a:p>
          <a:endParaRPr lang="ru-RU"/>
        </a:p>
      </dgm:t>
    </dgm:pt>
    <dgm:pt modelId="{F4AD7C82-6DA3-4B00-9D73-B4CE9C834422}" type="pres">
      <dgm:prSet presAssocID="{5D2DE6F0-2CBD-4D49-8D04-0B208445C0B6}" presName="hierRoot3" presStyleCnt="0"/>
      <dgm:spPr/>
    </dgm:pt>
    <dgm:pt modelId="{3DB53A5C-DB1D-4F28-B655-215DF7569733}" type="pres">
      <dgm:prSet presAssocID="{5D2DE6F0-2CBD-4D49-8D04-0B208445C0B6}" presName="composite3" presStyleCnt="0"/>
      <dgm:spPr/>
    </dgm:pt>
    <dgm:pt modelId="{C068BC21-7EE7-4A8D-A946-182E22D58F87}" type="pres">
      <dgm:prSet presAssocID="{5D2DE6F0-2CBD-4D49-8D04-0B208445C0B6}" presName="background3" presStyleLbl="node3" presStyleIdx="5" presStyleCnt="6"/>
      <dgm:spPr/>
    </dgm:pt>
    <dgm:pt modelId="{5AE7D9F9-B32E-401C-AD38-70F610EC5EAE}" type="pres">
      <dgm:prSet presAssocID="{5D2DE6F0-2CBD-4D49-8D04-0B208445C0B6}" presName="text3" presStyleLbl="fgAcc3" presStyleIdx="5" presStyleCnt="6" custScaleX="136002" custScaleY="172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7E981-7678-4559-A33C-BF8EFCE24C7B}" type="pres">
      <dgm:prSet presAssocID="{5D2DE6F0-2CBD-4D49-8D04-0B208445C0B6}" presName="hierChild4" presStyleCnt="0"/>
      <dgm:spPr/>
    </dgm:pt>
  </dgm:ptLst>
  <dgm:cxnLst>
    <dgm:cxn modelId="{C6116CD4-8C16-4779-B039-B112DD04D63B}" type="presOf" srcId="{5D2DE6F0-2CBD-4D49-8D04-0B208445C0B6}" destId="{5AE7D9F9-B32E-401C-AD38-70F610EC5EAE}" srcOrd="0" destOrd="0" presId="urn:microsoft.com/office/officeart/2005/8/layout/hierarchy1"/>
    <dgm:cxn modelId="{00433625-DC88-470B-A4D4-FACE17398200}" srcId="{98011FF7-A37F-4E6F-94FE-2A10E60FE1F2}" destId="{CEBF9523-6161-4622-A386-B0844C2978D6}" srcOrd="0" destOrd="0" parTransId="{0FFC2FA5-F92B-482C-89B3-3FC96EB0C14F}" sibTransId="{8B94F91C-6133-4FF4-A18B-BBD1C56AF386}"/>
    <dgm:cxn modelId="{2B6AF338-F70C-4C06-9CEB-2C9197BB8A61}" type="presOf" srcId="{BB511580-9A96-4180-B2CA-4F3FB77A3100}" destId="{00FD40AB-5EB9-4AB7-86D1-05625153FF48}" srcOrd="0" destOrd="0" presId="urn:microsoft.com/office/officeart/2005/8/layout/hierarchy1"/>
    <dgm:cxn modelId="{DB62C35E-8D9E-4BFC-90F5-092CD7BF6212}" srcId="{98011FF7-A37F-4E6F-94FE-2A10E60FE1F2}" destId="{36C417BD-290C-4EFC-962C-1393C553BDE6}" srcOrd="3" destOrd="0" parTransId="{76F873A8-0DA4-4B00-BF44-A444821A40F9}" sibTransId="{14520587-56E7-44C3-8E1E-FDE298D917C7}"/>
    <dgm:cxn modelId="{266D1B61-C6D6-4444-83C0-3BBF6CB9EB3E}" type="presOf" srcId="{CEBF9523-6161-4622-A386-B0844C2978D6}" destId="{AD8F5901-299D-4F5A-B850-B4A53B2A37E4}" srcOrd="0" destOrd="0" presId="urn:microsoft.com/office/officeart/2005/8/layout/hierarchy1"/>
    <dgm:cxn modelId="{99D50B93-E38A-4038-95FD-21AABBDD4B93}" type="presOf" srcId="{0CC04B86-EA8F-4806-BD51-92993ACCB28C}" destId="{AF8501C9-D580-44D2-B8C0-995C3D142618}" srcOrd="0" destOrd="0" presId="urn:microsoft.com/office/officeart/2005/8/layout/hierarchy1"/>
    <dgm:cxn modelId="{C15BF312-F143-4198-8724-64F172C27C86}" type="presOf" srcId="{503BF4E1-A912-4E1B-BA94-610FA970291F}" destId="{8C2D0C30-9877-41D5-93ED-BA7FD60116FB}" srcOrd="0" destOrd="0" presId="urn:microsoft.com/office/officeart/2005/8/layout/hierarchy1"/>
    <dgm:cxn modelId="{AB9ECE85-1D14-4382-A10E-EE16416E41C1}" srcId="{98011FF7-A37F-4E6F-94FE-2A10E60FE1F2}" destId="{BB511580-9A96-4180-B2CA-4F3FB77A3100}" srcOrd="1" destOrd="0" parTransId="{8CCF02F0-E8FD-4508-B498-CB44085E599E}" sibTransId="{D3C971D9-A59E-4C4C-97AC-7454B31913FE}"/>
    <dgm:cxn modelId="{C13FAD24-7900-4D53-B14A-312FC7E28263}" srcId="{F23D5F87-E5DF-4FCB-AE7A-CA9E9400E96B}" destId="{98011FF7-A37F-4E6F-94FE-2A10E60FE1F2}" srcOrd="0" destOrd="0" parTransId="{503BF4E1-A912-4E1B-BA94-610FA970291F}" sibTransId="{6CE06B64-87AA-4F88-90FA-ABD71FCA114E}"/>
    <dgm:cxn modelId="{76383917-E0D3-4408-A007-A0BF106BC48C}" type="presOf" srcId="{98011FF7-A37F-4E6F-94FE-2A10E60FE1F2}" destId="{A6740DD4-38E0-485F-A766-5E9764A44C4C}" srcOrd="0" destOrd="0" presId="urn:microsoft.com/office/officeart/2005/8/layout/hierarchy1"/>
    <dgm:cxn modelId="{A7698B0A-3E0B-4082-BAE2-9651D781D26C}" srcId="{98011FF7-A37F-4E6F-94FE-2A10E60FE1F2}" destId="{0CC04B86-EA8F-4806-BD51-92993ACCB28C}" srcOrd="2" destOrd="0" parTransId="{68D809BB-6292-4E56-8FBF-C40D676CBECB}" sibTransId="{83EBFF42-5816-4AD7-856D-09BD774743B8}"/>
    <dgm:cxn modelId="{0676C296-4611-4226-94F6-83465CC24847}" type="presOf" srcId="{B64FD3AE-8C8B-4FAD-82EA-F7FA286B1294}" destId="{7408D671-5749-4849-BD86-447EE869854F}" srcOrd="0" destOrd="0" presId="urn:microsoft.com/office/officeart/2005/8/layout/hierarchy1"/>
    <dgm:cxn modelId="{FE0223ED-F907-4E0B-B4DC-0057CF2F5EB6}" type="presOf" srcId="{C2D250F5-3A11-42EA-A8B1-2790BC78D31B}" destId="{F41DA7CB-5224-46D7-9C8D-FCD98B646AC6}" srcOrd="0" destOrd="0" presId="urn:microsoft.com/office/officeart/2005/8/layout/hierarchy1"/>
    <dgm:cxn modelId="{53DE1361-AB5D-45EC-A64E-6F5AAEDCAC49}" type="presOf" srcId="{3B94CFCE-938E-4D06-90E1-7308F941836A}" destId="{03EDBBE0-6EE5-4846-96A1-A6AAC62CD185}" srcOrd="0" destOrd="0" presId="urn:microsoft.com/office/officeart/2005/8/layout/hierarchy1"/>
    <dgm:cxn modelId="{22A48B7B-3B02-4624-BF1E-308E8F7CD42E}" type="presOf" srcId="{8CCF02F0-E8FD-4508-B498-CB44085E599E}" destId="{75910F93-926D-4A1C-A559-59CCEEAF74CF}" srcOrd="0" destOrd="0" presId="urn:microsoft.com/office/officeart/2005/8/layout/hierarchy1"/>
    <dgm:cxn modelId="{ED72144A-B21A-4348-8EAE-15C5BCE7B208}" type="presOf" srcId="{E3178C32-C838-46A8-99AD-BA0FDBE3A2BB}" destId="{A18D65F1-6E5E-4886-9594-5EFE361A42EC}" srcOrd="0" destOrd="0" presId="urn:microsoft.com/office/officeart/2005/8/layout/hierarchy1"/>
    <dgm:cxn modelId="{551D4FFF-EFCC-4DD3-9768-8269DB05E71A}" srcId="{B64FD3AE-8C8B-4FAD-82EA-F7FA286B1294}" destId="{B42E450D-BCA0-422D-8863-508EFFDA5792}" srcOrd="0" destOrd="0" parTransId="{E3178C32-C838-46A8-99AD-BA0FDBE3A2BB}" sibTransId="{4FE189AC-F537-4562-81E4-BE5B0C2851F7}"/>
    <dgm:cxn modelId="{7D29CF64-1DFE-4CC4-A315-CEF2093F7D3C}" type="presOf" srcId="{B9907CC2-2924-4D25-9645-8E33A50A66F1}" destId="{FFD7C347-F103-404E-A64C-CDABD1AC47DC}" srcOrd="0" destOrd="0" presId="urn:microsoft.com/office/officeart/2005/8/layout/hierarchy1"/>
    <dgm:cxn modelId="{62964F21-2C07-446D-B464-6AF92421CE72}" type="presOf" srcId="{F23D5F87-E5DF-4FCB-AE7A-CA9E9400E96B}" destId="{836C4E38-E763-4113-85C2-092B1E00A48A}" srcOrd="0" destOrd="0" presId="urn:microsoft.com/office/officeart/2005/8/layout/hierarchy1"/>
    <dgm:cxn modelId="{15A83617-6A53-46A9-8948-49D02212691A}" type="presOf" srcId="{76F873A8-0DA4-4B00-BF44-A444821A40F9}" destId="{290CFAC9-0B2E-4FA0-828B-A18025509C38}" srcOrd="0" destOrd="0" presId="urn:microsoft.com/office/officeart/2005/8/layout/hierarchy1"/>
    <dgm:cxn modelId="{025BFD9B-B34C-4645-86A2-A1822FDA8ACC}" srcId="{C2D250F5-3A11-42EA-A8B1-2790BC78D31B}" destId="{F23D5F87-E5DF-4FCB-AE7A-CA9E9400E96B}" srcOrd="0" destOrd="0" parTransId="{9A2D46EB-4C0C-4305-B961-3914612AE977}" sibTransId="{3D67B290-9D0E-49AF-9F45-73296947C7C6}"/>
    <dgm:cxn modelId="{4855713D-3434-4C88-979F-E769C144B52D}" type="presOf" srcId="{36C417BD-290C-4EFC-962C-1393C553BDE6}" destId="{F18F976B-6BA4-4087-8A5F-5889CF1AC6AF}" srcOrd="0" destOrd="0" presId="urn:microsoft.com/office/officeart/2005/8/layout/hierarchy1"/>
    <dgm:cxn modelId="{C70FF178-20B9-4CB7-A011-F69F9D31B372}" type="presOf" srcId="{68D809BB-6292-4E56-8FBF-C40D676CBECB}" destId="{30982425-628E-4BCC-8766-9E68907BF29F}" srcOrd="0" destOrd="0" presId="urn:microsoft.com/office/officeart/2005/8/layout/hierarchy1"/>
    <dgm:cxn modelId="{1293B781-D425-4521-AE17-8FE33929CAB2}" type="presOf" srcId="{0FFC2FA5-F92B-482C-89B3-3FC96EB0C14F}" destId="{9E1AFEA1-398F-487F-B6BE-C8B2737BA898}" srcOrd="0" destOrd="0" presId="urn:microsoft.com/office/officeart/2005/8/layout/hierarchy1"/>
    <dgm:cxn modelId="{A6EFDCE7-95BD-4B31-9DCD-AF6328D5D883}" srcId="{F23D5F87-E5DF-4FCB-AE7A-CA9E9400E96B}" destId="{B64FD3AE-8C8B-4FAD-82EA-F7FA286B1294}" srcOrd="1" destOrd="0" parTransId="{B9907CC2-2924-4D25-9645-8E33A50A66F1}" sibTransId="{7906159C-73ED-420C-B86B-6D00796AB4CA}"/>
    <dgm:cxn modelId="{15AD4D6F-B8EA-4909-9329-C9B5BAF34366}" type="presOf" srcId="{B42E450D-BCA0-422D-8863-508EFFDA5792}" destId="{BD7192CC-6C93-45F0-8DA1-A6FC42981D51}" srcOrd="0" destOrd="0" presId="urn:microsoft.com/office/officeart/2005/8/layout/hierarchy1"/>
    <dgm:cxn modelId="{1B2C09D3-FCA5-46EC-8DA7-48712BD0FD8C}" srcId="{B64FD3AE-8C8B-4FAD-82EA-F7FA286B1294}" destId="{5D2DE6F0-2CBD-4D49-8D04-0B208445C0B6}" srcOrd="1" destOrd="0" parTransId="{3B94CFCE-938E-4D06-90E1-7308F941836A}" sibTransId="{A4253C72-9DEB-453D-A0A0-092E87F768BA}"/>
    <dgm:cxn modelId="{85413B87-1CD0-4FD5-B320-5B2348F70D1F}" type="presParOf" srcId="{F41DA7CB-5224-46D7-9C8D-FCD98B646AC6}" destId="{3B363C0C-3C0E-4D1F-8EFA-DAC09ADEAEB3}" srcOrd="0" destOrd="0" presId="urn:microsoft.com/office/officeart/2005/8/layout/hierarchy1"/>
    <dgm:cxn modelId="{88E8FAB7-07F7-4939-973E-44E4AF3E28E6}" type="presParOf" srcId="{3B363C0C-3C0E-4D1F-8EFA-DAC09ADEAEB3}" destId="{0B818EF4-0C43-4A8F-84E2-E283CEAEC33F}" srcOrd="0" destOrd="0" presId="urn:microsoft.com/office/officeart/2005/8/layout/hierarchy1"/>
    <dgm:cxn modelId="{76DF4208-67EA-402A-9E14-048D4496D0C3}" type="presParOf" srcId="{0B818EF4-0C43-4A8F-84E2-E283CEAEC33F}" destId="{3A902697-6A56-4EEF-B558-3A89F5D3C0A2}" srcOrd="0" destOrd="0" presId="urn:microsoft.com/office/officeart/2005/8/layout/hierarchy1"/>
    <dgm:cxn modelId="{40A0C650-56DC-4B14-A917-55EDE28EF3CF}" type="presParOf" srcId="{0B818EF4-0C43-4A8F-84E2-E283CEAEC33F}" destId="{836C4E38-E763-4113-85C2-092B1E00A48A}" srcOrd="1" destOrd="0" presId="urn:microsoft.com/office/officeart/2005/8/layout/hierarchy1"/>
    <dgm:cxn modelId="{0E8FC808-C574-48D2-A029-B99EC475A224}" type="presParOf" srcId="{3B363C0C-3C0E-4D1F-8EFA-DAC09ADEAEB3}" destId="{46BA50F3-6B19-47BD-9F3C-BCBFBCE8089D}" srcOrd="1" destOrd="0" presId="urn:microsoft.com/office/officeart/2005/8/layout/hierarchy1"/>
    <dgm:cxn modelId="{B7691793-4DAB-46D3-9487-FD132652B910}" type="presParOf" srcId="{46BA50F3-6B19-47BD-9F3C-BCBFBCE8089D}" destId="{8C2D0C30-9877-41D5-93ED-BA7FD60116FB}" srcOrd="0" destOrd="0" presId="urn:microsoft.com/office/officeart/2005/8/layout/hierarchy1"/>
    <dgm:cxn modelId="{BF1C6CBC-ADC1-4E52-89C5-E8855031F7A4}" type="presParOf" srcId="{46BA50F3-6B19-47BD-9F3C-BCBFBCE8089D}" destId="{6C26200E-17F5-43B1-9D5C-5D5D9CA5B681}" srcOrd="1" destOrd="0" presId="urn:microsoft.com/office/officeart/2005/8/layout/hierarchy1"/>
    <dgm:cxn modelId="{8F6AFE91-137B-4DD1-9440-261B92CF06BD}" type="presParOf" srcId="{6C26200E-17F5-43B1-9D5C-5D5D9CA5B681}" destId="{233FDA55-9176-45E1-8A00-C51EA8DAF728}" srcOrd="0" destOrd="0" presId="urn:microsoft.com/office/officeart/2005/8/layout/hierarchy1"/>
    <dgm:cxn modelId="{B2B01F8C-6804-45F5-9186-82B2998B7032}" type="presParOf" srcId="{233FDA55-9176-45E1-8A00-C51EA8DAF728}" destId="{034DD667-D502-47D2-BFFF-CAD15DF99F3C}" srcOrd="0" destOrd="0" presId="urn:microsoft.com/office/officeart/2005/8/layout/hierarchy1"/>
    <dgm:cxn modelId="{327C0FAD-43E1-4818-B373-5C91E16F09F6}" type="presParOf" srcId="{233FDA55-9176-45E1-8A00-C51EA8DAF728}" destId="{A6740DD4-38E0-485F-A766-5E9764A44C4C}" srcOrd="1" destOrd="0" presId="urn:microsoft.com/office/officeart/2005/8/layout/hierarchy1"/>
    <dgm:cxn modelId="{F8E03A4E-B346-4058-8B43-F2B57B292DD3}" type="presParOf" srcId="{6C26200E-17F5-43B1-9D5C-5D5D9CA5B681}" destId="{C3721E0B-E639-4E70-B1F9-B01ECEFA59A1}" srcOrd="1" destOrd="0" presId="urn:microsoft.com/office/officeart/2005/8/layout/hierarchy1"/>
    <dgm:cxn modelId="{46248C3E-DF48-4005-8959-5E23DFA11987}" type="presParOf" srcId="{C3721E0B-E639-4E70-B1F9-B01ECEFA59A1}" destId="{9E1AFEA1-398F-487F-B6BE-C8B2737BA898}" srcOrd="0" destOrd="0" presId="urn:microsoft.com/office/officeart/2005/8/layout/hierarchy1"/>
    <dgm:cxn modelId="{6C2B5DC0-A767-41CD-B83B-49DEFAFB370B}" type="presParOf" srcId="{C3721E0B-E639-4E70-B1F9-B01ECEFA59A1}" destId="{63A6486F-371F-4A3A-8FDC-AEE08C283A3A}" srcOrd="1" destOrd="0" presId="urn:microsoft.com/office/officeart/2005/8/layout/hierarchy1"/>
    <dgm:cxn modelId="{CB893799-8729-4154-BC55-356479CAA193}" type="presParOf" srcId="{63A6486F-371F-4A3A-8FDC-AEE08C283A3A}" destId="{4C0CFE52-6576-458E-BCFC-A75E4B309431}" srcOrd="0" destOrd="0" presId="urn:microsoft.com/office/officeart/2005/8/layout/hierarchy1"/>
    <dgm:cxn modelId="{18B3525C-8E31-4C7B-8FEF-3D968F92723A}" type="presParOf" srcId="{4C0CFE52-6576-458E-BCFC-A75E4B309431}" destId="{9A195CF8-DAE5-45E3-9234-2BF4607AF16A}" srcOrd="0" destOrd="0" presId="urn:microsoft.com/office/officeart/2005/8/layout/hierarchy1"/>
    <dgm:cxn modelId="{89D6033C-F106-4348-B6C6-D8D7BCC24D0B}" type="presParOf" srcId="{4C0CFE52-6576-458E-BCFC-A75E4B309431}" destId="{AD8F5901-299D-4F5A-B850-B4A53B2A37E4}" srcOrd="1" destOrd="0" presId="urn:microsoft.com/office/officeart/2005/8/layout/hierarchy1"/>
    <dgm:cxn modelId="{DDDA511D-931D-498C-91EE-1F27CD7BFF09}" type="presParOf" srcId="{63A6486F-371F-4A3A-8FDC-AEE08C283A3A}" destId="{CE4EF86B-3F16-4C81-B381-010A1183BB48}" srcOrd="1" destOrd="0" presId="urn:microsoft.com/office/officeart/2005/8/layout/hierarchy1"/>
    <dgm:cxn modelId="{4CFF8365-1E10-444C-95B0-DAB277AD1887}" type="presParOf" srcId="{C3721E0B-E639-4E70-B1F9-B01ECEFA59A1}" destId="{75910F93-926D-4A1C-A559-59CCEEAF74CF}" srcOrd="2" destOrd="0" presId="urn:microsoft.com/office/officeart/2005/8/layout/hierarchy1"/>
    <dgm:cxn modelId="{1F4B920C-0185-4B21-9D54-6459BF98A120}" type="presParOf" srcId="{C3721E0B-E639-4E70-B1F9-B01ECEFA59A1}" destId="{91BEE35F-09B4-4F02-B899-A7549366015C}" srcOrd="3" destOrd="0" presId="urn:microsoft.com/office/officeart/2005/8/layout/hierarchy1"/>
    <dgm:cxn modelId="{1351E2E0-8BB2-42E9-B94E-656E63EB07EB}" type="presParOf" srcId="{91BEE35F-09B4-4F02-B899-A7549366015C}" destId="{6CCA5858-829F-437A-B551-3833D3009083}" srcOrd="0" destOrd="0" presId="urn:microsoft.com/office/officeart/2005/8/layout/hierarchy1"/>
    <dgm:cxn modelId="{43989852-36C1-4DC2-BD19-720BBEBB8DFF}" type="presParOf" srcId="{6CCA5858-829F-437A-B551-3833D3009083}" destId="{D860DB2F-1D08-4EEB-B476-B83632812928}" srcOrd="0" destOrd="0" presId="urn:microsoft.com/office/officeart/2005/8/layout/hierarchy1"/>
    <dgm:cxn modelId="{D69E195E-449B-4DF5-AFF7-71150F16ECA3}" type="presParOf" srcId="{6CCA5858-829F-437A-B551-3833D3009083}" destId="{00FD40AB-5EB9-4AB7-86D1-05625153FF48}" srcOrd="1" destOrd="0" presId="urn:microsoft.com/office/officeart/2005/8/layout/hierarchy1"/>
    <dgm:cxn modelId="{FD43A6DA-CDA1-4A0B-AD81-CBB8A4C7E44A}" type="presParOf" srcId="{91BEE35F-09B4-4F02-B899-A7549366015C}" destId="{27909002-891F-4336-9381-B9BF8CDC1CE9}" srcOrd="1" destOrd="0" presId="urn:microsoft.com/office/officeart/2005/8/layout/hierarchy1"/>
    <dgm:cxn modelId="{CAD29DF4-873B-42AE-934E-788B52D713BD}" type="presParOf" srcId="{C3721E0B-E639-4E70-B1F9-B01ECEFA59A1}" destId="{30982425-628E-4BCC-8766-9E68907BF29F}" srcOrd="4" destOrd="0" presId="urn:microsoft.com/office/officeart/2005/8/layout/hierarchy1"/>
    <dgm:cxn modelId="{CF5F25DD-8E64-4320-BAFB-9D41829DFE3F}" type="presParOf" srcId="{C3721E0B-E639-4E70-B1F9-B01ECEFA59A1}" destId="{D30EBBB0-9591-4953-A295-F9E35CC48D68}" srcOrd="5" destOrd="0" presId="urn:microsoft.com/office/officeart/2005/8/layout/hierarchy1"/>
    <dgm:cxn modelId="{F1671C5E-A6A1-4287-BCAF-88153A8E7B31}" type="presParOf" srcId="{D30EBBB0-9591-4953-A295-F9E35CC48D68}" destId="{7E53FF17-3921-443C-BCC8-0AAB2E3CEC5B}" srcOrd="0" destOrd="0" presId="urn:microsoft.com/office/officeart/2005/8/layout/hierarchy1"/>
    <dgm:cxn modelId="{29F83972-38BD-4381-A496-5D2846DCA8A0}" type="presParOf" srcId="{7E53FF17-3921-443C-BCC8-0AAB2E3CEC5B}" destId="{98955101-C9EF-415B-A809-9465B70B37C7}" srcOrd="0" destOrd="0" presId="urn:microsoft.com/office/officeart/2005/8/layout/hierarchy1"/>
    <dgm:cxn modelId="{5CF70DE2-9FED-4E16-A2F4-B81811453D49}" type="presParOf" srcId="{7E53FF17-3921-443C-BCC8-0AAB2E3CEC5B}" destId="{AF8501C9-D580-44D2-B8C0-995C3D142618}" srcOrd="1" destOrd="0" presId="urn:microsoft.com/office/officeart/2005/8/layout/hierarchy1"/>
    <dgm:cxn modelId="{D4A42C07-BCBD-4F54-9CD8-CB29C5AD3F75}" type="presParOf" srcId="{D30EBBB0-9591-4953-A295-F9E35CC48D68}" destId="{45E6D71F-12E2-4732-A36F-1CA7C2B67232}" srcOrd="1" destOrd="0" presId="urn:microsoft.com/office/officeart/2005/8/layout/hierarchy1"/>
    <dgm:cxn modelId="{1CF8CCB8-40FB-4BA5-B313-E67498C4A820}" type="presParOf" srcId="{C3721E0B-E639-4E70-B1F9-B01ECEFA59A1}" destId="{290CFAC9-0B2E-4FA0-828B-A18025509C38}" srcOrd="6" destOrd="0" presId="urn:microsoft.com/office/officeart/2005/8/layout/hierarchy1"/>
    <dgm:cxn modelId="{69E4D5DD-9505-4E0F-88AA-0112A624DB99}" type="presParOf" srcId="{C3721E0B-E639-4E70-B1F9-B01ECEFA59A1}" destId="{E8AE8519-B0A4-420D-8858-F465F67245F6}" srcOrd="7" destOrd="0" presId="urn:microsoft.com/office/officeart/2005/8/layout/hierarchy1"/>
    <dgm:cxn modelId="{F74232D9-135C-4BCB-A7EA-80295993844C}" type="presParOf" srcId="{E8AE8519-B0A4-420D-8858-F465F67245F6}" destId="{06C9824F-AAC4-4194-80C2-EEC214D88FC5}" srcOrd="0" destOrd="0" presId="urn:microsoft.com/office/officeart/2005/8/layout/hierarchy1"/>
    <dgm:cxn modelId="{0B330E63-E211-411C-B44A-E7CB5DEDD156}" type="presParOf" srcId="{06C9824F-AAC4-4194-80C2-EEC214D88FC5}" destId="{3917938D-3E22-4C28-BB38-9E3168B81E98}" srcOrd="0" destOrd="0" presId="urn:microsoft.com/office/officeart/2005/8/layout/hierarchy1"/>
    <dgm:cxn modelId="{B48557EA-0A53-4A31-9461-EFBBF77F96B9}" type="presParOf" srcId="{06C9824F-AAC4-4194-80C2-EEC214D88FC5}" destId="{F18F976B-6BA4-4087-8A5F-5889CF1AC6AF}" srcOrd="1" destOrd="0" presId="urn:microsoft.com/office/officeart/2005/8/layout/hierarchy1"/>
    <dgm:cxn modelId="{F29BC952-C6A8-4F2D-B2BF-0A304C17713A}" type="presParOf" srcId="{E8AE8519-B0A4-420D-8858-F465F67245F6}" destId="{470901AD-59AC-4523-922E-FD2EC8EEB74A}" srcOrd="1" destOrd="0" presId="urn:microsoft.com/office/officeart/2005/8/layout/hierarchy1"/>
    <dgm:cxn modelId="{3398702E-902C-43A6-9FFB-FB99717F3CCD}" type="presParOf" srcId="{46BA50F3-6B19-47BD-9F3C-BCBFBCE8089D}" destId="{FFD7C347-F103-404E-A64C-CDABD1AC47DC}" srcOrd="2" destOrd="0" presId="urn:microsoft.com/office/officeart/2005/8/layout/hierarchy1"/>
    <dgm:cxn modelId="{471F2021-83A7-40E9-B09F-D7793272EE88}" type="presParOf" srcId="{46BA50F3-6B19-47BD-9F3C-BCBFBCE8089D}" destId="{72210525-F29B-4486-8BBB-9888AEF13F81}" srcOrd="3" destOrd="0" presId="urn:microsoft.com/office/officeart/2005/8/layout/hierarchy1"/>
    <dgm:cxn modelId="{11E10045-87CE-4D7B-BE0A-E6F6050F5986}" type="presParOf" srcId="{72210525-F29B-4486-8BBB-9888AEF13F81}" destId="{2AC6DCBB-BC04-4DE9-B766-67158DD74263}" srcOrd="0" destOrd="0" presId="urn:microsoft.com/office/officeart/2005/8/layout/hierarchy1"/>
    <dgm:cxn modelId="{8097AB10-F53A-46AA-B598-00C7E37D9556}" type="presParOf" srcId="{2AC6DCBB-BC04-4DE9-B766-67158DD74263}" destId="{02280C93-CB11-41B0-9258-73D633AA3004}" srcOrd="0" destOrd="0" presId="urn:microsoft.com/office/officeart/2005/8/layout/hierarchy1"/>
    <dgm:cxn modelId="{C3623499-8042-429A-B08A-9BD522B40C38}" type="presParOf" srcId="{2AC6DCBB-BC04-4DE9-B766-67158DD74263}" destId="{7408D671-5749-4849-BD86-447EE869854F}" srcOrd="1" destOrd="0" presId="urn:microsoft.com/office/officeart/2005/8/layout/hierarchy1"/>
    <dgm:cxn modelId="{7CC2B711-99F4-4232-AE79-A60AAA508A2D}" type="presParOf" srcId="{72210525-F29B-4486-8BBB-9888AEF13F81}" destId="{FD1617FA-3968-4CB6-AA67-3DAE269F5C80}" srcOrd="1" destOrd="0" presId="urn:microsoft.com/office/officeart/2005/8/layout/hierarchy1"/>
    <dgm:cxn modelId="{19904CEA-657B-47AE-8A50-D6D41F90E800}" type="presParOf" srcId="{FD1617FA-3968-4CB6-AA67-3DAE269F5C80}" destId="{A18D65F1-6E5E-4886-9594-5EFE361A42EC}" srcOrd="0" destOrd="0" presId="urn:microsoft.com/office/officeart/2005/8/layout/hierarchy1"/>
    <dgm:cxn modelId="{1DD7DD6C-0B80-464F-99B0-122539416A36}" type="presParOf" srcId="{FD1617FA-3968-4CB6-AA67-3DAE269F5C80}" destId="{C1C49E41-5021-4D18-9B31-CB80306BF9AC}" srcOrd="1" destOrd="0" presId="urn:microsoft.com/office/officeart/2005/8/layout/hierarchy1"/>
    <dgm:cxn modelId="{A11A9211-0B0B-4554-881A-01128747FF1D}" type="presParOf" srcId="{C1C49E41-5021-4D18-9B31-CB80306BF9AC}" destId="{7BA237AB-C052-42FD-BD89-562E8E9627FC}" srcOrd="0" destOrd="0" presId="urn:microsoft.com/office/officeart/2005/8/layout/hierarchy1"/>
    <dgm:cxn modelId="{A6AF83BF-D1A4-4D19-9941-BEFEBDBFE6F5}" type="presParOf" srcId="{7BA237AB-C052-42FD-BD89-562E8E9627FC}" destId="{90690211-D05F-45A2-94E0-3B696020451A}" srcOrd="0" destOrd="0" presId="urn:microsoft.com/office/officeart/2005/8/layout/hierarchy1"/>
    <dgm:cxn modelId="{3199BE50-F2BB-4F48-AFC7-8FB9FBA9CE2B}" type="presParOf" srcId="{7BA237AB-C052-42FD-BD89-562E8E9627FC}" destId="{BD7192CC-6C93-45F0-8DA1-A6FC42981D51}" srcOrd="1" destOrd="0" presId="urn:microsoft.com/office/officeart/2005/8/layout/hierarchy1"/>
    <dgm:cxn modelId="{EB6948EC-94B0-46D6-AE2F-70AE6450886B}" type="presParOf" srcId="{C1C49E41-5021-4D18-9B31-CB80306BF9AC}" destId="{6A28FD4C-4E37-4813-AE5F-5C0396BB8448}" srcOrd="1" destOrd="0" presId="urn:microsoft.com/office/officeart/2005/8/layout/hierarchy1"/>
    <dgm:cxn modelId="{0D2EDFB4-5FEA-4C8E-BFC4-8B1E19F0DB09}" type="presParOf" srcId="{FD1617FA-3968-4CB6-AA67-3DAE269F5C80}" destId="{03EDBBE0-6EE5-4846-96A1-A6AAC62CD185}" srcOrd="2" destOrd="0" presId="urn:microsoft.com/office/officeart/2005/8/layout/hierarchy1"/>
    <dgm:cxn modelId="{E3B75C2F-F2F9-4627-9096-0F6D78C5CD6C}" type="presParOf" srcId="{FD1617FA-3968-4CB6-AA67-3DAE269F5C80}" destId="{F4AD7C82-6DA3-4B00-9D73-B4CE9C834422}" srcOrd="3" destOrd="0" presId="urn:microsoft.com/office/officeart/2005/8/layout/hierarchy1"/>
    <dgm:cxn modelId="{46CFB831-CBED-40C3-92A9-341A9239030C}" type="presParOf" srcId="{F4AD7C82-6DA3-4B00-9D73-B4CE9C834422}" destId="{3DB53A5C-DB1D-4F28-B655-215DF7569733}" srcOrd="0" destOrd="0" presId="urn:microsoft.com/office/officeart/2005/8/layout/hierarchy1"/>
    <dgm:cxn modelId="{CD4EFAF2-3992-493C-81B7-75FB35523EF8}" type="presParOf" srcId="{3DB53A5C-DB1D-4F28-B655-215DF7569733}" destId="{C068BC21-7EE7-4A8D-A946-182E22D58F87}" srcOrd="0" destOrd="0" presId="urn:microsoft.com/office/officeart/2005/8/layout/hierarchy1"/>
    <dgm:cxn modelId="{E5D78928-8E35-406E-B46F-AE2740125447}" type="presParOf" srcId="{3DB53A5C-DB1D-4F28-B655-215DF7569733}" destId="{5AE7D9F9-B32E-401C-AD38-70F610EC5EAE}" srcOrd="1" destOrd="0" presId="urn:microsoft.com/office/officeart/2005/8/layout/hierarchy1"/>
    <dgm:cxn modelId="{F0FBE347-FED7-4E8D-A35F-03E0A75367AD}" type="presParOf" srcId="{F4AD7C82-6DA3-4B00-9D73-B4CE9C834422}" destId="{F9D7E981-7678-4559-A33C-BF8EFCE24C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DBBE0-6EE5-4846-96A1-A6AAC62CD185}">
      <dsp:nvSpPr>
        <dsp:cNvPr id="0" name=""/>
        <dsp:cNvSpPr/>
      </dsp:nvSpPr>
      <dsp:spPr>
        <a:xfrm>
          <a:off x="4692406" y="691200"/>
          <a:ext cx="378484" cy="57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845"/>
              </a:lnTo>
              <a:lnTo>
                <a:pt x="378484" y="521845"/>
              </a:lnTo>
              <a:lnTo>
                <a:pt x="378484" y="5792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D65F1-6E5E-4886-9594-5EFE361A42EC}">
      <dsp:nvSpPr>
        <dsp:cNvPr id="0" name=""/>
        <dsp:cNvSpPr/>
      </dsp:nvSpPr>
      <dsp:spPr>
        <a:xfrm>
          <a:off x="4202434" y="691200"/>
          <a:ext cx="489971" cy="579220"/>
        </a:xfrm>
        <a:custGeom>
          <a:avLst/>
          <a:gdLst/>
          <a:ahLst/>
          <a:cxnLst/>
          <a:rect l="0" t="0" r="0" b="0"/>
          <a:pathLst>
            <a:path>
              <a:moveTo>
                <a:pt x="489971" y="0"/>
              </a:moveTo>
              <a:lnTo>
                <a:pt x="489971" y="521845"/>
              </a:lnTo>
              <a:lnTo>
                <a:pt x="0" y="521845"/>
              </a:lnTo>
              <a:lnTo>
                <a:pt x="0" y="5792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7C347-F103-404E-A64C-CDABD1AC47DC}">
      <dsp:nvSpPr>
        <dsp:cNvPr id="0" name=""/>
        <dsp:cNvSpPr/>
      </dsp:nvSpPr>
      <dsp:spPr>
        <a:xfrm>
          <a:off x="2816622" y="297921"/>
          <a:ext cx="1875783" cy="151528"/>
        </a:xfrm>
        <a:custGeom>
          <a:avLst/>
          <a:gdLst/>
          <a:ahLst/>
          <a:cxnLst/>
          <a:rect l="0" t="0" r="0" b="0"/>
          <a:pathLst>
            <a:path>
              <a:moveTo>
                <a:pt x="0" y="151528"/>
              </a:moveTo>
              <a:lnTo>
                <a:pt x="18757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CFAC9-0B2E-4FA0-828B-A18025509C38}">
      <dsp:nvSpPr>
        <dsp:cNvPr id="0" name=""/>
        <dsp:cNvSpPr/>
      </dsp:nvSpPr>
      <dsp:spPr>
        <a:xfrm>
          <a:off x="947404" y="691200"/>
          <a:ext cx="2321321" cy="563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582"/>
              </a:lnTo>
              <a:lnTo>
                <a:pt x="2321321" y="506582"/>
              </a:lnTo>
              <a:lnTo>
                <a:pt x="2321321" y="5639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82425-628E-4BCC-8766-9E68907BF29F}">
      <dsp:nvSpPr>
        <dsp:cNvPr id="0" name=""/>
        <dsp:cNvSpPr/>
      </dsp:nvSpPr>
      <dsp:spPr>
        <a:xfrm>
          <a:off x="947404" y="691200"/>
          <a:ext cx="1605058" cy="57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845"/>
              </a:lnTo>
              <a:lnTo>
                <a:pt x="1605058" y="521845"/>
              </a:lnTo>
              <a:lnTo>
                <a:pt x="1605058" y="5792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10F93-926D-4A1C-A559-59CCEEAF74CF}">
      <dsp:nvSpPr>
        <dsp:cNvPr id="0" name=""/>
        <dsp:cNvSpPr/>
      </dsp:nvSpPr>
      <dsp:spPr>
        <a:xfrm>
          <a:off x="947404" y="691200"/>
          <a:ext cx="778823" cy="581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914"/>
              </a:lnTo>
              <a:lnTo>
                <a:pt x="778823" y="523914"/>
              </a:lnTo>
              <a:lnTo>
                <a:pt x="778823" y="5812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AFEA1-398F-487F-B6BE-C8B2737BA898}">
      <dsp:nvSpPr>
        <dsp:cNvPr id="0" name=""/>
        <dsp:cNvSpPr/>
      </dsp:nvSpPr>
      <dsp:spPr>
        <a:xfrm>
          <a:off x="548054" y="691200"/>
          <a:ext cx="399349" cy="563953"/>
        </a:xfrm>
        <a:custGeom>
          <a:avLst/>
          <a:gdLst/>
          <a:ahLst/>
          <a:cxnLst/>
          <a:rect l="0" t="0" r="0" b="0"/>
          <a:pathLst>
            <a:path>
              <a:moveTo>
                <a:pt x="399349" y="0"/>
              </a:moveTo>
              <a:lnTo>
                <a:pt x="399349" y="506578"/>
              </a:lnTo>
              <a:lnTo>
                <a:pt x="0" y="506578"/>
              </a:lnTo>
              <a:lnTo>
                <a:pt x="0" y="5639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D0C30-9877-41D5-93ED-BA7FD60116FB}">
      <dsp:nvSpPr>
        <dsp:cNvPr id="0" name=""/>
        <dsp:cNvSpPr/>
      </dsp:nvSpPr>
      <dsp:spPr>
        <a:xfrm>
          <a:off x="947404" y="297921"/>
          <a:ext cx="1869218" cy="151528"/>
        </a:xfrm>
        <a:custGeom>
          <a:avLst/>
          <a:gdLst/>
          <a:ahLst/>
          <a:cxnLst/>
          <a:rect l="0" t="0" r="0" b="0"/>
          <a:pathLst>
            <a:path>
              <a:moveTo>
                <a:pt x="1869218" y="151528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02697-6A56-4EEF-B558-3A89F5D3C0A2}">
      <dsp:nvSpPr>
        <dsp:cNvPr id="0" name=""/>
        <dsp:cNvSpPr/>
      </dsp:nvSpPr>
      <dsp:spPr>
        <a:xfrm>
          <a:off x="1791522" y="56170"/>
          <a:ext cx="2050200" cy="393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C4E38-E763-4113-85C2-092B1E00A48A}">
      <dsp:nvSpPr>
        <dsp:cNvPr id="0" name=""/>
        <dsp:cNvSpPr/>
      </dsp:nvSpPr>
      <dsp:spPr>
        <a:xfrm>
          <a:off x="1860337" y="121544"/>
          <a:ext cx="2050200" cy="393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Морфологические признаки</a:t>
          </a:r>
          <a:endParaRPr lang="ru-RU" sz="16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1856" y="133063"/>
        <a:ext cx="2027162" cy="370241"/>
      </dsp:txXfrm>
    </dsp:sp>
    <dsp:sp modelId="{034DD667-D502-47D2-BFFF-CAD15DF99F3C}">
      <dsp:nvSpPr>
        <dsp:cNvPr id="0" name=""/>
        <dsp:cNvSpPr/>
      </dsp:nvSpPr>
      <dsp:spPr>
        <a:xfrm>
          <a:off x="166326" y="297921"/>
          <a:ext cx="1562156" cy="393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40DD4-38E0-485F-A766-5E9764A44C4C}">
      <dsp:nvSpPr>
        <dsp:cNvPr id="0" name=""/>
        <dsp:cNvSpPr/>
      </dsp:nvSpPr>
      <dsp:spPr>
        <a:xfrm>
          <a:off x="235141" y="363295"/>
          <a:ext cx="1562156" cy="393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Постоянные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660" y="374814"/>
        <a:ext cx="1539118" cy="370241"/>
      </dsp:txXfrm>
    </dsp:sp>
    <dsp:sp modelId="{9A195CF8-DAE5-45E3-9234-2BF4607AF16A}">
      <dsp:nvSpPr>
        <dsp:cNvPr id="0" name=""/>
        <dsp:cNvSpPr/>
      </dsp:nvSpPr>
      <dsp:spPr>
        <a:xfrm>
          <a:off x="-68815" y="1255154"/>
          <a:ext cx="1233739" cy="1436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F5901-299D-4F5A-B850-B4A53B2A37E4}">
      <dsp:nvSpPr>
        <dsp:cNvPr id="0" name=""/>
        <dsp:cNvSpPr/>
      </dsp:nvSpPr>
      <dsp:spPr>
        <a:xfrm>
          <a:off x="0" y="1320528"/>
          <a:ext cx="1233739" cy="1436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Собствен-ное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или </a:t>
          </a:r>
          <a:r>
            <a:rPr lang="ru-RU" sz="140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нарицатель-ное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35" y="1356663"/>
        <a:ext cx="1161469" cy="1363920"/>
      </dsp:txXfrm>
    </dsp:sp>
    <dsp:sp modelId="{D860DB2F-1D08-4EEB-B476-B83632812928}">
      <dsp:nvSpPr>
        <dsp:cNvPr id="0" name=""/>
        <dsp:cNvSpPr/>
      </dsp:nvSpPr>
      <dsp:spPr>
        <a:xfrm>
          <a:off x="1290755" y="1272489"/>
          <a:ext cx="870944" cy="1383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D40AB-5EB9-4AB7-86D1-05625153FF48}">
      <dsp:nvSpPr>
        <dsp:cNvPr id="0" name=""/>
        <dsp:cNvSpPr/>
      </dsp:nvSpPr>
      <dsp:spPr>
        <a:xfrm>
          <a:off x="1359570" y="1337864"/>
          <a:ext cx="870944" cy="1383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Одушев-лёность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или </a:t>
          </a:r>
          <a:r>
            <a:rPr lang="ru-RU" sz="140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неоду-шевлён-ность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5079" y="1363373"/>
        <a:ext cx="819926" cy="1332807"/>
      </dsp:txXfrm>
    </dsp:sp>
    <dsp:sp modelId="{98955101-C9EF-415B-A809-9465B70B37C7}">
      <dsp:nvSpPr>
        <dsp:cNvPr id="0" name=""/>
        <dsp:cNvSpPr/>
      </dsp:nvSpPr>
      <dsp:spPr>
        <a:xfrm>
          <a:off x="2304724" y="1270421"/>
          <a:ext cx="495476" cy="1011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501C9-D580-44D2-B8C0-995C3D142618}">
      <dsp:nvSpPr>
        <dsp:cNvPr id="0" name=""/>
        <dsp:cNvSpPr/>
      </dsp:nvSpPr>
      <dsp:spPr>
        <a:xfrm>
          <a:off x="2373539" y="1335795"/>
          <a:ext cx="495476" cy="1011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Род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8051" y="1350307"/>
        <a:ext cx="466452" cy="982361"/>
      </dsp:txXfrm>
    </dsp:sp>
    <dsp:sp modelId="{3917938D-3E22-4C28-BB38-9E3168B81E98}">
      <dsp:nvSpPr>
        <dsp:cNvPr id="0" name=""/>
        <dsp:cNvSpPr/>
      </dsp:nvSpPr>
      <dsp:spPr>
        <a:xfrm>
          <a:off x="2898460" y="1255158"/>
          <a:ext cx="740530" cy="1045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F976B-6BA4-4087-8A5F-5889CF1AC6AF}">
      <dsp:nvSpPr>
        <dsp:cNvPr id="0" name=""/>
        <dsp:cNvSpPr/>
      </dsp:nvSpPr>
      <dsp:spPr>
        <a:xfrm>
          <a:off x="2967275" y="1320532"/>
          <a:ext cx="740530" cy="1045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Скло-нение</a:t>
          </a: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8964" y="1342221"/>
        <a:ext cx="697152" cy="1001849"/>
      </dsp:txXfrm>
    </dsp:sp>
    <dsp:sp modelId="{02280C93-CB11-41B0-9258-73D633AA3004}">
      <dsp:nvSpPr>
        <dsp:cNvPr id="0" name=""/>
        <dsp:cNvSpPr/>
      </dsp:nvSpPr>
      <dsp:spPr>
        <a:xfrm>
          <a:off x="3829079" y="297921"/>
          <a:ext cx="1726652" cy="393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8D671-5749-4849-BD86-447EE869854F}">
      <dsp:nvSpPr>
        <dsp:cNvPr id="0" name=""/>
        <dsp:cNvSpPr/>
      </dsp:nvSpPr>
      <dsp:spPr>
        <a:xfrm>
          <a:off x="3897895" y="363295"/>
          <a:ext cx="1726652" cy="393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Непостоянные </a:t>
          </a:r>
          <a:endParaRPr lang="ru-RU" sz="1600" b="1" kern="1200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9414" y="374814"/>
        <a:ext cx="1703614" cy="370241"/>
      </dsp:txXfrm>
    </dsp:sp>
    <dsp:sp modelId="{90690211-D05F-45A2-94E0-3B696020451A}">
      <dsp:nvSpPr>
        <dsp:cNvPr id="0" name=""/>
        <dsp:cNvSpPr/>
      </dsp:nvSpPr>
      <dsp:spPr>
        <a:xfrm>
          <a:off x="3892765" y="1270421"/>
          <a:ext cx="619338" cy="68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192CC-6C93-45F0-8DA1-A6FC42981D51}">
      <dsp:nvSpPr>
        <dsp:cNvPr id="0" name=""/>
        <dsp:cNvSpPr/>
      </dsp:nvSpPr>
      <dsp:spPr>
        <a:xfrm>
          <a:off x="3961581" y="1335795"/>
          <a:ext cx="619338" cy="68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Падеж</a:t>
          </a:r>
          <a:r>
            <a:rPr lang="ru-RU" sz="1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79721" y="1353935"/>
        <a:ext cx="583058" cy="644038"/>
      </dsp:txXfrm>
    </dsp:sp>
    <dsp:sp modelId="{C068BC21-7EE7-4A8D-A946-182E22D58F87}">
      <dsp:nvSpPr>
        <dsp:cNvPr id="0" name=""/>
        <dsp:cNvSpPr/>
      </dsp:nvSpPr>
      <dsp:spPr>
        <a:xfrm>
          <a:off x="4649734" y="1270421"/>
          <a:ext cx="842312" cy="68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7D9F9-B32E-401C-AD38-70F610EC5EAE}">
      <dsp:nvSpPr>
        <dsp:cNvPr id="0" name=""/>
        <dsp:cNvSpPr/>
      </dsp:nvSpPr>
      <dsp:spPr>
        <a:xfrm>
          <a:off x="4718549" y="1335795"/>
          <a:ext cx="842312" cy="68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Число </a:t>
          </a:r>
          <a:endParaRPr lang="ru-RU" sz="14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8475" y="1355721"/>
        <a:ext cx="802460" cy="640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31" y="242462"/>
            <a:ext cx="4727956" cy="315471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15.02.2021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162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chool.xvatit.com/index.php?title=%D0%A4%D0%B0%D0%B9%D0%BB:%D0%A73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chool.xvatit.com/index.php?title=%D0%A4%D0%B0%D0%B9%D0%BB:%D0%A7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school.xvatit.com/index.php?title=%D0%A4%D0%B0%D0%B9%D0%BB:%D0%A75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9722" y="1241426"/>
            <a:ext cx="281970" cy="16890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1131997"/>
            <a:ext cx="3810001" cy="1862028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имён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существительных.</a:t>
            </a:r>
          </a:p>
          <a:p>
            <a:pPr algn="ct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Имена существительные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имеющие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форму одного числа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142416"/>
            <a:ext cx="1395311" cy="101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23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027" y="93574"/>
            <a:ext cx="4929729" cy="5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Только единственную форму числа имеют:  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96" y="594249"/>
            <a:ext cx="5607203" cy="1713976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Большинство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вещественных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 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нефть, каучук, железо, сталь, жемчуг, фарфор, серебро, сахар, озон, щавель, молоко, сметана, мёд, рожь, хлопок, асфальт, цемент, бензин, силос.</a:t>
            </a:r>
          </a:p>
          <a:p>
            <a:endParaRPr lang="ru-RU" b="1" i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i4.alfi.lt/5514/98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00" y="2041631"/>
            <a:ext cx="1520749" cy="804734"/>
          </a:xfrm>
          <a:prstGeom prst="rect">
            <a:avLst/>
          </a:prstGeom>
          <a:noFill/>
        </p:spPr>
      </p:pic>
      <p:pic>
        <p:nvPicPr>
          <p:cNvPr id="53252" name="Picture 4" descr="http://s017.radikal.ru/i428/1110/18/400179296b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743" y="2269719"/>
            <a:ext cx="998911" cy="804734"/>
          </a:xfrm>
          <a:prstGeom prst="rect">
            <a:avLst/>
          </a:prstGeom>
          <a:noFill/>
        </p:spPr>
      </p:pic>
      <p:pic>
        <p:nvPicPr>
          <p:cNvPr id="53254" name="Picture 6" descr="http://im6-tub-ua.yandex.net/i?id=37262911-0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0348" y="1866687"/>
            <a:ext cx="1316746" cy="804734"/>
          </a:xfrm>
          <a:prstGeom prst="rect">
            <a:avLst/>
          </a:prstGeom>
          <a:noFill/>
        </p:spPr>
      </p:pic>
      <p:pic>
        <p:nvPicPr>
          <p:cNvPr id="53256" name="Picture 8" descr="http://www.profi-forex.org/system/news/A24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453" y="2358295"/>
            <a:ext cx="1679987" cy="783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4267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027" y="93574"/>
            <a:ext cx="4929729" cy="5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Только единственную форму числа имеют:  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" y="729992"/>
            <a:ext cx="5652608" cy="2714250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ольшинство отвлеченных существительных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7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радость, горе, скука, добро, веселье, злоба, седина, </a:t>
            </a:r>
            <a:r>
              <a:rPr lang="ru-RU" sz="17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свежесть</a:t>
            </a:r>
            <a:r>
              <a:rPr lang="ru-RU" sz="17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молодость</a:t>
            </a:r>
            <a:r>
              <a:rPr lang="ru-RU" sz="17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700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ольшинство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собирательных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существительных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(названия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множества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одинаковых лиц и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предметов): </a:t>
            </a:r>
            <a:r>
              <a:rPr lang="ru-RU" sz="17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студенчество</a:t>
            </a:r>
            <a:r>
              <a:rPr lang="ru-RU" sz="17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крестьянство, молодёжь, человечество, детвора, зверьё, листва, вороньё, сырьё. </a:t>
            </a:r>
            <a:endParaRPr lang="ru-RU" sz="17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835" y="3009313"/>
            <a:ext cx="5516393" cy="359759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46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027" y="93574"/>
            <a:ext cx="4929729" cy="5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Только единственную форму числа имеют:  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97" y="631825"/>
            <a:ext cx="5607203" cy="2391085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азвания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 и состояний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ru-RU" sz="2000" b="1" i="1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ru-RU" sz="2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</a:t>
            </a:r>
            <a:r>
              <a:rPr lang="ru-RU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://s.pikabu.ru/images/big_size_comm/2012-12_3/13554125236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1483704"/>
            <a:ext cx="1143000" cy="976921"/>
          </a:xfrm>
          <a:prstGeom prst="rect">
            <a:avLst/>
          </a:prstGeom>
          <a:noFill/>
        </p:spPr>
      </p:pic>
      <p:pic>
        <p:nvPicPr>
          <p:cNvPr id="20484" name="Picture 4" descr="http://commonground3855.files.wordpress.com/2011/11/amazement.jpg?w=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900" y="1466406"/>
            <a:ext cx="1219200" cy="97692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9238" y="860425"/>
            <a:ext cx="5765800" cy="605981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тление, горения, чтение, ходьба, беготня,  доставка, рубка, косьба, изумление.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344" y="2615900"/>
            <a:ext cx="4144433" cy="682925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pPr lvl="0"/>
            <a:r>
              <a:rPr lang="ru-RU" sz="2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вымя, темя, пламя, бремя.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https://i.gifer.com/UE2T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97" y="1525263"/>
            <a:ext cx="977203" cy="9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27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98825"/>
          </a:xfrm>
          <a:prstGeom prst="rect">
            <a:avLst/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425582" y="2951173"/>
            <a:ext cx="340218" cy="170352"/>
          </a:xfrm>
          <a:prstGeom prst="rect">
            <a:avLst/>
          </a:prstGeom>
          <a:solidFill>
            <a:srgbClr val="263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027" y="93574"/>
            <a:ext cx="4929729" cy="5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Только множественную форму числа имеют:  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97" y="736593"/>
            <a:ext cx="5403200" cy="1729365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екоторые вещественные </a:t>
            </a:r>
            <a:endParaRPr lang="ru-RU" sz="1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существительные: </a:t>
            </a:r>
          </a:p>
          <a:p>
            <a:pPr lvl="0"/>
            <a:r>
              <a:rPr lang="ru-RU" sz="23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отруби</a:t>
            </a:r>
            <a:r>
              <a:rPr lang="ru-RU" sz="23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опилки, обрезки, очистки, обои, чернила, белила, дрожжи, </a:t>
            </a:r>
            <a:r>
              <a:rPr lang="ru-RU" sz="23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сливки. </a:t>
            </a:r>
            <a:r>
              <a:rPr lang="ru-RU" sz="23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макароны, духи;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Ч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92" y="2133482"/>
            <a:ext cx="5652608" cy="102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303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027" y="93574"/>
            <a:ext cx="4929729" cy="5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Только множественную форму числа имеют:  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7900" y="2536825"/>
            <a:ext cx="3071447" cy="359759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pPr lvl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финансы, деньги,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дебри.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2701" y="631825"/>
            <a:ext cx="5643593" cy="1944809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отвлечённые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существительные: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переговоры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хлопоты, козни,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выборы, побои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нападки,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именины.</a:t>
            </a:r>
            <a:endParaRPr lang="ru-RU" sz="20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собирательные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существительные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3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8370" name="Picture 2" descr="http://nnm.uz/uploads/posts/2010-05/1274015289_00013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56" y="626486"/>
            <a:ext cx="1250937" cy="623161"/>
          </a:xfrm>
          <a:prstGeom prst="rect">
            <a:avLst/>
          </a:prstGeom>
          <a:noFill/>
        </p:spPr>
      </p:pic>
      <p:pic>
        <p:nvPicPr>
          <p:cNvPr id="58372" name="Picture 4" descr="http://prodaem.dp.ua/images/19232/deng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393" y="2320675"/>
            <a:ext cx="1206500" cy="74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172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027" y="93574"/>
            <a:ext cx="4929729" cy="5408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Только множественную форму числа имеют:  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7346" name="Picture 2" descr="http://mymoone.files.wordpress.com/2011/07/scissors.jpg"/>
          <p:cNvPicPr>
            <a:picLocks noChangeAspect="1" noChangeArrowheads="1"/>
          </p:cNvPicPr>
          <p:nvPr/>
        </p:nvPicPr>
        <p:blipFill>
          <a:blip r:embed="rId2" cstate="print"/>
          <a:srcRect l="11650" t="19840" b="9601"/>
          <a:stretch>
            <a:fillRect/>
          </a:stretch>
        </p:blipFill>
        <p:spPr bwMode="auto">
          <a:xfrm>
            <a:off x="4245051" y="1281720"/>
            <a:ext cx="1076249" cy="374775"/>
          </a:xfrm>
          <a:prstGeom prst="rect">
            <a:avLst/>
          </a:prstGeom>
          <a:noFill/>
        </p:spPr>
      </p:pic>
      <p:pic>
        <p:nvPicPr>
          <p:cNvPr id="57348" name="Picture 4" descr="http://i.allday.ru/b6/84/8c/1294715552_62151480_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73166" y="2235693"/>
            <a:ext cx="1924334" cy="916863"/>
          </a:xfrm>
          <a:prstGeom prst="rect">
            <a:avLst/>
          </a:prstGeom>
          <a:noFill/>
        </p:spPr>
      </p:pic>
      <p:pic>
        <p:nvPicPr>
          <p:cNvPr id="57350" name="Picture 6" descr="http://www.clker.com/cliparts/6/4/0/5/1195430498640031972Machovka_Glasses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0748" y="2542327"/>
            <a:ext cx="1679987" cy="5110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8597" y="559750"/>
            <a:ext cx="5403200" cy="1990975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существительные, обозначающие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парные предметы, которые состоят из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двух частей:</a:t>
            </a:r>
          </a:p>
          <a:p>
            <a:r>
              <a:rPr lang="ru-RU" sz="600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санки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ворота, клещи, щипцы, ножницы, плоскогубцы, брюки, очки, весы, качели, носилки, перила, шорты.</a:t>
            </a:r>
          </a:p>
        </p:txBody>
      </p:sp>
    </p:spTree>
    <p:extLst>
      <p:ext uri="{BB962C8B-B14F-4D97-AF65-F5344CB8AC3E}">
        <p14:creationId xmlns:p14="http://schemas.microsoft.com/office/powerpoint/2010/main" val="3020259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027" y="93574"/>
            <a:ext cx="4929729" cy="5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Только множественную форму числа имеют: </a:t>
            </a:r>
            <a:r>
              <a:rPr lang="ru-RU" b="1" i="1" dirty="0" smtClean="0">
                <a:solidFill>
                  <a:srgbClr val="FFFF00"/>
                </a:solidFill>
              </a:rPr>
              <a:t> 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" y="736594"/>
            <a:ext cx="5562600" cy="1375422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имена собственные  и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географические названия:  </a:t>
            </a:r>
          </a:p>
          <a:p>
            <a:endParaRPr lang="ru-RU" sz="6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Карпаты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Альпы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Кордельеры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 Афины,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 Карамазовы»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(роман)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Рисунок 7" descr="Ч4.jpg">
            <a:hlinkClick r:id="rId2"/>
          </p:cNvPr>
          <p:cNvPicPr/>
          <p:nvPr/>
        </p:nvPicPr>
        <p:blipFill>
          <a:blip r:embed="rId3" cstate="print"/>
          <a:srcRect l="67532"/>
          <a:stretch>
            <a:fillRect/>
          </a:stretch>
        </p:blipFill>
        <p:spPr bwMode="auto">
          <a:xfrm>
            <a:off x="4254500" y="2155824"/>
            <a:ext cx="9144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448569" y="2139642"/>
            <a:ext cx="1257289" cy="1006783"/>
            <a:chOff x="3347864" y="3975474"/>
            <a:chExt cx="3600400" cy="2780928"/>
          </a:xfrm>
        </p:grpSpPr>
        <p:pic>
          <p:nvPicPr>
            <p:cNvPr id="20482" name="Picture 2" descr="http://g3.s3.forblabla.com/u27/photoEF08/20188964016-0/big.jpeg"/>
            <p:cNvPicPr>
              <a:picLocks noChangeAspect="1" noChangeArrowheads="1"/>
            </p:cNvPicPr>
            <p:nvPr/>
          </p:nvPicPr>
          <p:blipFill>
            <a:blip r:embed="rId4" cstate="print"/>
            <a:srcRect t="17668"/>
            <a:stretch>
              <a:fillRect/>
            </a:stretch>
          </p:blipFill>
          <p:spPr bwMode="auto">
            <a:xfrm>
              <a:off x="3347864" y="3975474"/>
              <a:ext cx="3600400" cy="2780928"/>
            </a:xfrm>
            <a:prstGeom prst="rect">
              <a:avLst/>
            </a:prstGeom>
            <a:noFill/>
          </p:spPr>
        </p:pic>
        <p:sp>
          <p:nvSpPr>
            <p:cNvPr id="2048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419872" y="6482364"/>
              <a:ext cx="3384376" cy="2160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0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Monotype Corsiva"/>
                </a:rPr>
                <a:t>Карпаты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506866" y="2147951"/>
            <a:ext cx="1290434" cy="998473"/>
            <a:chOff x="251520" y="4581128"/>
            <a:chExt cx="3024336" cy="2076822"/>
          </a:xfrm>
        </p:grpSpPr>
        <p:pic>
          <p:nvPicPr>
            <p:cNvPr id="12" name="Picture 2" descr="http://im2-tub-ua.yandex.net/i?id=513413614-25-72&amp;n=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4581128"/>
              <a:ext cx="3024336" cy="2076822"/>
            </a:xfrm>
            <a:prstGeom prst="rect">
              <a:avLst/>
            </a:prstGeom>
            <a:noFill/>
          </p:spPr>
        </p:pic>
        <p:sp>
          <p:nvSpPr>
            <p:cNvPr id="1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95536" y="6237312"/>
              <a:ext cx="2808311" cy="28803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000" b="1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Monotype Corsiva"/>
                </a:rPr>
                <a:t>Кордельеры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38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027" y="93574"/>
            <a:ext cx="4929729" cy="5408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Только множественную форму числа имеют:  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97" y="631825"/>
            <a:ext cx="5403200" cy="1729365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66FF33"/>
                </a:solidFill>
              </a:rPr>
              <a:t> 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названия игр, явлений</a:t>
            </a:r>
          </a:p>
          <a:p>
            <a:pPr lvl="0"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природы, промежутков времени:</a:t>
            </a:r>
          </a:p>
          <a:p>
            <a:pPr lvl="0"/>
            <a:endParaRPr lang="ru-RU" sz="900" dirty="0">
              <a:solidFill>
                <a:srgbClr val="66FF33"/>
              </a:solidFill>
            </a:endParaRPr>
          </a:p>
          <a:p>
            <a:pPr lvl="0"/>
            <a:r>
              <a:rPr lang="ru-RU" sz="2000" dirty="0">
                <a:solidFill>
                  <a:srgbClr val="66FF33"/>
                </a:solidFill>
              </a:rPr>
              <a:t> </a:t>
            </a:r>
            <a:r>
              <a:rPr lang="ru-RU" sz="2000" dirty="0" smtClean="0">
                <a:solidFill>
                  <a:srgbClr val="66FF33"/>
                </a:solidFill>
              </a:rPr>
              <a:t> 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казаки-разбойники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пятнашки, шашки, шахматы, нарды, сутки, каникулы, будни, сумерки, заморозки.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" name="Рисунок 7" descr="Ч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81" y="2308225"/>
            <a:ext cx="4229019" cy="88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316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409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Прочитайте текст. Спишите, вставляя пропущенные буквы и знаки препинания. Над существительными укажите число – ед. или мн.</a:t>
            </a:r>
            <a:r>
              <a:rPr lang="ru-RU" sz="15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1012825"/>
            <a:ext cx="5562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такой дизайнер?</a:t>
            </a: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…смотритесь к тому, что вас окружает. Мебель посуда дома а…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томобили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многое другое имеют приятную для глаза и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…но выверенную форму. В создании почти всех вещей уча…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ствовал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художник. Таких художников называют дизайнерами. Дизайнер – художник – конструктор, создатель вещи вместе с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нером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знать ему надо не меньше. Только тогда он сможет найти новые возможности для создания более совершенной формы.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79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409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" y="503773"/>
            <a:ext cx="57023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такой дизайнер?</a:t>
            </a: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смотритесь к тому, что вас окружает.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Мебель (ед.), посуда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мн.), дома (мн.),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томобили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мн.) и многое другое имеют приятную для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ед.) и точно выверенную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ед.). В создании почти всех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вещей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мн.) участвовал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ед.). Таких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художников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мн.) называют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дизайнерами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мн.).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Дизайнер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ед.) –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ед.) –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ед.),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создатель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ед.)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вещи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ед.) вместе с инж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нером (ед.). И знать ему надо не меньше. Только тогда он сможет найти новые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ед.) для создания более совершенной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(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ед.).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39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fsd.multiurok.ru/html/2020/03/14/s_5e6ce603486e1/1381904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08025"/>
            <a:ext cx="1508125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3700" y="555625"/>
            <a:ext cx="4267200" cy="2246749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знакомство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грамматической категорией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узнаем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лексические группы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имеющих форму только единственного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 и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только множественного числа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Образуйте от существительных множественное число и запишите полученные пары, выделите окончания.</a:t>
            </a:r>
            <a:r>
              <a:rPr lang="ru-RU" sz="15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899" y="1089025"/>
            <a:ext cx="5242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земля,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труженик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завод, река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мальчик, девочка, встреча,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аргумент.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город, год, дело, колесо, войско, слово, остров, мастер, доктор, цвет, море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 Изменилась ли основа слова при образовании множественного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числа?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4214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01" y="561102"/>
            <a:ext cx="54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республик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земл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земл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труженик - труженик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завод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завод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рек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рек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 мальчик - мальчик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девочк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девочк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встреч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встреч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аргумент - аргумент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пол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город - город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год - год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дел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дел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колес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колёс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войск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войск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слов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слов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остров - остров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мастер - мастер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доктор - доктор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цвет - цвет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мор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мор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12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411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От данных существительных, учитывая их лексическое значение, образуйте форму множественного числа, запишите.</a:t>
            </a:r>
            <a:r>
              <a:rPr lang="ru-RU" sz="15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1207433"/>
            <a:ext cx="5562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 у человека – зуб шестерёнки, колено у человека – колено при изгибе трубы, пропуск на завод – пропуск урока, сын у отца – сын Отчизны.</a:t>
            </a: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С одной парой составьте и запишите предложения. Выделите грамматические основы.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59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411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9700" y="555625"/>
            <a:ext cx="54864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 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зубы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шестерёнки – зубья шестерёнки, колено у человека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колени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человека, колено при изгибе трубы – коленья при изгибы трубы, пропуск на завод – пропуска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пропуск урока – пропуски урока, сын у отца – сыновья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Отчизны - сыны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Отчизны.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59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900" y="1755954"/>
            <a:ext cx="5257800" cy="1238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631825"/>
            <a:ext cx="52578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555625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Образование множественного числа имени существительного может сопровождаться изменением основы слова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например: небо – небеса, волчонок – волчата.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00" y="1755954"/>
            <a:ext cx="5124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Множественное число имени существительного иногда образуется от другой основы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например: человек – люди, ребёнок – дети.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19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413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Образуйте единственное число, запишите полученные пары. Сделайте фонетический разбор и выделите суффикс, который мы не пишем, но произносим.</a:t>
            </a:r>
          </a:p>
          <a:p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Образец: листья – лист [</a:t>
            </a:r>
            <a:r>
              <a:rPr lang="ru-RU" altLang="ru-RU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л'ис'т‘</a:t>
            </a:r>
            <a:r>
              <a:rPr lang="ru-RU" altLang="ru-RU" u="sng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й‘</a:t>
            </a:r>
            <a:r>
              <a:rPr lang="ru-RU" altLang="ru-RU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-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ru-RU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л'ист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2055306"/>
            <a:ext cx="5562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Листья, колосья, звенья, стулья, братья, друзья.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27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413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" y="708025"/>
            <a:ext cx="55626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Листья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[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л'ис'т'</a:t>
            </a:r>
            <a:r>
              <a:rPr lang="ru-RU" altLang="ru-RU" sz="2200" u="sng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altLang="ru-RU" sz="2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- 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altLang="ru-RU" sz="2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колосья колос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калос'</a:t>
            </a:r>
            <a:r>
              <a:rPr lang="ru-RU" altLang="ru-RU" sz="2200" u="sng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altLang="ru-RU" sz="2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-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колас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звенья – звено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зв'эн'</a:t>
            </a:r>
            <a:r>
              <a:rPr lang="ru-RU" altLang="ru-RU" sz="2200" u="sng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altLang="ru-RU" sz="2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зв‘ино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стулья - стул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[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стул'</a:t>
            </a:r>
            <a:r>
              <a:rPr lang="ru-RU" altLang="ru-RU" sz="2200" u="sng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'а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- 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[стул]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 – брат  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брат'</a:t>
            </a:r>
            <a:r>
              <a:rPr lang="ru-RU" altLang="ru-RU" sz="2200" u="sng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altLang="ru-RU" sz="2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[брат]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друзья – друг   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</a:t>
            </a:r>
            <a:r>
              <a:rPr lang="ru-RU" altLang="ru-RU" sz="2200" u="sng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‘й</a:t>
            </a:r>
            <a:r>
              <a:rPr lang="ru-RU" altLang="ru-RU" sz="2200" u="sng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alt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друк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50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416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Составьте и запишите именные словосочетания с существительными, имеющими форму только единственного числа.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1470025"/>
            <a:ext cx="556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Нефть, вермишель, мука, мебель, молодёжь, студенчество, упорство, комар, бегство, родина, восток, Европа, Азия.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С какими существительными вы не составили словосочетание и почему?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40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416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Составьте и запишите именные словосочетания с существительными, имеющими форму только единственного числа.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1470025"/>
            <a:ext cx="556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Нефть, вермишель, мука, мебель, молодёжь, студенчество, упорство, комар, бегство, родина, восток, Европа, Азия.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С какими существительными вы не составили словосочетание и почему?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99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416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" y="555625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Черная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нефть, вкусная вермишель, ржаная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мука, дорогая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мебель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демократическая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молодежь,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мое студенчество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упорство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гвардейца,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бегство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ответственности, малая родина, Дальний Восток, Старая Европа, Малая Азия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Комар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комары.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99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</a:rPr>
              <a:t>ИМЯ СУЩЕСТВИТЕЛЬНОЕ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031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i="0" dirty="0" smtClean="0">
                <a:solidFill>
                  <a:schemeClr val="tx2">
                    <a:lumMod val="50000"/>
                  </a:schemeClr>
                </a:solidFill>
              </a:rPr>
              <a:t>     Имя существительное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самостоятельная часть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речи, 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которая обозначает предмет и отвечает на вопросы кто?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что?</a:t>
            </a:r>
            <a:endParaRPr lang="ru-RU" altLang="ru-RU" sz="2000" i="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 i="0" dirty="0" smtClean="0">
                <a:solidFill>
                  <a:schemeClr val="tx2">
                    <a:lumMod val="50000"/>
                  </a:schemeClr>
                </a:solidFill>
              </a:rPr>
              <a:t>     Общее </a:t>
            </a:r>
            <a:r>
              <a:rPr lang="ru-RU" altLang="ru-RU" sz="2000" b="1" i="0" dirty="0">
                <a:solidFill>
                  <a:schemeClr val="tx2">
                    <a:lumMod val="50000"/>
                  </a:schemeClr>
                </a:solidFill>
              </a:rPr>
              <a:t>грамматическое значение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существительного - 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это значение предмета. Предметом а грамматике называется все то, о чем можно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спросить</a:t>
            </a:r>
            <a:r>
              <a:rPr lang="en-US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i="0" dirty="0">
                <a:solidFill>
                  <a:schemeClr val="tx2">
                    <a:lumMod val="50000"/>
                  </a:schemeClr>
                </a:solidFill>
              </a:rPr>
              <a:t>это кто? или это что?</a:t>
            </a:r>
          </a:p>
          <a:p>
            <a:endParaRPr lang="ru-RU" sz="2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 descr="https://avatars.mds.yandex.net/get-zen_doc/151305/pub_5ea303e9e1aa012fc9acfb31_5ea3040760511b4e156bffa2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384425"/>
            <a:ext cx="1219200" cy="7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mg-fotki.yandex.ru/get/6622/108950446.116/0_cd27b_b5c13a58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506515" cy="6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c.wallhere.com/photos/9f/d0/Holden_2013_Captiva_7_netcarshow_netcar_car_images_car_photo-405235.jpg!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3" y="2425097"/>
            <a:ext cx="1072399" cy="7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4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418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Прочитайте существительные  и выпишите их в следующей последовательности:</a:t>
            </a:r>
          </a:p>
          <a:p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Имеет  форму только единственного числа:</a:t>
            </a:r>
          </a:p>
          <a:p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alt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 </a:t>
            </a:r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только 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множественного </a:t>
            </a:r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числа:</a:t>
            </a:r>
          </a:p>
          <a:p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Имеет  форму единственного и  множественного числа: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1899186"/>
            <a:ext cx="5521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Бутсы, мемуары, гланды, погоны, пельмени, блинчики², клипсы, лыжи, сани, макароны, перчатки, чернила, ворота,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рояль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сумерки, гражданин, студент, заявление, золото, счёты, листья, дрожжи, тишина, сливки, неделя, голубизна, перец, соль.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71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418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514935"/>
            <a:ext cx="568960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Имеет  форму только единственного числа: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золото, </a:t>
            </a:r>
            <a:r>
              <a:rPr lang="ru-RU" sz="15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голубизна</a:t>
            </a:r>
            <a:r>
              <a:rPr lang="ru-RU" sz="15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тишина.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5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 </a:t>
            </a:r>
            <a:r>
              <a:rPr lang="ru-RU" alt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только </a:t>
            </a:r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множественного числа: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мемуары,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макароны,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чернила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ворота, дрожжи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сумерки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сливки,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счёты. </a:t>
            </a:r>
            <a:endParaRPr lang="ru-RU" altLang="ru-RU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Имеет  форму единственного и  множественного числа:</a:t>
            </a:r>
            <a:r>
              <a:rPr lang="ru-RU" sz="15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бутсы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бутса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гланды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(гланда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), погоны (погон), пельмени (пельмень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блинчики (блинчик), клипсы (клипса и клипс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лыжи (лыжа), перчатки (печатка), рояль (рояли), гражданин (граждане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студент (студенты), заявление (заявления), листья (лист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), неделя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(недели), перец (перцы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), соль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(соли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5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ru-RU" sz="15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39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418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2581954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455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1%83%D1%87%D0%B8%D1%82%D0%B5-%D1%8C-%D1%83%D0%BA%D0%B0%D0%B7%D1%8B%D0%B2%D0%B0%D1%8F-%D0%BD%D0%B0-chalckboard-765590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175"/>
            <a:ext cx="5765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09404"/>
            <a:ext cx="5410200" cy="246221"/>
          </a:xfrm>
        </p:spPr>
        <p:txBody>
          <a:bodyPr/>
          <a:lstStyle/>
          <a:p>
            <a:pPr algn="ctr"/>
            <a:r>
              <a:rPr lang="ru-RU" sz="16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0900" y="713740"/>
            <a:ext cx="3200400" cy="984885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>
                <a:solidFill>
                  <a:schemeClr val="bg1"/>
                </a:solidFill>
              </a:rPr>
              <a:t>§ </a:t>
            </a:r>
            <a:r>
              <a:rPr lang="ru-RU" sz="1600" b="1" i="0" dirty="0" smtClean="0">
                <a:solidFill>
                  <a:schemeClr val="bg1"/>
                </a:solidFill>
              </a:rPr>
              <a:t>68 – 69.</a:t>
            </a:r>
            <a:endParaRPr lang="ru-RU" sz="1600" b="1" i="0" dirty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ВЫПОЛНИТЬ 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УПРАЖНЕНИЕ 420  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НА СТРАНИЦЕ 184.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65800" cy="32448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8292246"/>
              </p:ext>
            </p:extLst>
          </p:nvPr>
        </p:nvGraphicFramePr>
        <p:xfrm>
          <a:off x="69850" y="250825"/>
          <a:ext cx="56261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341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2225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9864" y="89255"/>
            <a:ext cx="5721036" cy="636758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имена существительные имеют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единственное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множественное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700" y="631825"/>
            <a:ext cx="5410200" cy="882979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Существительное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единственного числа обозначает один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ручка, дом, собака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00" y="1698625"/>
            <a:ext cx="5410200" cy="1159978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Существительные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форме множественного  числа  обозначают несколько  предметов 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(собаки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дома, карандаши).</a:t>
            </a:r>
          </a:p>
          <a:p>
            <a:endParaRPr lang="ru-RU" dirty="0"/>
          </a:p>
        </p:txBody>
      </p:sp>
      <p:pic>
        <p:nvPicPr>
          <p:cNvPr id="5122" name="Picture 2" descr="https://www.rispettiamoli.com/wp-content/uploads/2020/03/cuccia-per-cane-giardino-foto-1000x100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012825"/>
            <a:ext cx="1051719" cy="7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0.wp.com/landshaftadvice.ru/wp-content/uploads/2017/11/budka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67" y="2320917"/>
            <a:ext cx="1324733" cy="88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57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4002" y="129794"/>
            <a:ext cx="5429184" cy="5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 окончания форм множественного числа.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107" y="631825"/>
            <a:ext cx="5516393" cy="1867864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000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Мужской род: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solidFill>
                  <a:schemeClr val="bg1"/>
                </a:solidFill>
              </a:rPr>
              <a:t>   </a:t>
            </a:r>
            <a:r>
              <a:rPr lang="ru-RU" dirty="0" smtClean="0">
                <a:solidFill>
                  <a:schemeClr val="bg1"/>
                </a:solidFill>
              </a:rPr>
              <a:t>                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   </a:t>
            </a: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           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(склоны, столы, плоды) 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</a:t>
            </a:r>
            <a:r>
              <a:rPr lang="ru-RU" sz="2000" dirty="0">
                <a:solidFill>
                  <a:schemeClr val="bg1"/>
                </a:solidFill>
              </a:rPr>
              <a:t>              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             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endParaRPr lang="ru-RU" sz="2000" i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                         </a:t>
            </a:r>
            <a:r>
              <a:rPr lang="ru-RU" sz="2000" i="1" dirty="0">
                <a:solidFill>
                  <a:schemeClr val="bg1"/>
                </a:solidFill>
              </a:rPr>
              <a:t/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  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01751" y="1186466"/>
            <a:ext cx="2976549" cy="359759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        </a:t>
            </a:r>
            <a:r>
              <a:rPr lang="ru-RU" sz="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       </a:t>
            </a:r>
            <a:r>
              <a:rPr lang="ru-RU" sz="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623" y="1159173"/>
            <a:ext cx="615326" cy="436703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Grad" pitchFamily="34" charset="0"/>
              </a:rPr>
              <a:t>- Ы</a:t>
            </a:r>
            <a:endParaRPr lang="ru-RU" sz="2500" dirty="0">
              <a:latin typeface="Gra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217" y="1599070"/>
            <a:ext cx="661815" cy="436703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2500" b="1" spc="175" dirty="0">
                <a:solidFill>
                  <a:srgbClr val="FF0000"/>
                </a:solidFill>
                <a:latin typeface="Grad" pitchFamily="34" charset="0"/>
              </a:rPr>
              <a:t>- 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798" y="1643027"/>
            <a:ext cx="3236172" cy="359759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(кони, шаги, карандаши)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126" y="1643666"/>
            <a:ext cx="3186543" cy="359759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      </a:t>
            </a:r>
            <a:r>
              <a:rPr lang="ru-RU" sz="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17" y="2023922"/>
            <a:ext cx="942659" cy="436703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2500" b="1" spc="113" dirty="0" smtClean="0">
                <a:solidFill>
                  <a:srgbClr val="FF0000"/>
                </a:solidFill>
                <a:latin typeface="Grad" pitchFamily="34" charset="0"/>
              </a:rPr>
              <a:t>-А</a:t>
            </a:r>
            <a:r>
              <a:rPr lang="ru-RU" sz="2500" b="1" spc="113" dirty="0">
                <a:solidFill>
                  <a:srgbClr val="FF0000"/>
                </a:solidFill>
                <a:latin typeface="Grad" pitchFamily="34" charset="0"/>
              </a:rPr>
              <a:t>,-Я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7509" y="2086501"/>
            <a:ext cx="2990270" cy="359759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(леса, учителя, снега)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3220" y="2079625"/>
            <a:ext cx="2873957" cy="359759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              </a:t>
            </a:r>
            <a:r>
              <a:rPr lang="ru-RU" sz="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" descr="Люд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82841" y="417923"/>
            <a:ext cx="1243259" cy="173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s3.hostingkartinok.com/uploads/images/2014/01/72e9c9ba7a2ee84bb4d41e957f87b5c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78" y="2192722"/>
            <a:ext cx="1295400" cy="10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11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8558"/>
            <a:ext cx="5765800" cy="324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4002" y="129794"/>
            <a:ext cx="5429184" cy="5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 окончания форм множественного числа.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407" y="702523"/>
            <a:ext cx="5516393" cy="1898642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r>
              <a:rPr 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Женский</a:t>
            </a:r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гор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b="1" i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b="1" i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полян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900" y="1261922"/>
            <a:ext cx="525558" cy="436703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Grad" pitchFamily="34" charset="0"/>
              </a:rPr>
              <a:t>-Ы</a:t>
            </a:r>
            <a:endParaRPr lang="ru-RU" sz="2500" dirty="0">
              <a:latin typeface="Gra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900" y="1698625"/>
            <a:ext cx="526500" cy="436703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2500" b="1" spc="175" dirty="0">
                <a:solidFill>
                  <a:srgbClr val="FF0000"/>
                </a:solidFill>
                <a:latin typeface="Grad" pitchFamily="34" charset="0"/>
              </a:rPr>
              <a:t>-И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5100" y="1759531"/>
            <a:ext cx="2660565" cy="359759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2000" b="1" i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i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ног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i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крыш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4" name="Picture 2" descr="http://www.segodnya.ua/img/article/4082/65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300" y="2100777"/>
            <a:ext cx="2230505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185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98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4002" y="129794"/>
            <a:ext cx="5429184" cy="5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окончания форм множественного числа.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407" y="804736"/>
            <a:ext cx="5057601" cy="1898642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род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сёл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,озёр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болот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622" y="1393825"/>
            <a:ext cx="479070" cy="436703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388" y="1871522"/>
            <a:ext cx="526500" cy="436703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2500" b="1" spc="175" dirty="0" smtClean="0">
                <a:solidFill>
                  <a:srgbClr val="FF0000"/>
                </a:solidFill>
                <a:latin typeface="Grad" pitchFamily="34" charset="0"/>
              </a:rPr>
              <a:t>-я</a:t>
            </a:r>
            <a:endParaRPr lang="ru-RU" sz="2500" b="1" spc="175" dirty="0">
              <a:solidFill>
                <a:srgbClr val="FF0000"/>
              </a:solidFill>
              <a:latin typeface="Gra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700" y="1872266"/>
            <a:ext cx="2651075" cy="359759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ущель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://cs304415.userapi.com/u7842732/-14/x_8630de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518" y="1753542"/>
            <a:ext cx="1655491" cy="1175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77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027" y="93574"/>
            <a:ext cx="4929729" cy="540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Только единственную форму числа имеют:  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01" y="631825"/>
            <a:ext cx="5334000" cy="2298752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lvl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ольшинство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 собственных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наименований единичных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предметов: </a:t>
            </a:r>
          </a:p>
          <a:p>
            <a:pPr lvl="0"/>
            <a:r>
              <a:rPr lang="ru-RU" sz="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Украина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Европа,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Менделеев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Венера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Солнце, Киев, Кавказ, Тибет, Урал.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avatars.mds.yandex.net/get-zen_doc/1712263/pub_5cf6684a388e2100af05ca58_5cf6a3d4d98ba600b18b0642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708024"/>
            <a:ext cx="973806" cy="11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35845/pub_5d5898b75d636200ad693577_5d58d0f2bd45c000ad0ebb45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17" y="1902226"/>
            <a:ext cx="951089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21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6757</TotalTime>
  <Words>1562</Words>
  <Application>Microsoft Office PowerPoint</Application>
  <PresentationFormat>Произвольный</PresentationFormat>
  <Paragraphs>177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Grad</vt:lpstr>
      <vt:lpstr>Monotype Corsiva</vt:lpstr>
      <vt:lpstr>Times New Roman</vt:lpstr>
      <vt:lpstr>Office Theme</vt:lpstr>
      <vt:lpstr>Презентация PowerPoint</vt:lpstr>
      <vt:lpstr>СЕГОДНЯ НА УРОКЕ:  </vt:lpstr>
      <vt:lpstr>ИМЯ СУЩЕСТВИТЕЛЬНОЕ</vt:lpstr>
      <vt:lpstr>Презентация PowerPoint</vt:lpstr>
      <vt:lpstr>Презентация PowerPoint</vt:lpstr>
      <vt:lpstr>Обратите внимание на окончания форм множественного числа.</vt:lpstr>
      <vt:lpstr>Обратите внимание на окончания форм множественного числа.</vt:lpstr>
      <vt:lpstr>Обратите внимание на окончания форм множественного числа.</vt:lpstr>
      <vt:lpstr>Только единственную форму числа имеют:  </vt:lpstr>
      <vt:lpstr>Только единственную форму числа имеют:  </vt:lpstr>
      <vt:lpstr>Только единственную форму числа имеют:  </vt:lpstr>
      <vt:lpstr>Только единственную форму числа имеют:  </vt:lpstr>
      <vt:lpstr>Только множественную форму числа имеют:  </vt:lpstr>
      <vt:lpstr>Только множественную форму числа имеют:  </vt:lpstr>
      <vt:lpstr>Только множественную форму числа имеют:  </vt:lpstr>
      <vt:lpstr>Только множественную форму числа имеют:  </vt:lpstr>
      <vt:lpstr>Только множественную форму числа имеют:  </vt:lpstr>
      <vt:lpstr>УПРАЖНЕНИЕ 409</vt:lpstr>
      <vt:lpstr>УПРАЖНЕНИЕ 409</vt:lpstr>
      <vt:lpstr>УПРАЖНЕНИЕ 410</vt:lpstr>
      <vt:lpstr>УПРАЖНЕНИЕ 410</vt:lpstr>
      <vt:lpstr>УПРАЖНЕНИЕ 411</vt:lpstr>
      <vt:lpstr>УПРАЖНЕНИЕ 411</vt:lpstr>
      <vt:lpstr>Презентация PowerPoint</vt:lpstr>
      <vt:lpstr>УПРАЖНЕНИЕ 413</vt:lpstr>
      <vt:lpstr>УПРАЖНЕНИЕ 413</vt:lpstr>
      <vt:lpstr>УПРАЖНЕНИЕ 416</vt:lpstr>
      <vt:lpstr>УПРАЖНЕНИЕ 416</vt:lpstr>
      <vt:lpstr>УПРАЖНЕНИЕ 416</vt:lpstr>
      <vt:lpstr>УПРАЖНЕНИЕ 418</vt:lpstr>
      <vt:lpstr>УПРАЖНЕНИЕ 418</vt:lpstr>
      <vt:lpstr>УПРАЖНЕНИЕ 418</vt:lpstr>
      <vt:lpstr>САМОСТОЯТЕЛЬНАЯ РАБОТА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ТСБ-1</cp:lastModifiedBy>
  <cp:revision>742</cp:revision>
  <dcterms:created xsi:type="dcterms:W3CDTF">2020-04-13T08:05:16Z</dcterms:created>
  <dcterms:modified xsi:type="dcterms:W3CDTF">2021-02-15T09:03:46Z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