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9" r:id="rId2"/>
    <p:sldId id="390" r:id="rId3"/>
    <p:sldId id="441" r:id="rId4"/>
    <p:sldId id="451" r:id="rId5"/>
    <p:sldId id="474" r:id="rId6"/>
    <p:sldId id="455" r:id="rId7"/>
    <p:sldId id="456" r:id="rId8"/>
    <p:sldId id="457" r:id="rId9"/>
    <p:sldId id="471" r:id="rId10"/>
    <p:sldId id="472" r:id="rId11"/>
    <p:sldId id="454" r:id="rId12"/>
    <p:sldId id="467" r:id="rId13"/>
    <p:sldId id="473" r:id="rId14"/>
    <p:sldId id="468" r:id="rId15"/>
    <p:sldId id="469" r:id="rId16"/>
    <p:sldId id="453" r:id="rId17"/>
    <p:sldId id="459" r:id="rId18"/>
    <p:sldId id="458" r:id="rId19"/>
    <p:sldId id="460" r:id="rId20"/>
    <p:sldId id="461" r:id="rId21"/>
    <p:sldId id="462" r:id="rId22"/>
    <p:sldId id="442" r:id="rId23"/>
    <p:sldId id="443" r:id="rId24"/>
    <p:sldId id="436" r:id="rId25"/>
    <p:sldId id="444" r:id="rId26"/>
    <p:sldId id="446" r:id="rId27"/>
    <p:sldId id="447" r:id="rId28"/>
    <p:sldId id="448" r:id="rId29"/>
    <p:sldId id="449" r:id="rId30"/>
    <p:sldId id="450" r:id="rId31"/>
    <p:sldId id="463" r:id="rId32"/>
    <p:sldId id="464" r:id="rId33"/>
    <p:sldId id="465" r:id="rId34"/>
    <p:sldId id="445" r:id="rId35"/>
    <p:sldId id="466" r:id="rId36"/>
    <p:sldId id="294" r:id="rId37"/>
  </p:sldIdLst>
  <p:sldSz cx="5765800" cy="3244850"/>
  <p:notesSz cx="5765800" cy="3244850"/>
  <p:defaultTextStyle>
    <a:defPPr>
      <a:defRPr lang="ru-RU"/>
    </a:defPPr>
    <a:lvl1pPr marL="0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555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119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6678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238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7799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3360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8919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4476" algn="l" defTabSz="911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EAEF"/>
    <a:srgbClr val="30BFDC"/>
    <a:srgbClr val="000000"/>
    <a:srgbClr val="CCCCFF"/>
    <a:srgbClr val="CCECFF"/>
    <a:srgbClr val="0000FF"/>
    <a:srgbClr val="5ACD3F"/>
    <a:srgbClr val="CC99FF"/>
    <a:srgbClr val="FFCC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78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250F5-3A11-42EA-A8B1-2790BC78D31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3D5F87-E5DF-4FCB-AE7A-CA9E9400E96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Морфологические признаки</a:t>
          </a:r>
          <a:endParaRPr lang="ru-RU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D46EB-4C0C-4305-B961-3914612AE977}" type="parTrans" cxnId="{025BFD9B-B34C-4645-86A2-A1822FDA8ACC}">
      <dgm:prSet/>
      <dgm:spPr/>
      <dgm:t>
        <a:bodyPr/>
        <a:lstStyle/>
        <a:p>
          <a:endParaRPr lang="ru-RU"/>
        </a:p>
      </dgm:t>
    </dgm:pt>
    <dgm:pt modelId="{3D67B290-9D0E-49AF-9F45-73296947C7C6}" type="sibTrans" cxnId="{025BFD9B-B34C-4645-86A2-A1822FDA8ACC}">
      <dgm:prSet/>
      <dgm:spPr/>
      <dgm:t>
        <a:bodyPr/>
        <a:lstStyle/>
        <a:p>
          <a:endParaRPr lang="ru-RU"/>
        </a:p>
      </dgm:t>
    </dgm:pt>
    <dgm:pt modelId="{98011FF7-A37F-4E6F-94FE-2A10E60FE1F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Постоянные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3BF4E1-A912-4E1B-BA94-610FA970291F}" type="parTrans" cxnId="{C13FAD24-7900-4D53-B14A-312FC7E28263}">
      <dgm:prSet/>
      <dgm:spPr/>
      <dgm:t>
        <a:bodyPr/>
        <a:lstStyle/>
        <a:p>
          <a:endParaRPr lang="ru-RU"/>
        </a:p>
      </dgm:t>
    </dgm:pt>
    <dgm:pt modelId="{6CE06B64-87AA-4F88-90FA-ABD71FCA114E}" type="sibTrans" cxnId="{C13FAD24-7900-4D53-B14A-312FC7E28263}">
      <dgm:prSet/>
      <dgm:spPr/>
      <dgm:t>
        <a:bodyPr/>
        <a:lstStyle/>
        <a:p>
          <a:endParaRPr lang="ru-RU"/>
        </a:p>
      </dgm:t>
    </dgm:pt>
    <dgm:pt modelId="{CEBF9523-6161-4622-A386-B0844C2978D6}">
      <dgm:prSet phldrT="[Текст]" custT="1"/>
      <dgm:spPr/>
      <dgm:t>
        <a:bodyPr/>
        <a:lstStyle/>
        <a:p>
          <a:pPr algn="l"/>
          <a:r>
            <a:rPr lang="ru-RU" sz="14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Собствен-ное</a:t>
          </a: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или </a:t>
          </a:r>
          <a:r>
            <a:rPr lang="ru-RU" sz="14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нарицатель-ное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FC2FA5-F92B-482C-89B3-3FC96EB0C14F}" type="parTrans" cxnId="{00433625-DC88-470B-A4D4-FACE17398200}">
      <dgm:prSet/>
      <dgm:spPr/>
      <dgm:t>
        <a:bodyPr/>
        <a:lstStyle/>
        <a:p>
          <a:endParaRPr lang="ru-RU"/>
        </a:p>
      </dgm:t>
    </dgm:pt>
    <dgm:pt modelId="{8B94F91C-6133-4FF4-A18B-BBD1C56AF386}" type="sibTrans" cxnId="{00433625-DC88-470B-A4D4-FACE17398200}">
      <dgm:prSet/>
      <dgm:spPr/>
      <dgm:t>
        <a:bodyPr/>
        <a:lstStyle/>
        <a:p>
          <a:endParaRPr lang="ru-RU"/>
        </a:p>
      </dgm:t>
    </dgm:pt>
    <dgm:pt modelId="{B64FD3AE-8C8B-4FAD-82EA-F7FA286B129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Непостоянные </a:t>
          </a:r>
          <a:endParaRPr lang="ru-RU" sz="1600" b="1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907CC2-2924-4D25-9645-8E33A50A66F1}" type="parTrans" cxnId="{A6EFDCE7-95BD-4B31-9DCD-AF6328D5D883}">
      <dgm:prSet/>
      <dgm:spPr/>
      <dgm:t>
        <a:bodyPr/>
        <a:lstStyle/>
        <a:p>
          <a:endParaRPr lang="ru-RU"/>
        </a:p>
      </dgm:t>
    </dgm:pt>
    <dgm:pt modelId="{7906159C-73ED-420C-B86B-6D00796AB4CA}" type="sibTrans" cxnId="{A6EFDCE7-95BD-4B31-9DCD-AF6328D5D883}">
      <dgm:prSet/>
      <dgm:spPr/>
      <dgm:t>
        <a:bodyPr/>
        <a:lstStyle/>
        <a:p>
          <a:endParaRPr lang="ru-RU"/>
        </a:p>
      </dgm:t>
    </dgm:pt>
    <dgm:pt modelId="{B42E450D-BCA0-422D-8863-508EFFDA5792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Падеж</a:t>
          </a:r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 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E3178C32-C838-46A8-99AD-BA0FDBE3A2BB}" type="parTrans" cxnId="{551D4FFF-EFCC-4DD3-9768-8269DB05E71A}">
      <dgm:prSet/>
      <dgm:spPr/>
      <dgm:t>
        <a:bodyPr/>
        <a:lstStyle/>
        <a:p>
          <a:endParaRPr lang="ru-RU"/>
        </a:p>
      </dgm:t>
    </dgm:pt>
    <dgm:pt modelId="{4FE189AC-F537-4562-81E4-BE5B0C2851F7}" type="sibTrans" cxnId="{551D4FFF-EFCC-4DD3-9768-8269DB05E71A}">
      <dgm:prSet/>
      <dgm:spPr/>
      <dgm:t>
        <a:bodyPr/>
        <a:lstStyle/>
        <a:p>
          <a:endParaRPr lang="ru-RU"/>
        </a:p>
      </dgm:t>
    </dgm:pt>
    <dgm:pt modelId="{0CC04B86-EA8F-4806-BD51-92993ACCB28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Род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809BB-6292-4E56-8FBF-C40D676CBECB}" type="parTrans" cxnId="{A7698B0A-3E0B-4082-BAE2-9651D781D26C}">
      <dgm:prSet/>
      <dgm:spPr/>
      <dgm:t>
        <a:bodyPr/>
        <a:lstStyle/>
        <a:p>
          <a:endParaRPr lang="ru-RU"/>
        </a:p>
      </dgm:t>
    </dgm:pt>
    <dgm:pt modelId="{83EBFF42-5816-4AD7-856D-09BD774743B8}" type="sibTrans" cxnId="{A7698B0A-3E0B-4082-BAE2-9651D781D26C}">
      <dgm:prSet/>
      <dgm:spPr/>
      <dgm:t>
        <a:bodyPr/>
        <a:lstStyle/>
        <a:p>
          <a:endParaRPr lang="ru-RU"/>
        </a:p>
      </dgm:t>
    </dgm:pt>
    <dgm:pt modelId="{BB511580-9A96-4180-B2CA-4F3FB77A3100}">
      <dgm:prSet phldrT="[Текст]" custT="1"/>
      <dgm:spPr/>
      <dgm:t>
        <a:bodyPr/>
        <a:lstStyle/>
        <a:p>
          <a:r>
            <a:rPr lang="ru-RU" sz="14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Одушев-лёность</a:t>
          </a: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или </a:t>
          </a:r>
          <a:r>
            <a:rPr lang="ru-RU" sz="14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неоду-шевлён-ность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CF02F0-E8FD-4508-B498-CB44085E599E}" type="parTrans" cxnId="{AB9ECE85-1D14-4382-A10E-EE16416E41C1}">
      <dgm:prSet/>
      <dgm:spPr/>
      <dgm:t>
        <a:bodyPr/>
        <a:lstStyle/>
        <a:p>
          <a:endParaRPr lang="ru-RU"/>
        </a:p>
      </dgm:t>
    </dgm:pt>
    <dgm:pt modelId="{D3C971D9-A59E-4C4C-97AC-7454B31913FE}" type="sibTrans" cxnId="{AB9ECE85-1D14-4382-A10E-EE16416E41C1}">
      <dgm:prSet/>
      <dgm:spPr/>
      <dgm:t>
        <a:bodyPr/>
        <a:lstStyle/>
        <a:p>
          <a:endParaRPr lang="ru-RU"/>
        </a:p>
      </dgm:t>
    </dgm:pt>
    <dgm:pt modelId="{36C417BD-290C-4EFC-962C-1393C553BDE6}">
      <dgm:prSet phldrT="[Текст]" custT="1"/>
      <dgm:spPr/>
      <dgm:t>
        <a:bodyPr/>
        <a:lstStyle/>
        <a:p>
          <a:r>
            <a:rPr lang="ru-RU" sz="14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Скло-нение</a:t>
          </a: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F873A8-0DA4-4B00-BF44-A444821A40F9}" type="parTrans" cxnId="{DB62C35E-8D9E-4BFC-90F5-092CD7BF6212}">
      <dgm:prSet/>
      <dgm:spPr/>
      <dgm:t>
        <a:bodyPr/>
        <a:lstStyle/>
        <a:p>
          <a:endParaRPr lang="ru-RU"/>
        </a:p>
      </dgm:t>
    </dgm:pt>
    <dgm:pt modelId="{14520587-56E7-44C3-8E1E-FDE298D917C7}" type="sibTrans" cxnId="{DB62C35E-8D9E-4BFC-90F5-092CD7BF6212}">
      <dgm:prSet/>
      <dgm:spPr/>
      <dgm:t>
        <a:bodyPr/>
        <a:lstStyle/>
        <a:p>
          <a:endParaRPr lang="ru-RU"/>
        </a:p>
      </dgm:t>
    </dgm:pt>
    <dgm:pt modelId="{5D2DE6F0-2CBD-4D49-8D04-0B208445C0B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Число 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94CFCE-938E-4D06-90E1-7308F941836A}" type="parTrans" cxnId="{1B2C09D3-FCA5-46EC-8DA7-48712BD0FD8C}">
      <dgm:prSet/>
      <dgm:spPr/>
      <dgm:t>
        <a:bodyPr/>
        <a:lstStyle/>
        <a:p>
          <a:endParaRPr lang="ru-RU"/>
        </a:p>
      </dgm:t>
    </dgm:pt>
    <dgm:pt modelId="{A4253C72-9DEB-453D-A0A0-092E87F768BA}" type="sibTrans" cxnId="{1B2C09D3-FCA5-46EC-8DA7-48712BD0FD8C}">
      <dgm:prSet/>
      <dgm:spPr/>
      <dgm:t>
        <a:bodyPr/>
        <a:lstStyle/>
        <a:p>
          <a:endParaRPr lang="ru-RU"/>
        </a:p>
      </dgm:t>
    </dgm:pt>
    <dgm:pt modelId="{F41DA7CB-5224-46D7-9C8D-FCD98B646AC6}" type="pres">
      <dgm:prSet presAssocID="{C2D250F5-3A11-42EA-A8B1-2790BC78D3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363C0C-3C0E-4D1F-8EFA-DAC09ADEAEB3}" type="pres">
      <dgm:prSet presAssocID="{F23D5F87-E5DF-4FCB-AE7A-CA9E9400E96B}" presName="hierRoot1" presStyleCnt="0"/>
      <dgm:spPr/>
    </dgm:pt>
    <dgm:pt modelId="{0B818EF4-0C43-4A8F-84E2-E283CEAEC33F}" type="pres">
      <dgm:prSet presAssocID="{F23D5F87-E5DF-4FCB-AE7A-CA9E9400E96B}" presName="composite" presStyleCnt="0"/>
      <dgm:spPr/>
    </dgm:pt>
    <dgm:pt modelId="{3A902697-6A56-4EEF-B558-3A89F5D3C0A2}" type="pres">
      <dgm:prSet presAssocID="{F23D5F87-E5DF-4FCB-AE7A-CA9E9400E96B}" presName="background" presStyleLbl="node0" presStyleIdx="0" presStyleCnt="1"/>
      <dgm:spPr/>
    </dgm:pt>
    <dgm:pt modelId="{836C4E38-E763-4113-85C2-092B1E00A48A}" type="pres">
      <dgm:prSet presAssocID="{F23D5F87-E5DF-4FCB-AE7A-CA9E9400E96B}" presName="text" presStyleLbl="fgAcc0" presStyleIdx="0" presStyleCnt="1" custScaleX="331031" custLinFactNeighborX="-82326" custLinFactNeighborY="-17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BA50F3-6B19-47BD-9F3C-BCBFBCE8089D}" type="pres">
      <dgm:prSet presAssocID="{F23D5F87-E5DF-4FCB-AE7A-CA9E9400E96B}" presName="hierChild2" presStyleCnt="0"/>
      <dgm:spPr/>
    </dgm:pt>
    <dgm:pt modelId="{8C2D0C30-9877-41D5-93ED-BA7FD60116FB}" type="pres">
      <dgm:prSet presAssocID="{503BF4E1-A912-4E1B-BA94-610FA970291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C26200E-17F5-43B1-9D5C-5D5D9CA5B681}" type="pres">
      <dgm:prSet presAssocID="{98011FF7-A37F-4E6F-94FE-2A10E60FE1F2}" presName="hierRoot2" presStyleCnt="0"/>
      <dgm:spPr/>
    </dgm:pt>
    <dgm:pt modelId="{233FDA55-9176-45E1-8A00-C51EA8DAF728}" type="pres">
      <dgm:prSet presAssocID="{98011FF7-A37F-4E6F-94FE-2A10E60FE1F2}" presName="composite2" presStyleCnt="0"/>
      <dgm:spPr/>
    </dgm:pt>
    <dgm:pt modelId="{034DD667-D502-47D2-BFFF-CAD15DF99F3C}" type="pres">
      <dgm:prSet presAssocID="{98011FF7-A37F-4E6F-94FE-2A10E60FE1F2}" presName="background2" presStyleLbl="node2" presStyleIdx="0" presStyleCnt="2"/>
      <dgm:spPr/>
    </dgm:pt>
    <dgm:pt modelId="{A6740DD4-38E0-485F-A766-5E9764A44C4C}" type="pres">
      <dgm:prSet presAssocID="{98011FF7-A37F-4E6F-94FE-2A10E60FE1F2}" presName="text2" presStyleLbl="fgAcc2" presStyleIdx="0" presStyleCnt="2" custScaleX="252230" custLinFactX="-50312" custLinFactY="-1479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721E0B-E639-4E70-B1F9-B01ECEFA59A1}" type="pres">
      <dgm:prSet presAssocID="{98011FF7-A37F-4E6F-94FE-2A10E60FE1F2}" presName="hierChild3" presStyleCnt="0"/>
      <dgm:spPr/>
    </dgm:pt>
    <dgm:pt modelId="{9E1AFEA1-398F-487F-B6BE-C8B2737BA898}" type="pres">
      <dgm:prSet presAssocID="{0FFC2FA5-F92B-482C-89B3-3FC96EB0C14F}" presName="Name17" presStyleLbl="parChTrans1D3" presStyleIdx="0" presStyleCnt="6"/>
      <dgm:spPr/>
      <dgm:t>
        <a:bodyPr/>
        <a:lstStyle/>
        <a:p>
          <a:endParaRPr lang="ru-RU"/>
        </a:p>
      </dgm:t>
    </dgm:pt>
    <dgm:pt modelId="{63A6486F-371F-4A3A-8FDC-AEE08C283A3A}" type="pres">
      <dgm:prSet presAssocID="{CEBF9523-6161-4622-A386-B0844C2978D6}" presName="hierRoot3" presStyleCnt="0"/>
      <dgm:spPr/>
    </dgm:pt>
    <dgm:pt modelId="{4C0CFE52-6576-458E-BCFC-A75E4B309431}" type="pres">
      <dgm:prSet presAssocID="{CEBF9523-6161-4622-A386-B0844C2978D6}" presName="composite3" presStyleCnt="0"/>
      <dgm:spPr/>
    </dgm:pt>
    <dgm:pt modelId="{9A195CF8-DAE5-45E3-9234-2BF4607AF16A}" type="pres">
      <dgm:prSet presAssocID="{CEBF9523-6161-4622-A386-B0844C2978D6}" presName="background3" presStyleLbl="node3" presStyleIdx="0" presStyleCnt="6"/>
      <dgm:spPr/>
    </dgm:pt>
    <dgm:pt modelId="{AD8F5901-299D-4F5A-B850-B4A53B2A37E4}" type="pres">
      <dgm:prSet presAssocID="{CEBF9523-6161-4622-A386-B0844C2978D6}" presName="text3" presStyleLbl="fgAcc3" presStyleIdx="0" presStyleCnt="6" custScaleX="185235" custScaleY="365183" custLinFactNeighborX="-12538" custLinFactNeighborY="-3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EF86B-3F16-4C81-B381-010A1183BB48}" type="pres">
      <dgm:prSet presAssocID="{CEBF9523-6161-4622-A386-B0844C2978D6}" presName="hierChild4" presStyleCnt="0"/>
      <dgm:spPr/>
    </dgm:pt>
    <dgm:pt modelId="{75910F93-926D-4A1C-A559-59CCEEAF74CF}" type="pres">
      <dgm:prSet presAssocID="{8CCF02F0-E8FD-4508-B498-CB44085E599E}" presName="Name17" presStyleLbl="parChTrans1D3" presStyleIdx="1" presStyleCnt="6"/>
      <dgm:spPr/>
      <dgm:t>
        <a:bodyPr/>
        <a:lstStyle/>
        <a:p>
          <a:endParaRPr lang="ru-RU"/>
        </a:p>
      </dgm:t>
    </dgm:pt>
    <dgm:pt modelId="{91BEE35F-09B4-4F02-B899-A7549366015C}" type="pres">
      <dgm:prSet presAssocID="{BB511580-9A96-4180-B2CA-4F3FB77A3100}" presName="hierRoot3" presStyleCnt="0"/>
      <dgm:spPr/>
    </dgm:pt>
    <dgm:pt modelId="{6CCA5858-829F-437A-B551-3833D3009083}" type="pres">
      <dgm:prSet presAssocID="{BB511580-9A96-4180-B2CA-4F3FB77A3100}" presName="composite3" presStyleCnt="0"/>
      <dgm:spPr/>
    </dgm:pt>
    <dgm:pt modelId="{D860DB2F-1D08-4EEB-B476-B83632812928}" type="pres">
      <dgm:prSet presAssocID="{BB511580-9A96-4180-B2CA-4F3FB77A3100}" presName="background3" presStyleLbl="node3" presStyleIdx="1" presStyleCnt="6"/>
      <dgm:spPr/>
    </dgm:pt>
    <dgm:pt modelId="{00FD40AB-5EB9-4AB7-86D1-05625153FF48}" type="pres">
      <dgm:prSet presAssocID="{BB511580-9A96-4180-B2CA-4F3FB77A3100}" presName="text3" presStyleLbl="fgAcc3" presStyleIdx="1" presStyleCnt="6" custScaleX="140625" custScaleY="351868" custLinFactNeighborX="-23173" custLinFactNeighborY="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909002-891F-4336-9381-B9BF8CDC1CE9}" type="pres">
      <dgm:prSet presAssocID="{BB511580-9A96-4180-B2CA-4F3FB77A3100}" presName="hierChild4" presStyleCnt="0"/>
      <dgm:spPr/>
    </dgm:pt>
    <dgm:pt modelId="{30982425-628E-4BCC-8766-9E68907BF29F}" type="pres">
      <dgm:prSet presAssocID="{68D809BB-6292-4E56-8FBF-C40D676CBECB}" presName="Name17" presStyleLbl="parChTrans1D3" presStyleIdx="2" presStyleCnt="6"/>
      <dgm:spPr/>
      <dgm:t>
        <a:bodyPr/>
        <a:lstStyle/>
        <a:p>
          <a:endParaRPr lang="ru-RU"/>
        </a:p>
      </dgm:t>
    </dgm:pt>
    <dgm:pt modelId="{D30EBBB0-9591-4953-A295-F9E35CC48D68}" type="pres">
      <dgm:prSet presAssocID="{0CC04B86-EA8F-4806-BD51-92993ACCB28C}" presName="hierRoot3" presStyleCnt="0"/>
      <dgm:spPr/>
    </dgm:pt>
    <dgm:pt modelId="{7E53FF17-3921-443C-BCC8-0AAB2E3CEC5B}" type="pres">
      <dgm:prSet presAssocID="{0CC04B86-EA8F-4806-BD51-92993ACCB28C}" presName="composite3" presStyleCnt="0"/>
      <dgm:spPr/>
    </dgm:pt>
    <dgm:pt modelId="{98955101-C9EF-415B-A809-9465B70B37C7}" type="pres">
      <dgm:prSet presAssocID="{0CC04B86-EA8F-4806-BD51-92993ACCB28C}" presName="background3" presStyleLbl="node3" presStyleIdx="2" presStyleCnt="6"/>
      <dgm:spPr/>
    </dgm:pt>
    <dgm:pt modelId="{AF8501C9-D580-44D2-B8C0-995C3D142618}" type="pres">
      <dgm:prSet presAssocID="{0CC04B86-EA8F-4806-BD51-92993ACCB28C}" presName="text3" presStyleLbl="fgAcc3" presStyleIdx="2" presStyleCnt="6" custScaleX="80001" custScaleY="257167" custLinFactNeighborX="-12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E6D71F-12E2-4732-A36F-1CA7C2B67232}" type="pres">
      <dgm:prSet presAssocID="{0CC04B86-EA8F-4806-BD51-92993ACCB28C}" presName="hierChild4" presStyleCnt="0"/>
      <dgm:spPr/>
    </dgm:pt>
    <dgm:pt modelId="{290CFAC9-0B2E-4FA0-828B-A18025509C38}" type="pres">
      <dgm:prSet presAssocID="{76F873A8-0DA4-4B00-BF44-A444821A40F9}" presName="Name17" presStyleLbl="parChTrans1D3" presStyleIdx="3" presStyleCnt="6"/>
      <dgm:spPr/>
      <dgm:t>
        <a:bodyPr/>
        <a:lstStyle/>
        <a:p>
          <a:endParaRPr lang="ru-RU"/>
        </a:p>
      </dgm:t>
    </dgm:pt>
    <dgm:pt modelId="{E8AE8519-B0A4-420D-8858-F465F67245F6}" type="pres">
      <dgm:prSet presAssocID="{36C417BD-290C-4EFC-962C-1393C553BDE6}" presName="hierRoot3" presStyleCnt="0"/>
      <dgm:spPr/>
    </dgm:pt>
    <dgm:pt modelId="{06C9824F-AAC4-4194-80C2-EEC214D88FC5}" type="pres">
      <dgm:prSet presAssocID="{36C417BD-290C-4EFC-962C-1393C553BDE6}" presName="composite3" presStyleCnt="0"/>
      <dgm:spPr/>
    </dgm:pt>
    <dgm:pt modelId="{3917938D-3E22-4C28-BB38-9E3168B81E98}" type="pres">
      <dgm:prSet presAssocID="{36C417BD-290C-4EFC-962C-1393C553BDE6}" presName="background3" presStyleLbl="node3" presStyleIdx="3" presStyleCnt="6"/>
      <dgm:spPr/>
    </dgm:pt>
    <dgm:pt modelId="{F18F976B-6BA4-4087-8A5F-5889CF1AC6AF}" type="pres">
      <dgm:prSet presAssocID="{36C417BD-290C-4EFC-962C-1393C553BDE6}" presName="text3" presStyleLbl="fgAcc3" presStyleIdx="3" presStyleCnt="6" custScaleY="265772" custLinFactNeighborX="-18753" custLinFactNeighborY="-38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0901AD-59AC-4523-922E-FD2EC8EEB74A}" type="pres">
      <dgm:prSet presAssocID="{36C417BD-290C-4EFC-962C-1393C553BDE6}" presName="hierChild4" presStyleCnt="0"/>
      <dgm:spPr/>
    </dgm:pt>
    <dgm:pt modelId="{FFD7C347-F103-404E-A64C-CDABD1AC47DC}" type="pres">
      <dgm:prSet presAssocID="{B9907CC2-2924-4D25-9645-8E33A50A66F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2210525-F29B-4486-8BBB-9888AEF13F81}" type="pres">
      <dgm:prSet presAssocID="{B64FD3AE-8C8B-4FAD-82EA-F7FA286B1294}" presName="hierRoot2" presStyleCnt="0"/>
      <dgm:spPr/>
    </dgm:pt>
    <dgm:pt modelId="{2AC6DCBB-BC04-4DE9-B766-67158DD74263}" type="pres">
      <dgm:prSet presAssocID="{B64FD3AE-8C8B-4FAD-82EA-F7FA286B1294}" presName="composite2" presStyleCnt="0"/>
      <dgm:spPr/>
    </dgm:pt>
    <dgm:pt modelId="{02280C93-CB11-41B0-9258-73D633AA3004}" type="pres">
      <dgm:prSet presAssocID="{B64FD3AE-8C8B-4FAD-82EA-F7FA286B1294}" presName="background2" presStyleLbl="node2" presStyleIdx="1" presStyleCnt="2"/>
      <dgm:spPr/>
    </dgm:pt>
    <dgm:pt modelId="{7408D671-5749-4849-BD86-447EE869854F}" type="pres">
      <dgm:prSet presAssocID="{B64FD3AE-8C8B-4FAD-82EA-F7FA286B1294}" presName="text2" presStyleLbl="fgAcc2" presStyleIdx="1" presStyleCnt="2" custScaleX="278790" custLinFactY="-147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1617FA-3968-4CB6-AA67-3DAE269F5C80}" type="pres">
      <dgm:prSet presAssocID="{B64FD3AE-8C8B-4FAD-82EA-F7FA286B1294}" presName="hierChild3" presStyleCnt="0"/>
      <dgm:spPr/>
    </dgm:pt>
    <dgm:pt modelId="{A18D65F1-6E5E-4886-9594-5EFE361A42EC}" type="pres">
      <dgm:prSet presAssocID="{E3178C32-C838-46A8-99AD-BA0FDBE3A2BB}" presName="Name17" presStyleLbl="parChTrans1D3" presStyleIdx="4" presStyleCnt="6"/>
      <dgm:spPr/>
      <dgm:t>
        <a:bodyPr/>
        <a:lstStyle/>
        <a:p>
          <a:endParaRPr lang="ru-RU"/>
        </a:p>
      </dgm:t>
    </dgm:pt>
    <dgm:pt modelId="{C1C49E41-5021-4D18-9B31-CB80306BF9AC}" type="pres">
      <dgm:prSet presAssocID="{B42E450D-BCA0-422D-8863-508EFFDA5792}" presName="hierRoot3" presStyleCnt="0"/>
      <dgm:spPr/>
    </dgm:pt>
    <dgm:pt modelId="{7BA237AB-C052-42FD-BD89-562E8E9627FC}" type="pres">
      <dgm:prSet presAssocID="{B42E450D-BCA0-422D-8863-508EFFDA5792}" presName="composite3" presStyleCnt="0"/>
      <dgm:spPr/>
    </dgm:pt>
    <dgm:pt modelId="{90690211-D05F-45A2-94E0-3B696020451A}" type="pres">
      <dgm:prSet presAssocID="{B42E450D-BCA0-422D-8863-508EFFDA5792}" presName="background3" presStyleLbl="node3" presStyleIdx="4" presStyleCnt="6"/>
      <dgm:spPr/>
    </dgm:pt>
    <dgm:pt modelId="{BD7192CC-6C93-45F0-8DA1-A6FC42981D51}" type="pres">
      <dgm:prSet presAssocID="{B42E450D-BCA0-422D-8863-508EFFDA5792}" presName="text3" presStyleLbl="fgAcc3" presStyleIdx="4" presStyleCnt="6" custScaleY="172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8FD4C-4E37-4813-AE5F-5C0396BB8448}" type="pres">
      <dgm:prSet presAssocID="{B42E450D-BCA0-422D-8863-508EFFDA5792}" presName="hierChild4" presStyleCnt="0"/>
      <dgm:spPr/>
    </dgm:pt>
    <dgm:pt modelId="{03EDBBE0-6EE5-4846-96A1-A6AAC62CD185}" type="pres">
      <dgm:prSet presAssocID="{3B94CFCE-938E-4D06-90E1-7308F941836A}" presName="Name17" presStyleLbl="parChTrans1D3" presStyleIdx="5" presStyleCnt="6"/>
      <dgm:spPr/>
      <dgm:t>
        <a:bodyPr/>
        <a:lstStyle/>
        <a:p>
          <a:endParaRPr lang="ru-RU"/>
        </a:p>
      </dgm:t>
    </dgm:pt>
    <dgm:pt modelId="{F4AD7C82-6DA3-4B00-9D73-B4CE9C834422}" type="pres">
      <dgm:prSet presAssocID="{5D2DE6F0-2CBD-4D49-8D04-0B208445C0B6}" presName="hierRoot3" presStyleCnt="0"/>
      <dgm:spPr/>
    </dgm:pt>
    <dgm:pt modelId="{3DB53A5C-DB1D-4F28-B655-215DF7569733}" type="pres">
      <dgm:prSet presAssocID="{5D2DE6F0-2CBD-4D49-8D04-0B208445C0B6}" presName="composite3" presStyleCnt="0"/>
      <dgm:spPr/>
    </dgm:pt>
    <dgm:pt modelId="{C068BC21-7EE7-4A8D-A946-182E22D58F87}" type="pres">
      <dgm:prSet presAssocID="{5D2DE6F0-2CBD-4D49-8D04-0B208445C0B6}" presName="background3" presStyleLbl="node3" presStyleIdx="5" presStyleCnt="6"/>
      <dgm:spPr/>
    </dgm:pt>
    <dgm:pt modelId="{5AE7D9F9-B32E-401C-AD38-70F610EC5EAE}" type="pres">
      <dgm:prSet presAssocID="{5D2DE6F0-2CBD-4D49-8D04-0B208445C0B6}" presName="text3" presStyleLbl="fgAcc3" presStyleIdx="5" presStyleCnt="6" custScaleX="136002" custScaleY="172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D7E981-7678-4559-A33C-BF8EFCE24C7B}" type="pres">
      <dgm:prSet presAssocID="{5D2DE6F0-2CBD-4D49-8D04-0B208445C0B6}" presName="hierChild4" presStyleCnt="0"/>
      <dgm:spPr/>
    </dgm:pt>
  </dgm:ptLst>
  <dgm:cxnLst>
    <dgm:cxn modelId="{C6116CD4-8C16-4779-B039-B112DD04D63B}" type="presOf" srcId="{5D2DE6F0-2CBD-4D49-8D04-0B208445C0B6}" destId="{5AE7D9F9-B32E-401C-AD38-70F610EC5EAE}" srcOrd="0" destOrd="0" presId="urn:microsoft.com/office/officeart/2005/8/layout/hierarchy1"/>
    <dgm:cxn modelId="{00433625-DC88-470B-A4D4-FACE17398200}" srcId="{98011FF7-A37F-4E6F-94FE-2A10E60FE1F2}" destId="{CEBF9523-6161-4622-A386-B0844C2978D6}" srcOrd="0" destOrd="0" parTransId="{0FFC2FA5-F92B-482C-89B3-3FC96EB0C14F}" sibTransId="{8B94F91C-6133-4FF4-A18B-BBD1C56AF386}"/>
    <dgm:cxn modelId="{2B6AF338-F70C-4C06-9CEB-2C9197BB8A61}" type="presOf" srcId="{BB511580-9A96-4180-B2CA-4F3FB77A3100}" destId="{00FD40AB-5EB9-4AB7-86D1-05625153FF48}" srcOrd="0" destOrd="0" presId="urn:microsoft.com/office/officeart/2005/8/layout/hierarchy1"/>
    <dgm:cxn modelId="{DB62C35E-8D9E-4BFC-90F5-092CD7BF6212}" srcId="{98011FF7-A37F-4E6F-94FE-2A10E60FE1F2}" destId="{36C417BD-290C-4EFC-962C-1393C553BDE6}" srcOrd="3" destOrd="0" parTransId="{76F873A8-0DA4-4B00-BF44-A444821A40F9}" sibTransId="{14520587-56E7-44C3-8E1E-FDE298D917C7}"/>
    <dgm:cxn modelId="{266D1B61-C6D6-4444-83C0-3BBF6CB9EB3E}" type="presOf" srcId="{CEBF9523-6161-4622-A386-B0844C2978D6}" destId="{AD8F5901-299D-4F5A-B850-B4A53B2A37E4}" srcOrd="0" destOrd="0" presId="urn:microsoft.com/office/officeart/2005/8/layout/hierarchy1"/>
    <dgm:cxn modelId="{99D50B93-E38A-4038-95FD-21AABBDD4B93}" type="presOf" srcId="{0CC04B86-EA8F-4806-BD51-92993ACCB28C}" destId="{AF8501C9-D580-44D2-B8C0-995C3D142618}" srcOrd="0" destOrd="0" presId="urn:microsoft.com/office/officeart/2005/8/layout/hierarchy1"/>
    <dgm:cxn modelId="{C15BF312-F143-4198-8724-64F172C27C86}" type="presOf" srcId="{503BF4E1-A912-4E1B-BA94-610FA970291F}" destId="{8C2D0C30-9877-41D5-93ED-BA7FD60116FB}" srcOrd="0" destOrd="0" presId="urn:microsoft.com/office/officeart/2005/8/layout/hierarchy1"/>
    <dgm:cxn modelId="{AB9ECE85-1D14-4382-A10E-EE16416E41C1}" srcId="{98011FF7-A37F-4E6F-94FE-2A10E60FE1F2}" destId="{BB511580-9A96-4180-B2CA-4F3FB77A3100}" srcOrd="1" destOrd="0" parTransId="{8CCF02F0-E8FD-4508-B498-CB44085E599E}" sibTransId="{D3C971D9-A59E-4C4C-97AC-7454B31913FE}"/>
    <dgm:cxn modelId="{C13FAD24-7900-4D53-B14A-312FC7E28263}" srcId="{F23D5F87-E5DF-4FCB-AE7A-CA9E9400E96B}" destId="{98011FF7-A37F-4E6F-94FE-2A10E60FE1F2}" srcOrd="0" destOrd="0" parTransId="{503BF4E1-A912-4E1B-BA94-610FA970291F}" sibTransId="{6CE06B64-87AA-4F88-90FA-ABD71FCA114E}"/>
    <dgm:cxn modelId="{76383917-E0D3-4408-A007-A0BF106BC48C}" type="presOf" srcId="{98011FF7-A37F-4E6F-94FE-2A10E60FE1F2}" destId="{A6740DD4-38E0-485F-A766-5E9764A44C4C}" srcOrd="0" destOrd="0" presId="urn:microsoft.com/office/officeart/2005/8/layout/hierarchy1"/>
    <dgm:cxn modelId="{A7698B0A-3E0B-4082-BAE2-9651D781D26C}" srcId="{98011FF7-A37F-4E6F-94FE-2A10E60FE1F2}" destId="{0CC04B86-EA8F-4806-BD51-92993ACCB28C}" srcOrd="2" destOrd="0" parTransId="{68D809BB-6292-4E56-8FBF-C40D676CBECB}" sibTransId="{83EBFF42-5816-4AD7-856D-09BD774743B8}"/>
    <dgm:cxn modelId="{0676C296-4611-4226-94F6-83465CC24847}" type="presOf" srcId="{B64FD3AE-8C8B-4FAD-82EA-F7FA286B1294}" destId="{7408D671-5749-4849-BD86-447EE869854F}" srcOrd="0" destOrd="0" presId="urn:microsoft.com/office/officeart/2005/8/layout/hierarchy1"/>
    <dgm:cxn modelId="{FE0223ED-F907-4E0B-B4DC-0057CF2F5EB6}" type="presOf" srcId="{C2D250F5-3A11-42EA-A8B1-2790BC78D31B}" destId="{F41DA7CB-5224-46D7-9C8D-FCD98B646AC6}" srcOrd="0" destOrd="0" presId="urn:microsoft.com/office/officeart/2005/8/layout/hierarchy1"/>
    <dgm:cxn modelId="{53DE1361-AB5D-45EC-A64E-6F5AAEDCAC49}" type="presOf" srcId="{3B94CFCE-938E-4D06-90E1-7308F941836A}" destId="{03EDBBE0-6EE5-4846-96A1-A6AAC62CD185}" srcOrd="0" destOrd="0" presId="urn:microsoft.com/office/officeart/2005/8/layout/hierarchy1"/>
    <dgm:cxn modelId="{22A48B7B-3B02-4624-BF1E-308E8F7CD42E}" type="presOf" srcId="{8CCF02F0-E8FD-4508-B498-CB44085E599E}" destId="{75910F93-926D-4A1C-A559-59CCEEAF74CF}" srcOrd="0" destOrd="0" presId="urn:microsoft.com/office/officeart/2005/8/layout/hierarchy1"/>
    <dgm:cxn modelId="{ED72144A-B21A-4348-8EAE-15C5BCE7B208}" type="presOf" srcId="{E3178C32-C838-46A8-99AD-BA0FDBE3A2BB}" destId="{A18D65F1-6E5E-4886-9594-5EFE361A42EC}" srcOrd="0" destOrd="0" presId="urn:microsoft.com/office/officeart/2005/8/layout/hierarchy1"/>
    <dgm:cxn modelId="{551D4FFF-EFCC-4DD3-9768-8269DB05E71A}" srcId="{B64FD3AE-8C8B-4FAD-82EA-F7FA286B1294}" destId="{B42E450D-BCA0-422D-8863-508EFFDA5792}" srcOrd="0" destOrd="0" parTransId="{E3178C32-C838-46A8-99AD-BA0FDBE3A2BB}" sibTransId="{4FE189AC-F537-4562-81E4-BE5B0C2851F7}"/>
    <dgm:cxn modelId="{7D29CF64-1DFE-4CC4-A315-CEF2093F7D3C}" type="presOf" srcId="{B9907CC2-2924-4D25-9645-8E33A50A66F1}" destId="{FFD7C347-F103-404E-A64C-CDABD1AC47DC}" srcOrd="0" destOrd="0" presId="urn:microsoft.com/office/officeart/2005/8/layout/hierarchy1"/>
    <dgm:cxn modelId="{62964F21-2C07-446D-B464-6AF92421CE72}" type="presOf" srcId="{F23D5F87-E5DF-4FCB-AE7A-CA9E9400E96B}" destId="{836C4E38-E763-4113-85C2-092B1E00A48A}" srcOrd="0" destOrd="0" presId="urn:microsoft.com/office/officeart/2005/8/layout/hierarchy1"/>
    <dgm:cxn modelId="{15A83617-6A53-46A9-8948-49D02212691A}" type="presOf" srcId="{76F873A8-0DA4-4B00-BF44-A444821A40F9}" destId="{290CFAC9-0B2E-4FA0-828B-A18025509C38}" srcOrd="0" destOrd="0" presId="urn:microsoft.com/office/officeart/2005/8/layout/hierarchy1"/>
    <dgm:cxn modelId="{025BFD9B-B34C-4645-86A2-A1822FDA8ACC}" srcId="{C2D250F5-3A11-42EA-A8B1-2790BC78D31B}" destId="{F23D5F87-E5DF-4FCB-AE7A-CA9E9400E96B}" srcOrd="0" destOrd="0" parTransId="{9A2D46EB-4C0C-4305-B961-3914612AE977}" sibTransId="{3D67B290-9D0E-49AF-9F45-73296947C7C6}"/>
    <dgm:cxn modelId="{4855713D-3434-4C88-979F-E769C144B52D}" type="presOf" srcId="{36C417BD-290C-4EFC-962C-1393C553BDE6}" destId="{F18F976B-6BA4-4087-8A5F-5889CF1AC6AF}" srcOrd="0" destOrd="0" presId="urn:microsoft.com/office/officeart/2005/8/layout/hierarchy1"/>
    <dgm:cxn modelId="{C70FF178-20B9-4CB7-A011-F69F9D31B372}" type="presOf" srcId="{68D809BB-6292-4E56-8FBF-C40D676CBECB}" destId="{30982425-628E-4BCC-8766-9E68907BF29F}" srcOrd="0" destOrd="0" presId="urn:microsoft.com/office/officeart/2005/8/layout/hierarchy1"/>
    <dgm:cxn modelId="{1293B781-D425-4521-AE17-8FE33929CAB2}" type="presOf" srcId="{0FFC2FA5-F92B-482C-89B3-3FC96EB0C14F}" destId="{9E1AFEA1-398F-487F-B6BE-C8B2737BA898}" srcOrd="0" destOrd="0" presId="urn:microsoft.com/office/officeart/2005/8/layout/hierarchy1"/>
    <dgm:cxn modelId="{A6EFDCE7-95BD-4B31-9DCD-AF6328D5D883}" srcId="{F23D5F87-E5DF-4FCB-AE7A-CA9E9400E96B}" destId="{B64FD3AE-8C8B-4FAD-82EA-F7FA286B1294}" srcOrd="1" destOrd="0" parTransId="{B9907CC2-2924-4D25-9645-8E33A50A66F1}" sibTransId="{7906159C-73ED-420C-B86B-6D00796AB4CA}"/>
    <dgm:cxn modelId="{15AD4D6F-B8EA-4909-9329-C9B5BAF34366}" type="presOf" srcId="{B42E450D-BCA0-422D-8863-508EFFDA5792}" destId="{BD7192CC-6C93-45F0-8DA1-A6FC42981D51}" srcOrd="0" destOrd="0" presId="urn:microsoft.com/office/officeart/2005/8/layout/hierarchy1"/>
    <dgm:cxn modelId="{1B2C09D3-FCA5-46EC-8DA7-48712BD0FD8C}" srcId="{B64FD3AE-8C8B-4FAD-82EA-F7FA286B1294}" destId="{5D2DE6F0-2CBD-4D49-8D04-0B208445C0B6}" srcOrd="1" destOrd="0" parTransId="{3B94CFCE-938E-4D06-90E1-7308F941836A}" sibTransId="{A4253C72-9DEB-453D-A0A0-092E87F768BA}"/>
    <dgm:cxn modelId="{85413B87-1CD0-4FD5-B320-5B2348F70D1F}" type="presParOf" srcId="{F41DA7CB-5224-46D7-9C8D-FCD98B646AC6}" destId="{3B363C0C-3C0E-4D1F-8EFA-DAC09ADEAEB3}" srcOrd="0" destOrd="0" presId="urn:microsoft.com/office/officeart/2005/8/layout/hierarchy1"/>
    <dgm:cxn modelId="{88E8FAB7-07F7-4939-973E-44E4AF3E28E6}" type="presParOf" srcId="{3B363C0C-3C0E-4D1F-8EFA-DAC09ADEAEB3}" destId="{0B818EF4-0C43-4A8F-84E2-E283CEAEC33F}" srcOrd="0" destOrd="0" presId="urn:microsoft.com/office/officeart/2005/8/layout/hierarchy1"/>
    <dgm:cxn modelId="{76DF4208-67EA-402A-9E14-048D4496D0C3}" type="presParOf" srcId="{0B818EF4-0C43-4A8F-84E2-E283CEAEC33F}" destId="{3A902697-6A56-4EEF-B558-3A89F5D3C0A2}" srcOrd="0" destOrd="0" presId="urn:microsoft.com/office/officeart/2005/8/layout/hierarchy1"/>
    <dgm:cxn modelId="{40A0C650-56DC-4B14-A917-55EDE28EF3CF}" type="presParOf" srcId="{0B818EF4-0C43-4A8F-84E2-E283CEAEC33F}" destId="{836C4E38-E763-4113-85C2-092B1E00A48A}" srcOrd="1" destOrd="0" presId="urn:microsoft.com/office/officeart/2005/8/layout/hierarchy1"/>
    <dgm:cxn modelId="{0E8FC808-C574-48D2-A029-B99EC475A224}" type="presParOf" srcId="{3B363C0C-3C0E-4D1F-8EFA-DAC09ADEAEB3}" destId="{46BA50F3-6B19-47BD-9F3C-BCBFBCE8089D}" srcOrd="1" destOrd="0" presId="urn:microsoft.com/office/officeart/2005/8/layout/hierarchy1"/>
    <dgm:cxn modelId="{B7691793-4DAB-46D3-9487-FD132652B910}" type="presParOf" srcId="{46BA50F3-6B19-47BD-9F3C-BCBFBCE8089D}" destId="{8C2D0C30-9877-41D5-93ED-BA7FD60116FB}" srcOrd="0" destOrd="0" presId="urn:microsoft.com/office/officeart/2005/8/layout/hierarchy1"/>
    <dgm:cxn modelId="{BF1C6CBC-ADC1-4E52-89C5-E8855031F7A4}" type="presParOf" srcId="{46BA50F3-6B19-47BD-9F3C-BCBFBCE8089D}" destId="{6C26200E-17F5-43B1-9D5C-5D5D9CA5B681}" srcOrd="1" destOrd="0" presId="urn:microsoft.com/office/officeart/2005/8/layout/hierarchy1"/>
    <dgm:cxn modelId="{8F6AFE91-137B-4DD1-9440-261B92CF06BD}" type="presParOf" srcId="{6C26200E-17F5-43B1-9D5C-5D5D9CA5B681}" destId="{233FDA55-9176-45E1-8A00-C51EA8DAF728}" srcOrd="0" destOrd="0" presId="urn:microsoft.com/office/officeart/2005/8/layout/hierarchy1"/>
    <dgm:cxn modelId="{B2B01F8C-6804-45F5-9186-82B2998B7032}" type="presParOf" srcId="{233FDA55-9176-45E1-8A00-C51EA8DAF728}" destId="{034DD667-D502-47D2-BFFF-CAD15DF99F3C}" srcOrd="0" destOrd="0" presId="urn:microsoft.com/office/officeart/2005/8/layout/hierarchy1"/>
    <dgm:cxn modelId="{327C0FAD-43E1-4818-B373-5C91E16F09F6}" type="presParOf" srcId="{233FDA55-9176-45E1-8A00-C51EA8DAF728}" destId="{A6740DD4-38E0-485F-A766-5E9764A44C4C}" srcOrd="1" destOrd="0" presId="urn:microsoft.com/office/officeart/2005/8/layout/hierarchy1"/>
    <dgm:cxn modelId="{F8E03A4E-B346-4058-8B43-F2B57B292DD3}" type="presParOf" srcId="{6C26200E-17F5-43B1-9D5C-5D5D9CA5B681}" destId="{C3721E0B-E639-4E70-B1F9-B01ECEFA59A1}" srcOrd="1" destOrd="0" presId="urn:microsoft.com/office/officeart/2005/8/layout/hierarchy1"/>
    <dgm:cxn modelId="{46248C3E-DF48-4005-8959-5E23DFA11987}" type="presParOf" srcId="{C3721E0B-E639-4E70-B1F9-B01ECEFA59A1}" destId="{9E1AFEA1-398F-487F-B6BE-C8B2737BA898}" srcOrd="0" destOrd="0" presId="urn:microsoft.com/office/officeart/2005/8/layout/hierarchy1"/>
    <dgm:cxn modelId="{6C2B5DC0-A767-41CD-B83B-49DEFAFB370B}" type="presParOf" srcId="{C3721E0B-E639-4E70-B1F9-B01ECEFA59A1}" destId="{63A6486F-371F-4A3A-8FDC-AEE08C283A3A}" srcOrd="1" destOrd="0" presId="urn:microsoft.com/office/officeart/2005/8/layout/hierarchy1"/>
    <dgm:cxn modelId="{CB893799-8729-4154-BC55-356479CAA193}" type="presParOf" srcId="{63A6486F-371F-4A3A-8FDC-AEE08C283A3A}" destId="{4C0CFE52-6576-458E-BCFC-A75E4B309431}" srcOrd="0" destOrd="0" presId="urn:microsoft.com/office/officeart/2005/8/layout/hierarchy1"/>
    <dgm:cxn modelId="{18B3525C-8E31-4C7B-8FEF-3D968F92723A}" type="presParOf" srcId="{4C0CFE52-6576-458E-BCFC-A75E4B309431}" destId="{9A195CF8-DAE5-45E3-9234-2BF4607AF16A}" srcOrd="0" destOrd="0" presId="urn:microsoft.com/office/officeart/2005/8/layout/hierarchy1"/>
    <dgm:cxn modelId="{89D6033C-F106-4348-B6C6-D8D7BCC24D0B}" type="presParOf" srcId="{4C0CFE52-6576-458E-BCFC-A75E4B309431}" destId="{AD8F5901-299D-4F5A-B850-B4A53B2A37E4}" srcOrd="1" destOrd="0" presId="urn:microsoft.com/office/officeart/2005/8/layout/hierarchy1"/>
    <dgm:cxn modelId="{DDDA511D-931D-498C-91EE-1F27CD7BFF09}" type="presParOf" srcId="{63A6486F-371F-4A3A-8FDC-AEE08C283A3A}" destId="{CE4EF86B-3F16-4C81-B381-010A1183BB48}" srcOrd="1" destOrd="0" presId="urn:microsoft.com/office/officeart/2005/8/layout/hierarchy1"/>
    <dgm:cxn modelId="{4CFF8365-1E10-444C-95B0-DAB277AD1887}" type="presParOf" srcId="{C3721E0B-E639-4E70-B1F9-B01ECEFA59A1}" destId="{75910F93-926D-4A1C-A559-59CCEEAF74CF}" srcOrd="2" destOrd="0" presId="urn:microsoft.com/office/officeart/2005/8/layout/hierarchy1"/>
    <dgm:cxn modelId="{1F4B920C-0185-4B21-9D54-6459BF98A120}" type="presParOf" srcId="{C3721E0B-E639-4E70-B1F9-B01ECEFA59A1}" destId="{91BEE35F-09B4-4F02-B899-A7549366015C}" srcOrd="3" destOrd="0" presId="urn:microsoft.com/office/officeart/2005/8/layout/hierarchy1"/>
    <dgm:cxn modelId="{1351E2E0-8BB2-42E9-B94E-656E63EB07EB}" type="presParOf" srcId="{91BEE35F-09B4-4F02-B899-A7549366015C}" destId="{6CCA5858-829F-437A-B551-3833D3009083}" srcOrd="0" destOrd="0" presId="urn:microsoft.com/office/officeart/2005/8/layout/hierarchy1"/>
    <dgm:cxn modelId="{43989852-36C1-4DC2-BD19-720BBEBB8DFF}" type="presParOf" srcId="{6CCA5858-829F-437A-B551-3833D3009083}" destId="{D860DB2F-1D08-4EEB-B476-B83632812928}" srcOrd="0" destOrd="0" presId="urn:microsoft.com/office/officeart/2005/8/layout/hierarchy1"/>
    <dgm:cxn modelId="{D69E195E-449B-4DF5-AFF7-71150F16ECA3}" type="presParOf" srcId="{6CCA5858-829F-437A-B551-3833D3009083}" destId="{00FD40AB-5EB9-4AB7-86D1-05625153FF48}" srcOrd="1" destOrd="0" presId="urn:microsoft.com/office/officeart/2005/8/layout/hierarchy1"/>
    <dgm:cxn modelId="{FD43A6DA-CDA1-4A0B-AD81-CBB8A4C7E44A}" type="presParOf" srcId="{91BEE35F-09B4-4F02-B899-A7549366015C}" destId="{27909002-891F-4336-9381-B9BF8CDC1CE9}" srcOrd="1" destOrd="0" presId="urn:microsoft.com/office/officeart/2005/8/layout/hierarchy1"/>
    <dgm:cxn modelId="{CAD29DF4-873B-42AE-934E-788B52D713BD}" type="presParOf" srcId="{C3721E0B-E639-4E70-B1F9-B01ECEFA59A1}" destId="{30982425-628E-4BCC-8766-9E68907BF29F}" srcOrd="4" destOrd="0" presId="urn:microsoft.com/office/officeart/2005/8/layout/hierarchy1"/>
    <dgm:cxn modelId="{CF5F25DD-8E64-4320-BAFB-9D41829DFE3F}" type="presParOf" srcId="{C3721E0B-E639-4E70-B1F9-B01ECEFA59A1}" destId="{D30EBBB0-9591-4953-A295-F9E35CC48D68}" srcOrd="5" destOrd="0" presId="urn:microsoft.com/office/officeart/2005/8/layout/hierarchy1"/>
    <dgm:cxn modelId="{F1671C5E-A6A1-4287-BCAF-88153A8E7B31}" type="presParOf" srcId="{D30EBBB0-9591-4953-A295-F9E35CC48D68}" destId="{7E53FF17-3921-443C-BCC8-0AAB2E3CEC5B}" srcOrd="0" destOrd="0" presId="urn:microsoft.com/office/officeart/2005/8/layout/hierarchy1"/>
    <dgm:cxn modelId="{29F83972-38BD-4381-A496-5D2846DCA8A0}" type="presParOf" srcId="{7E53FF17-3921-443C-BCC8-0AAB2E3CEC5B}" destId="{98955101-C9EF-415B-A809-9465B70B37C7}" srcOrd="0" destOrd="0" presId="urn:microsoft.com/office/officeart/2005/8/layout/hierarchy1"/>
    <dgm:cxn modelId="{5CF70DE2-9FED-4E16-A2F4-B81811453D49}" type="presParOf" srcId="{7E53FF17-3921-443C-BCC8-0AAB2E3CEC5B}" destId="{AF8501C9-D580-44D2-B8C0-995C3D142618}" srcOrd="1" destOrd="0" presId="urn:microsoft.com/office/officeart/2005/8/layout/hierarchy1"/>
    <dgm:cxn modelId="{D4A42C07-BCBD-4F54-9CD8-CB29C5AD3F75}" type="presParOf" srcId="{D30EBBB0-9591-4953-A295-F9E35CC48D68}" destId="{45E6D71F-12E2-4732-A36F-1CA7C2B67232}" srcOrd="1" destOrd="0" presId="urn:microsoft.com/office/officeart/2005/8/layout/hierarchy1"/>
    <dgm:cxn modelId="{1CF8CCB8-40FB-4BA5-B313-E67498C4A820}" type="presParOf" srcId="{C3721E0B-E639-4E70-B1F9-B01ECEFA59A1}" destId="{290CFAC9-0B2E-4FA0-828B-A18025509C38}" srcOrd="6" destOrd="0" presId="urn:microsoft.com/office/officeart/2005/8/layout/hierarchy1"/>
    <dgm:cxn modelId="{69E4D5DD-9505-4E0F-88AA-0112A624DB99}" type="presParOf" srcId="{C3721E0B-E639-4E70-B1F9-B01ECEFA59A1}" destId="{E8AE8519-B0A4-420D-8858-F465F67245F6}" srcOrd="7" destOrd="0" presId="urn:microsoft.com/office/officeart/2005/8/layout/hierarchy1"/>
    <dgm:cxn modelId="{F74232D9-135C-4BCB-A7EA-80295993844C}" type="presParOf" srcId="{E8AE8519-B0A4-420D-8858-F465F67245F6}" destId="{06C9824F-AAC4-4194-80C2-EEC214D88FC5}" srcOrd="0" destOrd="0" presId="urn:microsoft.com/office/officeart/2005/8/layout/hierarchy1"/>
    <dgm:cxn modelId="{0B330E63-E211-411C-B44A-E7CB5DEDD156}" type="presParOf" srcId="{06C9824F-AAC4-4194-80C2-EEC214D88FC5}" destId="{3917938D-3E22-4C28-BB38-9E3168B81E98}" srcOrd="0" destOrd="0" presId="urn:microsoft.com/office/officeart/2005/8/layout/hierarchy1"/>
    <dgm:cxn modelId="{B48557EA-0A53-4A31-9461-EFBBF77F96B9}" type="presParOf" srcId="{06C9824F-AAC4-4194-80C2-EEC214D88FC5}" destId="{F18F976B-6BA4-4087-8A5F-5889CF1AC6AF}" srcOrd="1" destOrd="0" presId="urn:microsoft.com/office/officeart/2005/8/layout/hierarchy1"/>
    <dgm:cxn modelId="{F29BC952-C6A8-4F2D-B2BF-0A304C17713A}" type="presParOf" srcId="{E8AE8519-B0A4-420D-8858-F465F67245F6}" destId="{470901AD-59AC-4523-922E-FD2EC8EEB74A}" srcOrd="1" destOrd="0" presId="urn:microsoft.com/office/officeart/2005/8/layout/hierarchy1"/>
    <dgm:cxn modelId="{3398702E-902C-43A6-9FFB-FB99717F3CCD}" type="presParOf" srcId="{46BA50F3-6B19-47BD-9F3C-BCBFBCE8089D}" destId="{FFD7C347-F103-404E-A64C-CDABD1AC47DC}" srcOrd="2" destOrd="0" presId="urn:microsoft.com/office/officeart/2005/8/layout/hierarchy1"/>
    <dgm:cxn modelId="{471F2021-83A7-40E9-B09F-D7793272EE88}" type="presParOf" srcId="{46BA50F3-6B19-47BD-9F3C-BCBFBCE8089D}" destId="{72210525-F29B-4486-8BBB-9888AEF13F81}" srcOrd="3" destOrd="0" presId="urn:microsoft.com/office/officeart/2005/8/layout/hierarchy1"/>
    <dgm:cxn modelId="{11E10045-87CE-4D7B-BE0A-E6F6050F5986}" type="presParOf" srcId="{72210525-F29B-4486-8BBB-9888AEF13F81}" destId="{2AC6DCBB-BC04-4DE9-B766-67158DD74263}" srcOrd="0" destOrd="0" presId="urn:microsoft.com/office/officeart/2005/8/layout/hierarchy1"/>
    <dgm:cxn modelId="{8097AB10-F53A-46AA-B598-00C7E37D9556}" type="presParOf" srcId="{2AC6DCBB-BC04-4DE9-B766-67158DD74263}" destId="{02280C93-CB11-41B0-9258-73D633AA3004}" srcOrd="0" destOrd="0" presId="urn:microsoft.com/office/officeart/2005/8/layout/hierarchy1"/>
    <dgm:cxn modelId="{C3623499-8042-429A-B08A-9BD522B40C38}" type="presParOf" srcId="{2AC6DCBB-BC04-4DE9-B766-67158DD74263}" destId="{7408D671-5749-4849-BD86-447EE869854F}" srcOrd="1" destOrd="0" presId="urn:microsoft.com/office/officeart/2005/8/layout/hierarchy1"/>
    <dgm:cxn modelId="{7CC2B711-99F4-4232-AE79-A60AAA508A2D}" type="presParOf" srcId="{72210525-F29B-4486-8BBB-9888AEF13F81}" destId="{FD1617FA-3968-4CB6-AA67-3DAE269F5C80}" srcOrd="1" destOrd="0" presId="urn:microsoft.com/office/officeart/2005/8/layout/hierarchy1"/>
    <dgm:cxn modelId="{19904CEA-657B-47AE-8A50-D6D41F90E800}" type="presParOf" srcId="{FD1617FA-3968-4CB6-AA67-3DAE269F5C80}" destId="{A18D65F1-6E5E-4886-9594-5EFE361A42EC}" srcOrd="0" destOrd="0" presId="urn:microsoft.com/office/officeart/2005/8/layout/hierarchy1"/>
    <dgm:cxn modelId="{1DD7DD6C-0B80-464F-99B0-122539416A36}" type="presParOf" srcId="{FD1617FA-3968-4CB6-AA67-3DAE269F5C80}" destId="{C1C49E41-5021-4D18-9B31-CB80306BF9AC}" srcOrd="1" destOrd="0" presId="urn:microsoft.com/office/officeart/2005/8/layout/hierarchy1"/>
    <dgm:cxn modelId="{A11A9211-0B0B-4554-881A-01128747FF1D}" type="presParOf" srcId="{C1C49E41-5021-4D18-9B31-CB80306BF9AC}" destId="{7BA237AB-C052-42FD-BD89-562E8E9627FC}" srcOrd="0" destOrd="0" presId="urn:microsoft.com/office/officeart/2005/8/layout/hierarchy1"/>
    <dgm:cxn modelId="{A6AF83BF-D1A4-4D19-9941-BEFEBDBFE6F5}" type="presParOf" srcId="{7BA237AB-C052-42FD-BD89-562E8E9627FC}" destId="{90690211-D05F-45A2-94E0-3B696020451A}" srcOrd="0" destOrd="0" presId="urn:microsoft.com/office/officeart/2005/8/layout/hierarchy1"/>
    <dgm:cxn modelId="{3199BE50-F2BB-4F48-AFC7-8FB9FBA9CE2B}" type="presParOf" srcId="{7BA237AB-C052-42FD-BD89-562E8E9627FC}" destId="{BD7192CC-6C93-45F0-8DA1-A6FC42981D51}" srcOrd="1" destOrd="0" presId="urn:microsoft.com/office/officeart/2005/8/layout/hierarchy1"/>
    <dgm:cxn modelId="{EB6948EC-94B0-46D6-AE2F-70AE6450886B}" type="presParOf" srcId="{C1C49E41-5021-4D18-9B31-CB80306BF9AC}" destId="{6A28FD4C-4E37-4813-AE5F-5C0396BB8448}" srcOrd="1" destOrd="0" presId="urn:microsoft.com/office/officeart/2005/8/layout/hierarchy1"/>
    <dgm:cxn modelId="{0D2EDFB4-5FEA-4C8E-BFC4-8B1E19F0DB09}" type="presParOf" srcId="{FD1617FA-3968-4CB6-AA67-3DAE269F5C80}" destId="{03EDBBE0-6EE5-4846-96A1-A6AAC62CD185}" srcOrd="2" destOrd="0" presId="urn:microsoft.com/office/officeart/2005/8/layout/hierarchy1"/>
    <dgm:cxn modelId="{E3B75C2F-F2F9-4627-9096-0F6D78C5CD6C}" type="presParOf" srcId="{FD1617FA-3968-4CB6-AA67-3DAE269F5C80}" destId="{F4AD7C82-6DA3-4B00-9D73-B4CE9C834422}" srcOrd="3" destOrd="0" presId="urn:microsoft.com/office/officeart/2005/8/layout/hierarchy1"/>
    <dgm:cxn modelId="{46CFB831-CBED-40C3-92A9-341A9239030C}" type="presParOf" srcId="{F4AD7C82-6DA3-4B00-9D73-B4CE9C834422}" destId="{3DB53A5C-DB1D-4F28-B655-215DF7569733}" srcOrd="0" destOrd="0" presId="urn:microsoft.com/office/officeart/2005/8/layout/hierarchy1"/>
    <dgm:cxn modelId="{CD4EFAF2-3992-493C-81B7-75FB35523EF8}" type="presParOf" srcId="{3DB53A5C-DB1D-4F28-B655-215DF7569733}" destId="{C068BC21-7EE7-4A8D-A946-182E22D58F87}" srcOrd="0" destOrd="0" presId="urn:microsoft.com/office/officeart/2005/8/layout/hierarchy1"/>
    <dgm:cxn modelId="{E5D78928-8E35-406E-B46F-AE2740125447}" type="presParOf" srcId="{3DB53A5C-DB1D-4F28-B655-215DF7569733}" destId="{5AE7D9F9-B32E-401C-AD38-70F610EC5EAE}" srcOrd="1" destOrd="0" presId="urn:microsoft.com/office/officeart/2005/8/layout/hierarchy1"/>
    <dgm:cxn modelId="{F0FBE347-FED7-4E8D-A35F-03E0A75367AD}" type="presParOf" srcId="{F4AD7C82-6DA3-4B00-9D73-B4CE9C834422}" destId="{F9D7E981-7678-4559-A33C-BF8EFCE24C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CF215F-BDA9-4538-81FE-843100E0BD63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655F84-245C-4CF7-8341-C6361366380F}">
      <dgm:prSet phldrT="[Текст]"/>
      <dgm:spPr/>
      <dgm:t>
        <a:bodyPr/>
        <a:lstStyle/>
        <a:p>
          <a:r>
            <a:rPr lang="ru-RU" sz="13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1-ое склонение</a:t>
          </a:r>
          <a:r>
            <a:rPr lang="ru-RU" sz="1300" b="0" i="0" dirty="0" smtClean="0"/>
            <a:t> </a:t>
          </a:r>
          <a:endParaRPr lang="ru-RU" sz="1300" dirty="0"/>
        </a:p>
      </dgm:t>
    </dgm:pt>
    <dgm:pt modelId="{C290761B-52B4-41F2-B6D3-D03A05EBDE7A}" type="parTrans" cxnId="{331D9601-5C18-414B-8E22-7C78257F42BF}">
      <dgm:prSet/>
      <dgm:spPr/>
      <dgm:t>
        <a:bodyPr/>
        <a:lstStyle/>
        <a:p>
          <a:endParaRPr lang="ru-RU"/>
        </a:p>
      </dgm:t>
    </dgm:pt>
    <dgm:pt modelId="{0620BEA2-8E43-48AD-8843-5127206E3A49}" type="sibTrans" cxnId="{331D9601-5C18-414B-8E22-7C78257F42BF}">
      <dgm:prSet/>
      <dgm:spPr/>
      <dgm:t>
        <a:bodyPr/>
        <a:lstStyle/>
        <a:p>
          <a:endParaRPr lang="ru-RU"/>
        </a:p>
      </dgm:t>
    </dgm:pt>
    <dgm:pt modelId="{27EC6DDC-F692-4833-904C-589F1467E520}">
      <dgm:prSet phldrT="[Текст]" custT="1"/>
      <dgm:spPr/>
      <dgm:t>
        <a:bodyPr/>
        <a:lstStyle/>
        <a:p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существительные м. р, ж. р., общ. р. с твердой и мягкой основой с окончанием </a:t>
          </a:r>
          <a:r>
            <a:rPr lang="ru-RU" sz="1200" b="0" i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-а/-я: 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Дяд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я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пап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мам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тёт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я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умниц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плакс</a:t>
          </a:r>
          <a:r>
            <a: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а</a:t>
          </a:r>
          <a:r>
            <a:rPr lang="ru-RU" sz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4AFDB-7DDC-4AF2-A9A0-2E5481BAD33F}" type="parTrans" cxnId="{75350675-7F11-46CD-93B7-6225FA78BF4F}">
      <dgm:prSet/>
      <dgm:spPr/>
      <dgm:t>
        <a:bodyPr/>
        <a:lstStyle/>
        <a:p>
          <a:endParaRPr lang="ru-RU"/>
        </a:p>
      </dgm:t>
    </dgm:pt>
    <dgm:pt modelId="{74DF5806-387C-4BAC-B371-B80433641265}" type="sibTrans" cxnId="{75350675-7F11-46CD-93B7-6225FA78BF4F}">
      <dgm:prSet/>
      <dgm:spPr/>
      <dgm:t>
        <a:bodyPr/>
        <a:lstStyle/>
        <a:p>
          <a:endParaRPr lang="ru-RU"/>
        </a:p>
      </dgm:t>
    </dgm:pt>
    <dgm:pt modelId="{CBE17489-D2EF-4763-A05E-42DD5D27AD00}">
      <dgm:prSet phldrT="[Текст]" custT="1"/>
      <dgm:spPr/>
      <dgm:t>
        <a:bodyPr/>
        <a:lstStyle/>
        <a:p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мужской род с нулевым окончанием, а также с окончанием </a:t>
          </a:r>
          <a:r>
            <a:rPr lang="ru-RU" sz="1200" b="0" i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-о/-е</a:t>
          </a:r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 и средний род с окончанием </a:t>
          </a:r>
          <a:r>
            <a:rPr lang="ru-RU" sz="1200" b="0" i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-о/-е: </a:t>
          </a:r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гений, автор, домищ</a:t>
          </a:r>
          <a:r>
            <a:rPr lang="ru-RU" sz="1200" b="0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е</a:t>
          </a:r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сел</a:t>
          </a:r>
          <a:r>
            <a:rPr lang="ru-RU" sz="1200" b="0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о</a:t>
          </a:r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пол</a:t>
          </a:r>
          <a:r>
            <a:rPr lang="ru-RU" sz="1200" b="0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е</a:t>
          </a:r>
          <a:r>
            <a:rPr lang="ru-RU" sz="1200" b="0" i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200" dirty="0"/>
        </a:p>
      </dgm:t>
    </dgm:pt>
    <dgm:pt modelId="{2B6A3B0B-895F-4F1B-AC67-13DFF1F1E97C}" type="parTrans" cxnId="{F2FD0CD4-1936-44F2-9492-D7188A8C900F}">
      <dgm:prSet/>
      <dgm:spPr/>
      <dgm:t>
        <a:bodyPr/>
        <a:lstStyle/>
        <a:p>
          <a:endParaRPr lang="ru-RU"/>
        </a:p>
      </dgm:t>
    </dgm:pt>
    <dgm:pt modelId="{240208E2-E4E2-4CF7-82EB-B823B39CF58F}" type="sibTrans" cxnId="{F2FD0CD4-1936-44F2-9492-D7188A8C900F}">
      <dgm:prSet/>
      <dgm:spPr/>
      <dgm:t>
        <a:bodyPr/>
        <a:lstStyle/>
        <a:p>
          <a:endParaRPr lang="ru-RU"/>
        </a:p>
      </dgm:t>
    </dgm:pt>
    <dgm:pt modelId="{E2BCC99D-8570-4C51-9FB5-B5ECC120BDFA}">
      <dgm:prSet phldrT="[Текст]"/>
      <dgm:spPr/>
      <dgm:t>
        <a:bodyPr/>
        <a:lstStyle/>
        <a:p>
          <a:r>
            <a:rPr lang="ru-RU" sz="14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3-е склонение</a:t>
          </a:r>
          <a:endParaRPr lang="ru-RU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3E5AE-F969-46FE-AC96-F58F061878D2}" type="parTrans" cxnId="{4897F7AB-1168-4DF7-AACF-111C9EFDB441}">
      <dgm:prSet/>
      <dgm:spPr/>
      <dgm:t>
        <a:bodyPr/>
        <a:lstStyle/>
        <a:p>
          <a:endParaRPr lang="ru-RU"/>
        </a:p>
      </dgm:t>
    </dgm:pt>
    <dgm:pt modelId="{1EAAA35A-C20D-4123-B282-CBA6B87331CD}" type="sibTrans" cxnId="{4897F7AB-1168-4DF7-AACF-111C9EFDB441}">
      <dgm:prSet/>
      <dgm:spPr/>
      <dgm:t>
        <a:bodyPr/>
        <a:lstStyle/>
        <a:p>
          <a:endParaRPr lang="ru-RU"/>
        </a:p>
      </dgm:t>
    </dgm:pt>
    <dgm:pt modelId="{7A420EFF-0B9E-4B31-BC44-C0B072B01A69}">
      <dgm:prSet phldrT="[Текст]" custT="1"/>
      <dgm:spPr/>
      <dgm:t>
        <a:bodyPr/>
        <a:lstStyle/>
        <a:p>
          <a:r>
            <a:rPr lang="ru-RU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существительные ж. р. с нулевым окончанием: сирень, роскошь, рожь, мышь</a:t>
          </a:r>
          <a:r>
            <a:rPr lang="ru-RU" sz="1100" b="0" i="0" dirty="0" smtClean="0"/>
            <a:t>.</a:t>
          </a:r>
          <a:endParaRPr lang="ru-RU" sz="1100" dirty="0"/>
        </a:p>
      </dgm:t>
    </dgm:pt>
    <dgm:pt modelId="{8B939953-34ED-49B7-973E-7FE1F27434A7}" type="parTrans" cxnId="{8E6EAF26-CD4F-4309-B584-1F47B0913646}">
      <dgm:prSet/>
      <dgm:spPr/>
      <dgm:t>
        <a:bodyPr/>
        <a:lstStyle/>
        <a:p>
          <a:endParaRPr lang="ru-RU"/>
        </a:p>
      </dgm:t>
    </dgm:pt>
    <dgm:pt modelId="{4257526F-1B8F-4817-98A6-3585BA195E5F}" type="sibTrans" cxnId="{8E6EAF26-CD4F-4309-B584-1F47B0913646}">
      <dgm:prSet/>
      <dgm:spPr/>
      <dgm:t>
        <a:bodyPr/>
        <a:lstStyle/>
        <a:p>
          <a:endParaRPr lang="ru-RU"/>
        </a:p>
      </dgm:t>
    </dgm:pt>
    <dgm:pt modelId="{B302F30E-66FD-448C-9433-D453D6566B8D}">
      <dgm:prSet phldrT="[Текст]"/>
      <dgm:spPr/>
      <dgm:t>
        <a:bodyPr/>
        <a:lstStyle/>
        <a:p>
          <a:r>
            <a:rPr lang="ru-RU" sz="14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2-ое склонение</a:t>
          </a:r>
          <a:endParaRPr lang="ru-RU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B313F-77E3-48DA-AAD7-EED3D12A64F7}" type="parTrans" cxnId="{EB73EB55-32B3-4DA2-9151-3D863679B476}">
      <dgm:prSet/>
      <dgm:spPr/>
      <dgm:t>
        <a:bodyPr/>
        <a:lstStyle/>
        <a:p>
          <a:endParaRPr lang="ru-RU"/>
        </a:p>
      </dgm:t>
    </dgm:pt>
    <dgm:pt modelId="{FD50CD8F-A1C3-478A-977D-620F8B3C48AF}" type="sibTrans" cxnId="{EB73EB55-32B3-4DA2-9151-3D863679B476}">
      <dgm:prSet/>
      <dgm:spPr/>
      <dgm:t>
        <a:bodyPr/>
        <a:lstStyle/>
        <a:p>
          <a:endParaRPr lang="ru-RU"/>
        </a:p>
      </dgm:t>
    </dgm:pt>
    <dgm:pt modelId="{1C7B6B29-BCFA-48DE-B253-23D8CE36A6FC}" type="pres">
      <dgm:prSet presAssocID="{B3CF215F-BDA9-4538-81FE-843100E0BD6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EB03A-1040-443D-A630-F190AF9D0C6C}" type="pres">
      <dgm:prSet presAssocID="{FB655F84-245C-4CF7-8341-C6361366380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F458E-975D-407F-B39E-76B9D0D3AD1C}" type="pres">
      <dgm:prSet presAssocID="{0620BEA2-8E43-48AD-8843-5127206E3A49}" presName="sibTrans" presStyleCnt="0"/>
      <dgm:spPr/>
    </dgm:pt>
    <dgm:pt modelId="{6164DE49-F33E-4686-ADB9-3F17564B2A5D}" type="pres">
      <dgm:prSet presAssocID="{B302F30E-66FD-448C-9433-D453D6566B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F034E-9FF6-4830-B629-0C086AA9C5C1}" type="pres">
      <dgm:prSet presAssocID="{FD50CD8F-A1C3-478A-977D-620F8B3C48AF}" presName="sibTrans" presStyleCnt="0"/>
      <dgm:spPr/>
    </dgm:pt>
    <dgm:pt modelId="{C39C0BF8-44E2-4A6F-964C-54988AFD3F69}" type="pres">
      <dgm:prSet presAssocID="{E2BCC99D-8570-4C51-9FB5-B5ECC120BDF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97F7AB-1168-4DF7-AACF-111C9EFDB441}" srcId="{B3CF215F-BDA9-4538-81FE-843100E0BD63}" destId="{E2BCC99D-8570-4C51-9FB5-B5ECC120BDFA}" srcOrd="2" destOrd="0" parTransId="{4EA3E5AE-F969-46FE-AC96-F58F061878D2}" sibTransId="{1EAAA35A-C20D-4123-B282-CBA6B87331CD}"/>
    <dgm:cxn modelId="{F2FD0CD4-1936-44F2-9492-D7188A8C900F}" srcId="{B302F30E-66FD-448C-9433-D453D6566B8D}" destId="{CBE17489-D2EF-4763-A05E-42DD5D27AD00}" srcOrd="0" destOrd="0" parTransId="{2B6A3B0B-895F-4F1B-AC67-13DFF1F1E97C}" sibTransId="{240208E2-E4E2-4CF7-82EB-B823B39CF58F}"/>
    <dgm:cxn modelId="{D928A6FD-7CDF-4ECA-984A-42B1647C83B9}" type="presOf" srcId="{B3CF215F-BDA9-4538-81FE-843100E0BD63}" destId="{1C7B6B29-BCFA-48DE-B253-23D8CE36A6FC}" srcOrd="0" destOrd="0" presId="urn:microsoft.com/office/officeart/2005/8/layout/hList6"/>
    <dgm:cxn modelId="{69CBD2AF-8614-4274-8189-A6099778DC28}" type="presOf" srcId="{7A420EFF-0B9E-4B31-BC44-C0B072B01A69}" destId="{C39C0BF8-44E2-4A6F-964C-54988AFD3F69}" srcOrd="0" destOrd="1" presId="urn:microsoft.com/office/officeart/2005/8/layout/hList6"/>
    <dgm:cxn modelId="{C6E06558-358D-4F48-A379-76FEE26FA6EC}" type="presOf" srcId="{27EC6DDC-F692-4833-904C-589F1467E520}" destId="{57BEB03A-1040-443D-A630-F190AF9D0C6C}" srcOrd="0" destOrd="1" presId="urn:microsoft.com/office/officeart/2005/8/layout/hList6"/>
    <dgm:cxn modelId="{331D9601-5C18-414B-8E22-7C78257F42BF}" srcId="{B3CF215F-BDA9-4538-81FE-843100E0BD63}" destId="{FB655F84-245C-4CF7-8341-C6361366380F}" srcOrd="0" destOrd="0" parTransId="{C290761B-52B4-41F2-B6D3-D03A05EBDE7A}" sibTransId="{0620BEA2-8E43-48AD-8843-5127206E3A49}"/>
    <dgm:cxn modelId="{830852D2-D9E1-4E4F-B329-514418D80804}" type="presOf" srcId="{E2BCC99D-8570-4C51-9FB5-B5ECC120BDFA}" destId="{C39C0BF8-44E2-4A6F-964C-54988AFD3F69}" srcOrd="0" destOrd="0" presId="urn:microsoft.com/office/officeart/2005/8/layout/hList6"/>
    <dgm:cxn modelId="{75350675-7F11-46CD-93B7-6225FA78BF4F}" srcId="{FB655F84-245C-4CF7-8341-C6361366380F}" destId="{27EC6DDC-F692-4833-904C-589F1467E520}" srcOrd="0" destOrd="0" parTransId="{79A4AFDB-7DDC-4AF2-A9A0-2E5481BAD33F}" sibTransId="{74DF5806-387C-4BAC-B371-B80433641265}"/>
    <dgm:cxn modelId="{C6BF98DC-1E46-42DF-B97B-11CC0573B468}" type="presOf" srcId="{FB655F84-245C-4CF7-8341-C6361366380F}" destId="{57BEB03A-1040-443D-A630-F190AF9D0C6C}" srcOrd="0" destOrd="0" presId="urn:microsoft.com/office/officeart/2005/8/layout/hList6"/>
    <dgm:cxn modelId="{531189B7-B6FC-4DE4-9942-6C22757A94AA}" type="presOf" srcId="{CBE17489-D2EF-4763-A05E-42DD5D27AD00}" destId="{6164DE49-F33E-4686-ADB9-3F17564B2A5D}" srcOrd="0" destOrd="1" presId="urn:microsoft.com/office/officeart/2005/8/layout/hList6"/>
    <dgm:cxn modelId="{EB73EB55-32B3-4DA2-9151-3D863679B476}" srcId="{B3CF215F-BDA9-4538-81FE-843100E0BD63}" destId="{B302F30E-66FD-448C-9433-D453D6566B8D}" srcOrd="1" destOrd="0" parTransId="{F87B313F-77E3-48DA-AAD7-EED3D12A64F7}" sibTransId="{FD50CD8F-A1C3-478A-977D-620F8B3C48AF}"/>
    <dgm:cxn modelId="{8E6EAF26-CD4F-4309-B584-1F47B0913646}" srcId="{E2BCC99D-8570-4C51-9FB5-B5ECC120BDFA}" destId="{7A420EFF-0B9E-4B31-BC44-C0B072B01A69}" srcOrd="0" destOrd="0" parTransId="{8B939953-34ED-49B7-973E-7FE1F27434A7}" sibTransId="{4257526F-1B8F-4817-98A6-3585BA195E5F}"/>
    <dgm:cxn modelId="{FAE0239D-EDEC-4E00-BEEB-B388B3CE2BC6}" type="presOf" srcId="{B302F30E-66FD-448C-9433-D453D6566B8D}" destId="{6164DE49-F33E-4686-ADB9-3F17564B2A5D}" srcOrd="0" destOrd="0" presId="urn:microsoft.com/office/officeart/2005/8/layout/hList6"/>
    <dgm:cxn modelId="{C1CA1D07-45C1-4DFF-984B-7E14D01A51E0}" type="presParOf" srcId="{1C7B6B29-BCFA-48DE-B253-23D8CE36A6FC}" destId="{57BEB03A-1040-443D-A630-F190AF9D0C6C}" srcOrd="0" destOrd="0" presId="urn:microsoft.com/office/officeart/2005/8/layout/hList6"/>
    <dgm:cxn modelId="{76C225CE-39C2-4C1B-9C2F-A45FBE991A89}" type="presParOf" srcId="{1C7B6B29-BCFA-48DE-B253-23D8CE36A6FC}" destId="{072F458E-975D-407F-B39E-76B9D0D3AD1C}" srcOrd="1" destOrd="0" presId="urn:microsoft.com/office/officeart/2005/8/layout/hList6"/>
    <dgm:cxn modelId="{EC8DE951-E29B-4498-85FA-3561B7804041}" type="presParOf" srcId="{1C7B6B29-BCFA-48DE-B253-23D8CE36A6FC}" destId="{6164DE49-F33E-4686-ADB9-3F17564B2A5D}" srcOrd="2" destOrd="0" presId="urn:microsoft.com/office/officeart/2005/8/layout/hList6"/>
    <dgm:cxn modelId="{5A074508-12B4-428C-A56C-0BEAABB47ADD}" type="presParOf" srcId="{1C7B6B29-BCFA-48DE-B253-23D8CE36A6FC}" destId="{E53F034E-9FF6-4830-B629-0C086AA9C5C1}" srcOrd="3" destOrd="0" presId="urn:microsoft.com/office/officeart/2005/8/layout/hList6"/>
    <dgm:cxn modelId="{F0925282-C586-42D3-A519-CCBB8F151046}" type="presParOf" srcId="{1C7B6B29-BCFA-48DE-B253-23D8CE36A6FC}" destId="{C39C0BF8-44E2-4A6F-964C-54988AFD3F6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DBBE0-6EE5-4846-96A1-A6AAC62CD185}">
      <dsp:nvSpPr>
        <dsp:cNvPr id="0" name=""/>
        <dsp:cNvSpPr/>
      </dsp:nvSpPr>
      <dsp:spPr>
        <a:xfrm>
          <a:off x="4655890" y="662507"/>
          <a:ext cx="392838" cy="601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636"/>
              </a:lnTo>
              <a:lnTo>
                <a:pt x="392838" y="541636"/>
              </a:lnTo>
              <a:lnTo>
                <a:pt x="392838" y="601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D65F1-6E5E-4886-9594-5EFE361A42EC}">
      <dsp:nvSpPr>
        <dsp:cNvPr id="0" name=""/>
        <dsp:cNvSpPr/>
      </dsp:nvSpPr>
      <dsp:spPr>
        <a:xfrm>
          <a:off x="4147336" y="662507"/>
          <a:ext cx="508553" cy="601186"/>
        </a:xfrm>
        <a:custGeom>
          <a:avLst/>
          <a:gdLst/>
          <a:ahLst/>
          <a:cxnLst/>
          <a:rect l="0" t="0" r="0" b="0"/>
          <a:pathLst>
            <a:path>
              <a:moveTo>
                <a:pt x="508553" y="0"/>
              </a:moveTo>
              <a:lnTo>
                <a:pt x="508553" y="541636"/>
              </a:lnTo>
              <a:lnTo>
                <a:pt x="0" y="541636"/>
              </a:lnTo>
              <a:lnTo>
                <a:pt x="0" y="601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7C347-F103-404E-A64C-CDABD1AC47DC}">
      <dsp:nvSpPr>
        <dsp:cNvPr id="0" name=""/>
        <dsp:cNvSpPr/>
      </dsp:nvSpPr>
      <dsp:spPr>
        <a:xfrm>
          <a:off x="2762863" y="254313"/>
          <a:ext cx="1893026" cy="157275"/>
        </a:xfrm>
        <a:custGeom>
          <a:avLst/>
          <a:gdLst/>
          <a:ahLst/>
          <a:cxnLst/>
          <a:rect l="0" t="0" r="0" b="0"/>
          <a:pathLst>
            <a:path>
              <a:moveTo>
                <a:pt x="0" y="157275"/>
              </a:moveTo>
              <a:lnTo>
                <a:pt x="18930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CFAC9-0B2E-4FA0-828B-A18025509C38}">
      <dsp:nvSpPr>
        <dsp:cNvPr id="0" name=""/>
        <dsp:cNvSpPr/>
      </dsp:nvSpPr>
      <dsp:spPr>
        <a:xfrm>
          <a:off x="876651" y="662507"/>
          <a:ext cx="2364460" cy="585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794"/>
              </a:lnTo>
              <a:lnTo>
                <a:pt x="2364460" y="525794"/>
              </a:lnTo>
              <a:lnTo>
                <a:pt x="2364460" y="58534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82425-628E-4BCC-8766-9E68907BF29F}">
      <dsp:nvSpPr>
        <dsp:cNvPr id="0" name=""/>
        <dsp:cNvSpPr/>
      </dsp:nvSpPr>
      <dsp:spPr>
        <a:xfrm>
          <a:off x="876651" y="662507"/>
          <a:ext cx="1683928" cy="601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636"/>
              </a:lnTo>
              <a:lnTo>
                <a:pt x="1683928" y="541636"/>
              </a:lnTo>
              <a:lnTo>
                <a:pt x="1683928" y="601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10F93-926D-4A1C-A559-59CCEEAF74CF}">
      <dsp:nvSpPr>
        <dsp:cNvPr id="0" name=""/>
        <dsp:cNvSpPr/>
      </dsp:nvSpPr>
      <dsp:spPr>
        <a:xfrm>
          <a:off x="876651" y="662507"/>
          <a:ext cx="762680" cy="603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783"/>
              </a:lnTo>
              <a:lnTo>
                <a:pt x="762680" y="543783"/>
              </a:lnTo>
              <a:lnTo>
                <a:pt x="762680" y="6033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AFEA1-398F-487F-B6BE-C8B2737BA898}">
      <dsp:nvSpPr>
        <dsp:cNvPr id="0" name=""/>
        <dsp:cNvSpPr/>
      </dsp:nvSpPr>
      <dsp:spPr>
        <a:xfrm>
          <a:off x="523944" y="662507"/>
          <a:ext cx="352707" cy="585340"/>
        </a:xfrm>
        <a:custGeom>
          <a:avLst/>
          <a:gdLst/>
          <a:ahLst/>
          <a:cxnLst/>
          <a:rect l="0" t="0" r="0" b="0"/>
          <a:pathLst>
            <a:path>
              <a:moveTo>
                <a:pt x="352707" y="0"/>
              </a:moveTo>
              <a:lnTo>
                <a:pt x="352707" y="525790"/>
              </a:lnTo>
              <a:lnTo>
                <a:pt x="0" y="525790"/>
              </a:lnTo>
              <a:lnTo>
                <a:pt x="0" y="5853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D0C30-9877-41D5-93ED-BA7FD60116FB}">
      <dsp:nvSpPr>
        <dsp:cNvPr id="0" name=""/>
        <dsp:cNvSpPr/>
      </dsp:nvSpPr>
      <dsp:spPr>
        <a:xfrm>
          <a:off x="876651" y="254313"/>
          <a:ext cx="1886212" cy="157275"/>
        </a:xfrm>
        <a:custGeom>
          <a:avLst/>
          <a:gdLst/>
          <a:ahLst/>
          <a:cxnLst/>
          <a:rect l="0" t="0" r="0" b="0"/>
          <a:pathLst>
            <a:path>
              <a:moveTo>
                <a:pt x="1886212" y="157275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02697-6A56-4EEF-B558-3A89F5D3C0A2}">
      <dsp:nvSpPr>
        <dsp:cNvPr id="0" name=""/>
        <dsp:cNvSpPr/>
      </dsp:nvSpPr>
      <dsp:spPr>
        <a:xfrm>
          <a:off x="1698887" y="3393"/>
          <a:ext cx="2127952" cy="408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C4E38-E763-4113-85C2-092B1E00A48A}">
      <dsp:nvSpPr>
        <dsp:cNvPr id="0" name=""/>
        <dsp:cNvSpPr/>
      </dsp:nvSpPr>
      <dsp:spPr>
        <a:xfrm>
          <a:off x="1770312" y="71247"/>
          <a:ext cx="2127952" cy="408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Морфологические признаки</a:t>
          </a:r>
          <a:endParaRPr lang="ru-RU" sz="16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2268" y="83203"/>
        <a:ext cx="2104040" cy="384282"/>
      </dsp:txXfrm>
    </dsp:sp>
    <dsp:sp modelId="{034DD667-D502-47D2-BFFF-CAD15DF99F3C}">
      <dsp:nvSpPr>
        <dsp:cNvPr id="0" name=""/>
        <dsp:cNvSpPr/>
      </dsp:nvSpPr>
      <dsp:spPr>
        <a:xfrm>
          <a:off x="65951" y="254313"/>
          <a:ext cx="1621399" cy="408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40DD4-38E0-485F-A766-5E9764A44C4C}">
      <dsp:nvSpPr>
        <dsp:cNvPr id="0" name=""/>
        <dsp:cNvSpPr/>
      </dsp:nvSpPr>
      <dsp:spPr>
        <a:xfrm>
          <a:off x="137376" y="322166"/>
          <a:ext cx="1621399" cy="408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Постоянные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9332" y="334122"/>
        <a:ext cx="1597487" cy="384282"/>
      </dsp:txXfrm>
    </dsp:sp>
    <dsp:sp modelId="{9A195CF8-DAE5-45E3-9234-2BF4607AF16A}">
      <dsp:nvSpPr>
        <dsp:cNvPr id="0" name=""/>
        <dsp:cNvSpPr/>
      </dsp:nvSpPr>
      <dsp:spPr>
        <a:xfrm>
          <a:off x="-71425" y="1247848"/>
          <a:ext cx="1190738" cy="1490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F5901-299D-4F5A-B850-B4A53B2A37E4}">
      <dsp:nvSpPr>
        <dsp:cNvPr id="0" name=""/>
        <dsp:cNvSpPr/>
      </dsp:nvSpPr>
      <dsp:spPr>
        <a:xfrm>
          <a:off x="0" y="1315702"/>
          <a:ext cx="1190738" cy="1490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Собствен-ное</a:t>
          </a: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или </a:t>
          </a:r>
          <a:r>
            <a:rPr lang="ru-RU" sz="1400" kern="12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нарицатель-ное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76" y="1350578"/>
        <a:ext cx="1120986" cy="1420904"/>
      </dsp:txXfrm>
    </dsp:sp>
    <dsp:sp modelId="{D860DB2F-1D08-4EEB-B476-B83632812928}">
      <dsp:nvSpPr>
        <dsp:cNvPr id="0" name=""/>
        <dsp:cNvSpPr/>
      </dsp:nvSpPr>
      <dsp:spPr>
        <a:xfrm>
          <a:off x="1187344" y="1265841"/>
          <a:ext cx="903973" cy="14363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D40AB-5EB9-4AB7-86D1-05625153FF48}">
      <dsp:nvSpPr>
        <dsp:cNvPr id="0" name=""/>
        <dsp:cNvSpPr/>
      </dsp:nvSpPr>
      <dsp:spPr>
        <a:xfrm>
          <a:off x="1258769" y="1333695"/>
          <a:ext cx="903973" cy="1436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Одушев-лёность</a:t>
          </a: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или </a:t>
          </a:r>
          <a:r>
            <a:rPr lang="ru-RU" sz="1400" kern="12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неоду-шевлён-ность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5245" y="1360171"/>
        <a:ext cx="851021" cy="1383353"/>
      </dsp:txXfrm>
    </dsp:sp>
    <dsp:sp modelId="{98955101-C9EF-415B-A809-9465B70B37C7}">
      <dsp:nvSpPr>
        <dsp:cNvPr id="0" name=""/>
        <dsp:cNvSpPr/>
      </dsp:nvSpPr>
      <dsp:spPr>
        <a:xfrm>
          <a:off x="2303445" y="1263694"/>
          <a:ext cx="514267" cy="1049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501C9-D580-44D2-B8C0-995C3D142618}">
      <dsp:nvSpPr>
        <dsp:cNvPr id="0" name=""/>
        <dsp:cNvSpPr/>
      </dsp:nvSpPr>
      <dsp:spPr>
        <a:xfrm>
          <a:off x="2374870" y="1331548"/>
          <a:ext cx="514267" cy="1049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Род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89932" y="1346610"/>
        <a:ext cx="484143" cy="1019617"/>
      </dsp:txXfrm>
    </dsp:sp>
    <dsp:sp modelId="{3917938D-3E22-4C28-BB38-9E3168B81E98}">
      <dsp:nvSpPr>
        <dsp:cNvPr id="0" name=""/>
        <dsp:cNvSpPr/>
      </dsp:nvSpPr>
      <dsp:spPr>
        <a:xfrm>
          <a:off x="2919698" y="1247852"/>
          <a:ext cx="642825" cy="1084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F976B-6BA4-4087-8A5F-5889CF1AC6AF}">
      <dsp:nvSpPr>
        <dsp:cNvPr id="0" name=""/>
        <dsp:cNvSpPr/>
      </dsp:nvSpPr>
      <dsp:spPr>
        <a:xfrm>
          <a:off x="2991123" y="1315706"/>
          <a:ext cx="642825" cy="1084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Скло-нение</a:t>
          </a: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09951" y="1334534"/>
        <a:ext cx="605169" cy="1047210"/>
      </dsp:txXfrm>
    </dsp:sp>
    <dsp:sp modelId="{02280C93-CB11-41B0-9258-73D633AA3004}">
      <dsp:nvSpPr>
        <dsp:cNvPr id="0" name=""/>
        <dsp:cNvSpPr/>
      </dsp:nvSpPr>
      <dsp:spPr>
        <a:xfrm>
          <a:off x="3759822" y="254313"/>
          <a:ext cx="1792134" cy="408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8D671-5749-4849-BD86-447EE869854F}">
      <dsp:nvSpPr>
        <dsp:cNvPr id="0" name=""/>
        <dsp:cNvSpPr/>
      </dsp:nvSpPr>
      <dsp:spPr>
        <a:xfrm>
          <a:off x="3831247" y="322166"/>
          <a:ext cx="1792134" cy="408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Непостоянные </a:t>
          </a:r>
          <a:endParaRPr lang="ru-RU" sz="1600" b="1" kern="1200" dirty="0">
            <a:solidFill>
              <a:schemeClr val="accent4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3203" y="334122"/>
        <a:ext cx="1768222" cy="384282"/>
      </dsp:txXfrm>
    </dsp:sp>
    <dsp:sp modelId="{90690211-D05F-45A2-94E0-3B696020451A}">
      <dsp:nvSpPr>
        <dsp:cNvPr id="0" name=""/>
        <dsp:cNvSpPr/>
      </dsp:nvSpPr>
      <dsp:spPr>
        <a:xfrm>
          <a:off x="3825923" y="1263694"/>
          <a:ext cx="642825" cy="706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192CC-6C93-45F0-8DA1-A6FC42981D51}">
      <dsp:nvSpPr>
        <dsp:cNvPr id="0" name=""/>
        <dsp:cNvSpPr/>
      </dsp:nvSpPr>
      <dsp:spPr>
        <a:xfrm>
          <a:off x="3897349" y="1331548"/>
          <a:ext cx="642825" cy="706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Падеж</a:t>
          </a:r>
          <a:r>
            <a:rPr lang="ru-RU" sz="1200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endParaRPr lang="ru-RU" sz="12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916177" y="1350376"/>
        <a:ext cx="605169" cy="668463"/>
      </dsp:txXfrm>
    </dsp:sp>
    <dsp:sp modelId="{C068BC21-7EE7-4A8D-A946-182E22D58F87}">
      <dsp:nvSpPr>
        <dsp:cNvPr id="0" name=""/>
        <dsp:cNvSpPr/>
      </dsp:nvSpPr>
      <dsp:spPr>
        <a:xfrm>
          <a:off x="4611600" y="1263694"/>
          <a:ext cx="874256" cy="706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7D9F9-B32E-401C-AD38-70F610EC5EAE}">
      <dsp:nvSpPr>
        <dsp:cNvPr id="0" name=""/>
        <dsp:cNvSpPr/>
      </dsp:nvSpPr>
      <dsp:spPr>
        <a:xfrm>
          <a:off x="4683025" y="1331548"/>
          <a:ext cx="874256" cy="706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Число </a:t>
          </a:r>
          <a:endParaRPr lang="ru-RU" sz="14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3707" y="1352230"/>
        <a:ext cx="832892" cy="6647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F1FB7-21AC-47CC-B595-2F69D866CB56}" type="datetimeFigureOut">
              <a:rPr lang="ru-RU" smtClean="0"/>
              <a:t>21.02.2021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D94F-03BF-4B07-8397-30E69AD47C9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09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555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119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678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238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7799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360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919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4476" algn="l" defTabSz="911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07777"/>
          </a:xfrm>
        </p:spPr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1"/>
            <a:ext cx="4893589" cy="215444"/>
          </a:xfrm>
        </p:spPr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07777"/>
          </a:xfrm>
        </p:spPr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1" y="746315"/>
            <a:ext cx="250812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8" y="746315"/>
            <a:ext cx="250812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07777"/>
          </a:xfrm>
        </p:spPr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8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9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822" indent="-71822">
              <a:buFont typeface="Arial" panose="020B0604020202020204" pitchFamily="34" charset="0"/>
              <a:buChar char="•"/>
              <a:defRPr sz="700"/>
            </a:lvl2pPr>
            <a:lvl3pPr marL="143642" indent="-71822">
              <a:defRPr sz="700"/>
            </a:lvl3pPr>
            <a:lvl4pPr marL="251367" indent="-107732">
              <a:defRPr sz="700"/>
            </a:lvl4pPr>
            <a:lvl5pPr marL="359097" indent="-10773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9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822" indent="-71822">
              <a:buFont typeface="Arial" panose="020B0604020202020204" pitchFamily="34" charset="0"/>
              <a:buChar char="•"/>
              <a:defRPr sz="700"/>
            </a:lvl2pPr>
            <a:lvl3pPr marL="143642" indent="-71822">
              <a:defRPr sz="700"/>
            </a:lvl3pPr>
            <a:lvl4pPr marL="251367" indent="-107732">
              <a:defRPr sz="700"/>
            </a:lvl4pPr>
            <a:lvl5pPr marL="359097" indent="-10773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822" indent="-71822">
              <a:buFont typeface="Arial" panose="020B0604020202020204" pitchFamily="34" charset="0"/>
              <a:buChar char="•"/>
              <a:defRPr sz="700"/>
            </a:lvl2pPr>
            <a:lvl3pPr marL="143642" indent="-71822">
              <a:defRPr sz="700"/>
            </a:lvl3pPr>
            <a:lvl4pPr marL="251367" indent="-107732">
              <a:defRPr sz="700"/>
            </a:lvl4pPr>
            <a:lvl5pPr marL="359097" indent="-10773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8" y="441678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098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1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0"/>
            <a:ext cx="489358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26"/>
            <a:ext cx="18450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26"/>
            <a:ext cx="13261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2/21/2021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26"/>
            <a:ext cx="13261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5555">
        <a:defRPr>
          <a:latin typeface="+mn-lt"/>
          <a:ea typeface="+mn-ea"/>
          <a:cs typeface="+mn-cs"/>
        </a:defRPr>
      </a:lvl2pPr>
      <a:lvl3pPr marL="911119">
        <a:defRPr>
          <a:latin typeface="+mn-lt"/>
          <a:ea typeface="+mn-ea"/>
          <a:cs typeface="+mn-cs"/>
        </a:defRPr>
      </a:lvl3pPr>
      <a:lvl4pPr marL="1366678">
        <a:defRPr>
          <a:latin typeface="+mn-lt"/>
          <a:ea typeface="+mn-ea"/>
          <a:cs typeface="+mn-cs"/>
        </a:defRPr>
      </a:lvl4pPr>
      <a:lvl5pPr marL="1822238">
        <a:defRPr>
          <a:latin typeface="+mn-lt"/>
          <a:ea typeface="+mn-ea"/>
          <a:cs typeface="+mn-cs"/>
        </a:defRPr>
      </a:lvl5pPr>
      <a:lvl6pPr marL="2277799">
        <a:defRPr>
          <a:latin typeface="+mn-lt"/>
          <a:ea typeface="+mn-ea"/>
          <a:cs typeface="+mn-cs"/>
        </a:defRPr>
      </a:lvl6pPr>
      <a:lvl7pPr marL="2733360">
        <a:defRPr>
          <a:latin typeface="+mn-lt"/>
          <a:ea typeface="+mn-ea"/>
          <a:cs typeface="+mn-cs"/>
        </a:defRPr>
      </a:lvl7pPr>
      <a:lvl8pPr marL="3188919">
        <a:defRPr>
          <a:latin typeface="+mn-lt"/>
          <a:ea typeface="+mn-ea"/>
          <a:cs typeface="+mn-cs"/>
        </a:defRPr>
      </a:lvl8pPr>
      <a:lvl9pPr marL="3644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5555">
        <a:defRPr>
          <a:latin typeface="+mn-lt"/>
          <a:ea typeface="+mn-ea"/>
          <a:cs typeface="+mn-cs"/>
        </a:defRPr>
      </a:lvl2pPr>
      <a:lvl3pPr marL="911119">
        <a:defRPr>
          <a:latin typeface="+mn-lt"/>
          <a:ea typeface="+mn-ea"/>
          <a:cs typeface="+mn-cs"/>
        </a:defRPr>
      </a:lvl3pPr>
      <a:lvl4pPr marL="1366678">
        <a:defRPr>
          <a:latin typeface="+mn-lt"/>
          <a:ea typeface="+mn-ea"/>
          <a:cs typeface="+mn-cs"/>
        </a:defRPr>
      </a:lvl4pPr>
      <a:lvl5pPr marL="1822238">
        <a:defRPr>
          <a:latin typeface="+mn-lt"/>
          <a:ea typeface="+mn-ea"/>
          <a:cs typeface="+mn-cs"/>
        </a:defRPr>
      </a:lvl5pPr>
      <a:lvl6pPr marL="2277799">
        <a:defRPr>
          <a:latin typeface="+mn-lt"/>
          <a:ea typeface="+mn-ea"/>
          <a:cs typeface="+mn-cs"/>
        </a:defRPr>
      </a:lvl6pPr>
      <a:lvl7pPr marL="2733360">
        <a:defRPr>
          <a:latin typeface="+mn-lt"/>
          <a:ea typeface="+mn-ea"/>
          <a:cs typeface="+mn-cs"/>
        </a:defRPr>
      </a:lvl7pPr>
      <a:lvl8pPr marL="3188919">
        <a:defRPr>
          <a:latin typeface="+mn-lt"/>
          <a:ea typeface="+mn-ea"/>
          <a:cs typeface="+mn-cs"/>
        </a:defRPr>
      </a:lvl8pPr>
      <a:lvl9pPr marL="3644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059" y="1553"/>
            <a:ext cx="5757972" cy="10210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9722" y="1241426"/>
            <a:ext cx="281970" cy="16890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701329" y="228121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701329" y="228121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923461" y="249029"/>
            <a:ext cx="173292" cy="385297"/>
          </a:xfrm>
          <a:prstGeom prst="rect">
            <a:avLst/>
          </a:prstGeom>
        </p:spPr>
        <p:txBody>
          <a:bodyPr vert="horz" wrap="square" lIns="0" tIns="15811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08611" y="555625"/>
            <a:ext cx="596382" cy="227575"/>
          </a:xfrm>
          <a:prstGeom prst="rect">
            <a:avLst/>
          </a:prstGeom>
        </p:spPr>
        <p:txBody>
          <a:bodyPr vert="horz" wrap="square" lIns="0" tIns="12014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xmlns="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968886" y="223266"/>
            <a:ext cx="3584083" cy="537935"/>
          </a:xfrm>
          <a:prstGeom prst="rect">
            <a:avLst/>
          </a:prstGeom>
        </p:spPr>
        <p:txBody>
          <a:bodyPr vert="horz" wrap="square" lIns="0" tIns="1457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67" defTabSz="912215">
              <a:spcBef>
                <a:spcPts val="114"/>
              </a:spcBef>
              <a:defRPr/>
            </a:pPr>
            <a:r>
              <a:rPr lang="ru-RU" kern="0" spc="-5" dirty="0">
                <a:solidFill>
                  <a:sysClr val="window" lastClr="FFFFFF"/>
                </a:solidFill>
              </a:rPr>
              <a:t> Русский</a:t>
            </a:r>
            <a:r>
              <a:rPr lang="ru-RU" kern="0" spc="-55" dirty="0">
                <a:solidFill>
                  <a:sysClr val="window" lastClr="FFFFFF"/>
                </a:solidFill>
              </a:rPr>
              <a:t> </a:t>
            </a:r>
            <a:r>
              <a:rPr lang="ru-RU" kern="0" spc="10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xmlns="" id="{CBB755C7-D145-4CBF-A0CA-DCC15AF34619}"/>
              </a:ext>
            </a:extLst>
          </p:cNvPr>
          <p:cNvSpPr/>
          <p:nvPr/>
        </p:nvSpPr>
        <p:spPr>
          <a:xfrm>
            <a:off x="348287" y="290810"/>
            <a:ext cx="325478" cy="46486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xmlns="" id="{A320EC73-1DA7-41B7-A48C-0FE802E7001D}"/>
              </a:ext>
            </a:extLst>
          </p:cNvPr>
          <p:cNvSpPr/>
          <p:nvPr/>
        </p:nvSpPr>
        <p:spPr>
          <a:xfrm>
            <a:off x="348287" y="290810"/>
            <a:ext cx="325478" cy="46486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xmlns="" id="{6F5E0EA3-D2C1-4987-9881-745CA41B84A5}"/>
              </a:ext>
            </a:extLst>
          </p:cNvPr>
          <p:cNvSpPr/>
          <p:nvPr/>
        </p:nvSpPr>
        <p:spPr>
          <a:xfrm>
            <a:off x="394317" y="305768"/>
            <a:ext cx="418926" cy="419080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xmlns="" id="{0ABB8709-86F6-46CA-8C30-4777699EAB4C}"/>
              </a:ext>
            </a:extLst>
          </p:cNvPr>
          <p:cNvSpPr/>
          <p:nvPr/>
        </p:nvSpPr>
        <p:spPr>
          <a:xfrm>
            <a:off x="734852" y="318430"/>
            <a:ext cx="65628" cy="65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xmlns="" id="{06354F10-528C-411E-AECE-792AA79C15FD}"/>
              </a:ext>
            </a:extLst>
          </p:cNvPr>
          <p:cNvSpPr/>
          <p:nvPr/>
        </p:nvSpPr>
        <p:spPr>
          <a:xfrm>
            <a:off x="417159" y="653520"/>
            <a:ext cx="48313" cy="48331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xmlns="" id="{ABFF23E1-C735-4C78-94D0-05E248A54E8A}"/>
              </a:ext>
            </a:extLst>
          </p:cNvPr>
          <p:cNvSpPr/>
          <p:nvPr/>
        </p:nvSpPr>
        <p:spPr>
          <a:xfrm>
            <a:off x="446227" y="384363"/>
            <a:ext cx="288608" cy="288714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xmlns="" id="{349ECD76-B28B-45A9-AA8C-8C168BF29136}"/>
              </a:ext>
            </a:extLst>
          </p:cNvPr>
          <p:cNvSpPr/>
          <p:nvPr/>
        </p:nvSpPr>
        <p:spPr>
          <a:xfrm>
            <a:off x="712649" y="360784"/>
            <a:ext cx="45770" cy="45787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xmlns="" id="{895C7C7C-2970-4E77-BAA2-3030D8DC862C}"/>
              </a:ext>
            </a:extLst>
          </p:cNvPr>
          <p:cNvSpPr/>
          <p:nvPr/>
        </p:nvSpPr>
        <p:spPr>
          <a:xfrm>
            <a:off x="394317" y="305768"/>
            <a:ext cx="418926" cy="419080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xmlns="" id="{C131B292-257F-4A7B-A11F-1F0B7801BBD2}"/>
              </a:ext>
            </a:extLst>
          </p:cNvPr>
          <p:cNvSpPr/>
          <p:nvPr/>
        </p:nvSpPr>
        <p:spPr>
          <a:xfrm>
            <a:off x="410174" y="368352"/>
            <a:ext cx="20151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xmlns="" id="{A3188B50-45BA-4B67-8828-724D3FB814B6}"/>
              </a:ext>
            </a:extLst>
          </p:cNvPr>
          <p:cNvSpPr/>
          <p:nvPr/>
        </p:nvSpPr>
        <p:spPr>
          <a:xfrm>
            <a:off x="410174" y="360612"/>
            <a:ext cx="201517" cy="15898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xmlns="" id="{6A6888D2-7ACE-4E45-8E8F-5C2603158F99}"/>
              </a:ext>
            </a:extLst>
          </p:cNvPr>
          <p:cNvSpPr/>
          <p:nvPr/>
        </p:nvSpPr>
        <p:spPr>
          <a:xfrm>
            <a:off x="410174" y="414796"/>
            <a:ext cx="20151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xmlns="" id="{02BA5A4F-953F-4F1E-89AF-C36D044FA8D5}"/>
              </a:ext>
            </a:extLst>
          </p:cNvPr>
          <p:cNvSpPr/>
          <p:nvPr/>
        </p:nvSpPr>
        <p:spPr>
          <a:xfrm>
            <a:off x="410174" y="407056"/>
            <a:ext cx="201517" cy="15898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xmlns="" id="{AB643593-D789-40B0-966A-78146405CC2F}"/>
              </a:ext>
            </a:extLst>
          </p:cNvPr>
          <p:cNvSpPr/>
          <p:nvPr/>
        </p:nvSpPr>
        <p:spPr>
          <a:xfrm>
            <a:off x="410189" y="461239"/>
            <a:ext cx="155111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xmlns="" id="{8F53C781-98B4-4F4A-BF71-0E4979E2750B}"/>
              </a:ext>
            </a:extLst>
          </p:cNvPr>
          <p:cNvSpPr/>
          <p:nvPr/>
        </p:nvSpPr>
        <p:spPr>
          <a:xfrm>
            <a:off x="410189" y="453497"/>
            <a:ext cx="155111" cy="15898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2215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6898" y="1131997"/>
            <a:ext cx="5029201" cy="1862028"/>
          </a:xfrm>
          <a:prstGeom prst="rect">
            <a:avLst/>
          </a:prstGeom>
        </p:spPr>
        <p:txBody>
          <a:bodyPr wrap="square" lIns="91419" tIns="45710" rIns="91419" bIns="45710">
            <a:spAutoFit/>
          </a:bodyPr>
          <a:lstStyle/>
          <a:p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  Имя 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существительное как часть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речи. 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Имена существительные одушевлённые и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неодушевлённые. 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Имена существительные собственные и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нарицательные.</a:t>
            </a:r>
            <a:endParaRPr lang="ru-RU" sz="23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523220"/>
          </a:xfrm>
        </p:spPr>
        <p:txBody>
          <a:bodyPr/>
          <a:lstStyle/>
          <a:p>
            <a:pPr algn="ctr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Собственные имена существительные называют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единственные в своём роде предметы:</a:t>
            </a:r>
            <a:endParaRPr lang="ru-RU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682962"/>
            <a:ext cx="556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Названия газет, журналов, художественных произведений, пароходов, поездов и т.д., которые не только пишутся с большой буквы, но и берутся в кавычки, например: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газета 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Классный», сказка «Русалочка».    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cdn1.ozone.ru/multimedia/1013513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912434"/>
            <a:ext cx="990600" cy="119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v7.litres.ru/pub/c/pdf-kniga/cover_max1500/23899570-author-otkryityie_sistemyi-klassnyiyi_jurnal_n14_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933250"/>
            <a:ext cx="1012523" cy="11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ds02.infourok.ru/uploads/ex/09b4/0007d1e3-e47501e5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785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61901"/>
            <a:ext cx="570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Одушевлённые существительные называют предметы живой природы и отвечают на вопрос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Кто?   </a:t>
            </a:r>
            <a:endParaRPr lang="ru-RU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700" y="98425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Имена существительные делятся на одушевлённые и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неодушевлённые.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170" name="Picture 2" descr="https://i.pinimg.com/originals/77/d4/66/77d4663594c0e12a3f8ad11e4de5468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430057"/>
            <a:ext cx="1410521" cy="10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300" y="2624693"/>
            <a:ext cx="14414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воробей </a:t>
            </a:r>
            <a:endParaRPr lang="ru-RU" dirty="0"/>
          </a:p>
        </p:txBody>
      </p:sp>
      <p:pic>
        <p:nvPicPr>
          <p:cNvPr id="7172" name="Picture 4" descr="https://vgif.ru/gifs/137/vgif-ru-1518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77" y="1850340"/>
            <a:ext cx="1420046" cy="10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pinimg.com/originals/95/ef/27/95ef277aa9c594ef557e0e8dbcd8bef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49" y="1430057"/>
            <a:ext cx="1342451" cy="10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87317" y="2624693"/>
            <a:ext cx="733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500" y="761901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Неодушевлённые существительные называют предметы неживой природы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отвечают на вопрос Что?, например: луна, небо, озеро.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700" y="98425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Имена существительные делятся на одушевлённые и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неодушевлённые.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 descr="https://w-dog.ru/wallpapers/9/9/437519399472979/noch-ozero-luna-nebo-zvezdy-priroda-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806311"/>
            <a:ext cx="2286000" cy="18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85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8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5765800" cy="3244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595"/>
            <a:ext cx="3568700" cy="24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fs00.infourok.ru/images/doc/18/23179/hello_html_m3d3f66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75" y="479425"/>
            <a:ext cx="2012725" cy="22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785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6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38554"/>
          </a:xfrm>
        </p:spPr>
        <p:txBody>
          <a:bodyPr/>
          <a:lstStyle/>
          <a:p>
            <a:r>
              <a:rPr lang="ru-RU" altLang="ru-RU" sz="2200" dirty="0" smtClean="0"/>
              <a:t>РОД ИМЕНИ СУЩЕСТВИТЕЛЬНОГО</a:t>
            </a: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1" y="587415"/>
            <a:ext cx="5486400" cy="2677656"/>
          </a:xfrm>
        </p:spPr>
        <p:txBody>
          <a:bodyPr/>
          <a:lstStyle/>
          <a:p>
            <a:r>
              <a:rPr lang="ru-RU" altLang="ru-RU" sz="1600" i="0" dirty="0" smtClean="0"/>
              <a:t>     Род </a:t>
            </a:r>
            <a:r>
              <a:rPr lang="ru-RU" altLang="ru-RU" sz="1600" i="0" dirty="0"/>
              <a:t>существительного можно определить, </a:t>
            </a:r>
            <a:r>
              <a:rPr lang="ru-RU" altLang="ru-RU" sz="1600" i="0" dirty="0" smtClean="0"/>
              <a:t>поставив </a:t>
            </a:r>
          </a:p>
          <a:p>
            <a:r>
              <a:rPr lang="ru-RU" altLang="ru-RU" sz="1600" i="0" dirty="0" smtClean="0"/>
              <a:t>к </a:t>
            </a:r>
            <a:r>
              <a:rPr lang="ru-RU" altLang="ru-RU" sz="1600" i="0" dirty="0"/>
              <a:t>существительному местоимение </a:t>
            </a:r>
            <a:r>
              <a:rPr lang="ru-RU" altLang="ru-RU" sz="1600" i="0" dirty="0" smtClean="0"/>
              <a:t>мой (</a:t>
            </a:r>
            <a:r>
              <a:rPr lang="ru-RU" altLang="ru-RU" sz="1600" i="0" dirty="0"/>
              <a:t>м</a:t>
            </a:r>
            <a:r>
              <a:rPr lang="ru-RU" altLang="ru-RU" sz="1600" i="0" dirty="0" smtClean="0"/>
              <a:t>. р</a:t>
            </a:r>
            <a:r>
              <a:rPr lang="ru-RU" altLang="ru-RU" sz="1600" i="0" dirty="0"/>
              <a:t>.), </a:t>
            </a:r>
            <a:r>
              <a:rPr lang="ru-RU" altLang="ru-RU" sz="1600" i="0" dirty="0" smtClean="0"/>
              <a:t>моя (ж. р</a:t>
            </a:r>
            <a:r>
              <a:rPr lang="ru-RU" altLang="ru-RU" sz="1600" i="0" dirty="0"/>
              <a:t>.), моё (ср</a:t>
            </a:r>
            <a:r>
              <a:rPr lang="ru-RU" altLang="ru-RU" sz="1600" i="0" dirty="0" smtClean="0"/>
              <a:t>. р</a:t>
            </a:r>
            <a:r>
              <a:rPr lang="ru-RU" altLang="ru-RU" sz="1600" i="0" dirty="0"/>
              <a:t>.)</a:t>
            </a:r>
            <a:r>
              <a:rPr lang="en-US" altLang="ru-RU" sz="1600" i="0" dirty="0"/>
              <a:t>:</a:t>
            </a:r>
            <a:r>
              <a:rPr lang="ru-RU" altLang="ru-RU" sz="1600" i="0" dirty="0"/>
              <a:t> (мой</a:t>
            </a:r>
            <a:r>
              <a:rPr lang="ru-RU" altLang="ru-RU" sz="1600" i="0" dirty="0" smtClean="0"/>
              <a:t>) бант</a:t>
            </a:r>
            <a:r>
              <a:rPr lang="ru-RU" altLang="ru-RU" sz="1600" i="0" dirty="0"/>
              <a:t>, (моя</a:t>
            </a:r>
            <a:r>
              <a:rPr lang="ru-RU" altLang="ru-RU" sz="1600" i="0" dirty="0" smtClean="0"/>
              <a:t>) тыква</a:t>
            </a:r>
            <a:r>
              <a:rPr lang="ru-RU" altLang="ru-RU" sz="1600" i="0" dirty="0"/>
              <a:t>, (моё) солнце.</a:t>
            </a:r>
          </a:p>
          <a:p>
            <a:r>
              <a:rPr lang="ru-RU" altLang="ru-RU" sz="1600" i="0" dirty="0" smtClean="0"/>
              <a:t>Бант - </a:t>
            </a:r>
            <a:r>
              <a:rPr lang="ru-RU" altLang="ru-RU" sz="1600" i="0" dirty="0" err="1"/>
              <a:t>м.р</a:t>
            </a:r>
            <a:r>
              <a:rPr lang="ru-RU" altLang="ru-RU" sz="1600" i="0" dirty="0"/>
              <a:t>. </a:t>
            </a:r>
            <a:r>
              <a:rPr lang="ru-RU" altLang="ru-RU" sz="1600" i="0" dirty="0" smtClean="0"/>
              <a:t>            Солнце - ср. р.         Тыква - </a:t>
            </a:r>
            <a:r>
              <a:rPr lang="ru-RU" altLang="ru-RU" sz="1600" i="0" dirty="0" err="1"/>
              <a:t>ж.р</a:t>
            </a:r>
            <a:r>
              <a:rPr lang="ru-RU" altLang="ru-RU" sz="1600" i="0" dirty="0"/>
              <a:t>.</a:t>
            </a:r>
          </a:p>
          <a:p>
            <a:endParaRPr lang="ru-RU" altLang="ru-RU" sz="1600" i="0" dirty="0"/>
          </a:p>
          <a:p>
            <a:r>
              <a:rPr lang="ru-RU" altLang="ru-RU" sz="1600" i="0" dirty="0" smtClean="0"/>
              <a:t>     Особую </a:t>
            </a:r>
            <a:r>
              <a:rPr lang="ru-RU" altLang="ru-RU" sz="1600" i="0" dirty="0"/>
              <a:t>группу составляют существительные общего рода, которые могут обозначать людей и мужского, и женского пола</a:t>
            </a:r>
            <a:r>
              <a:rPr lang="en-US" altLang="ru-RU" sz="1600" i="0" dirty="0"/>
              <a:t>:</a:t>
            </a:r>
            <a:r>
              <a:rPr lang="ru-RU" altLang="ru-RU" sz="1600" i="0" dirty="0"/>
              <a:t> сирота, задира, забияка, плакса, </a:t>
            </a:r>
            <a:r>
              <a:rPr lang="ru-RU" altLang="ru-RU" sz="1600" i="0" dirty="0" err="1"/>
              <a:t>неряха</a:t>
            </a:r>
            <a:r>
              <a:rPr lang="ru-RU" altLang="ru-RU" sz="1600" i="0" dirty="0"/>
              <a:t>, разиня, грязнуля  (Какой ты задира</a:t>
            </a:r>
            <a:r>
              <a:rPr lang="ru-RU" altLang="ru-RU" sz="1600" i="0" dirty="0" smtClean="0"/>
              <a:t>! - </a:t>
            </a:r>
            <a:r>
              <a:rPr lang="ru-RU" altLang="ru-RU" sz="1600" i="0" dirty="0"/>
              <a:t>о мальчике. Какая ты </a:t>
            </a:r>
            <a:r>
              <a:rPr lang="ru-RU" altLang="ru-RU" sz="1600" i="0" dirty="0" err="1"/>
              <a:t>неряха</a:t>
            </a:r>
            <a:r>
              <a:rPr lang="ru-RU" altLang="ru-RU" sz="1600" i="0" dirty="0" smtClean="0"/>
              <a:t>! - </a:t>
            </a:r>
            <a:r>
              <a:rPr lang="ru-RU" altLang="ru-RU" sz="1600" i="0" dirty="0"/>
              <a:t>о девочке</a:t>
            </a:r>
            <a:r>
              <a:rPr lang="ru-RU" altLang="ru-RU" sz="1600" i="0" dirty="0" smtClean="0"/>
              <a:t>).</a:t>
            </a:r>
            <a:endParaRPr lang="ru-RU" altLang="ru-RU" sz="1600" i="0" dirty="0"/>
          </a:p>
          <a:p>
            <a:endParaRPr lang="ru-RU" dirty="0"/>
          </a:p>
        </p:txBody>
      </p:sp>
      <p:pic>
        <p:nvPicPr>
          <p:cNvPr id="4" name="Picture 17" descr="File02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393762"/>
            <a:ext cx="563348" cy="4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i.mycdn.me/i?r=AzEPZsRbOZEKgBhR0XGMT1Rk5fAAnFyn4W11pMbKE6Esh6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99" y="1393824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File02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44" y="1241425"/>
            <a:ext cx="52635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47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424"/>
            <a:ext cx="5765799" cy="307777"/>
          </a:xfrm>
        </p:spPr>
        <p:txBody>
          <a:bodyPr/>
          <a:lstStyle/>
          <a:p>
            <a:pPr lvl="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СКЛОНЕНИЕ ИМЁН СУЩЕСТВИТЕЛЬНЫХ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3447672"/>
              </p:ext>
            </p:extLst>
          </p:nvPr>
        </p:nvGraphicFramePr>
        <p:xfrm>
          <a:off x="444500" y="583847"/>
          <a:ext cx="5105400" cy="2562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1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https://ds03.infourok.ru/uploads/ex/0dbb/000159c2-279a43fb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" y="-1"/>
            <a:ext cx="5749563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77108"/>
          </a:xfrm>
        </p:spPr>
        <p:txBody>
          <a:bodyPr/>
          <a:lstStyle/>
          <a:p>
            <a:pPr algn="ctr"/>
            <a:r>
              <a:rPr lang="ru-RU" sz="2400" dirty="0"/>
              <a:t>СЕГОДНЯ НА УРОКЕ: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5501" y="555625"/>
            <a:ext cx="4800600" cy="2677636"/>
          </a:xfrm>
          <a:prstGeom prst="rect">
            <a:avLst/>
          </a:prstGeom>
        </p:spPr>
        <p:txBody>
          <a:bodyPr wrap="square" lIns="91419" tIns="45710" rIns="91419" bIns="4571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узнаем </a:t>
            </a:r>
            <a:r>
              <a:rPr lang="ru-RU" altLang="ru-RU" sz="2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и морфологические признаки существительного как части речи;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научимся </a:t>
            </a:r>
            <a:r>
              <a:rPr lang="ru-RU" altLang="ru-RU" sz="2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находить существительные в тексте и определять их морфологические признаки и синтаксическую роль.</a:t>
            </a:r>
          </a:p>
          <a:p>
            <a:endParaRPr lang="ru-RU" altLang="ru-RU" sz="2100" dirty="0"/>
          </a:p>
        </p:txBody>
      </p:sp>
      <p:pic>
        <p:nvPicPr>
          <p:cNvPr id="19460" name="Picture 4" descr="https://thumbs.dreamstime.com/b/%D1%81%D1%8B%D1%87-%D1%88%D0%B0%D1%80%D0%B6%D0%B0-%D0%BC%D1%83-%D1%80%D1%8B%D0%B9-%D0%BF%D1%80%D0%B8-%D1%83%D0%BA%D0%B0%D0%B7%D0%B0%D1%82%D0%B5-%D1%8C-%D0%B0%D0%B2%D0%B0%D1%8F-%D0%B2%D0%BE%D1%81%D0%BF%D0%B8%D1%82%D0%B0%D1%82%D0%B5-%D1%8C%D0%BD%D1%8B%D0%B5-%D0%BF%D1%80%D0%B5-%D1%81%D1%82%D0%B0%D0%B2-%D0%B5%D0%BD%D0%B8%D1%8F-7334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698" y="600536"/>
            <a:ext cx="762002" cy="10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58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5.infourok.ru/uploads/ex/134d/0016cf9c-dce180c4/hello_html_m582910d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"/>
            <a:ext cx="57785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53973"/>
            <a:ext cx="5854699" cy="329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9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699" y="0"/>
            <a:ext cx="5778500" cy="3244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"/>
            <a:ext cx="3519487" cy="32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cdn-nus-1.pinme.ru/tumb/600/photo/79/e8/79e841ad804781e11e222c7985778c2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98" y="2239385"/>
            <a:ext cx="1233487" cy="9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xn--c1akah3c.xn--p1acf/uploads/posts/2018-04/1523586323_1008-gifka-shkolnyy-portfe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" y="2160433"/>
            <a:ext cx="1121805" cy="10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ds02.infourok.ru/uploads/ex/046e/00008d25-9e28dccd/14/hello_html_717acd8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05" y="1189037"/>
            <a:ext cx="75247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nicepng.com/png/full/339-3398006_big-image-pixel-balloo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5" y="195287"/>
            <a:ext cx="699908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gifer.com/embedded/download/PWx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7" y="1308623"/>
            <a:ext cx="719930" cy="8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ya-webdesign.com/images/beaker-gif-png-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40" y="192088"/>
            <a:ext cx="996949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cdn.pixabay.com/photo/2018/08/24/22/43/clouds-3629046_12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21" y="202615"/>
            <a:ext cx="1084449" cy="72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394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479425"/>
            <a:ext cx="56896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Прочитайте существительные, определите, </a:t>
            </a:r>
          </a:p>
          <a:p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какой группе они относятся, и выпишите их последовательно: а) конкретные; б) вещественные; в) отвлечённые; г) собирательные.</a:t>
            </a:r>
          </a:p>
          <a:p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" y="1698625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Беспокойство, клён, врач, океан, красота, мудрость, зайчиха, сумерки, ручей, родня, водитель, высказывание, листва, бег, крестьянство¹,  хлопок, серебро.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394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479425"/>
            <a:ext cx="56896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конкретные: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клён,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врач, океан, ручей,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зайчиха, водитель;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вещественные: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хлопок,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серебро;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отвлечённые:</a:t>
            </a:r>
            <a:r>
              <a:rPr lang="ru-RU" sz="2200" dirty="0"/>
              <a:t>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беспокойство,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красота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мудрость,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бег, высказывание;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собирательные: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листва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крестьянство¹, родня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сумерки.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39382"/>
            <a:ext cx="5562600" cy="492443"/>
          </a:xfrm>
        </p:spPr>
        <p:txBody>
          <a:bodyPr/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крестьянство¹</a:t>
            </a:r>
            <a:r>
              <a:rPr lang="ru-RU" sz="1600" dirty="0"/>
              <a:t>[</a:t>
            </a:r>
            <a:r>
              <a:rPr lang="ru-RU" sz="1600" dirty="0" err="1"/>
              <a:t>кр’ист’й’ан’ства</a:t>
            </a:r>
            <a:r>
              <a:rPr lang="ru-RU" sz="1600" dirty="0"/>
              <a:t>] -  3 </a:t>
            </a:r>
            <a:r>
              <a:rPr lang="ru-RU" sz="1600" dirty="0" smtClean="0"/>
              <a:t>слога, </a:t>
            </a:r>
            <a:r>
              <a:rPr lang="ru-RU" sz="1600" dirty="0"/>
              <a:t>2 </a:t>
            </a:r>
            <a:r>
              <a:rPr lang="ru-RU" sz="1600" dirty="0" smtClean="0"/>
              <a:t>переноса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37527"/>
            <a:ext cx="5562600" cy="2585323"/>
          </a:xfrm>
        </p:spPr>
        <p:txBody>
          <a:bodyPr/>
          <a:lstStyle/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к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- [ к ]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— согласный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твёрдый,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глухой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парный</a:t>
            </a:r>
          </a:p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р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- [ р’ ]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— согласный,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мягкий, звонкий непарный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200" i="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е - [ и ]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— гласный, безударный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с -  [ с ]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— согласный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твёрдый,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глухой парный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200" i="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т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- 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[т’] — согласный,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мягкий,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глухой парный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ь -  [ не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обозначает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звука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]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я -  [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й’] — согласный,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мягкий, звонкий непарный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а] — гласный, ударный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н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-  [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н’] — согласный,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мягкий, звонкий непарный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с -  [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с] — согласный, 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твёрдый,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глухой парный.</a:t>
            </a:r>
          </a:p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т - 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[т] —  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co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гл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ac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ный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твё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дый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гл</a:t>
            </a:r>
            <a:r>
              <a:rPr lang="en-US" sz="1200" i="0" dirty="0" err="1">
                <a:solidFill>
                  <a:schemeClr val="tx2">
                    <a:lumMod val="50000"/>
                  </a:schemeClr>
                </a:solidFill>
              </a:rPr>
              <a:t>yxo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й п</a:t>
            </a:r>
            <a:r>
              <a:rPr lang="en-US" sz="1200" i="0" dirty="0" err="1">
                <a:solidFill>
                  <a:schemeClr val="tx2">
                    <a:lumMod val="50000"/>
                  </a:schemeClr>
                </a:solidFill>
              </a:rPr>
              <a:t>ap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ный</a:t>
            </a:r>
            <a:endParaRPr lang="ru-RU" sz="1200" i="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в - [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в] —  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co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гл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ac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ный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твё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дый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зв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нкий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 п</a:t>
            </a:r>
            <a:r>
              <a:rPr lang="en-US" sz="1200" i="0" dirty="0" err="1">
                <a:solidFill>
                  <a:schemeClr val="tx2">
                    <a:lumMod val="50000"/>
                  </a:schemeClr>
                </a:solidFill>
              </a:rPr>
              <a:t>ap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ный</a:t>
            </a:r>
            <a:endParaRPr lang="ru-RU" sz="1200" i="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200" i="0" u="sng" dirty="0" smtClean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ru-RU" sz="1200" i="0" u="sng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1200" i="0" u="sng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200" i="0" u="sng" dirty="0">
                <a:solidFill>
                  <a:schemeClr val="tx2">
                    <a:lumMod val="50000"/>
                  </a:schemeClr>
                </a:solidFill>
              </a:rPr>
              <a:t>[a] </a:t>
            </a:r>
            <a:r>
              <a:rPr lang="ru-RU" sz="1200" i="0" u="sng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1200" i="0" u="sng" dirty="0">
                <a:solidFill>
                  <a:schemeClr val="tx2">
                    <a:lumMod val="50000"/>
                  </a:schemeClr>
                </a:solidFill>
              </a:rPr>
              <a:t>  </a:t>
            </a:r>
            <a:r>
              <a:rPr lang="ru-RU" sz="1200" i="0" u="sng" dirty="0" err="1">
                <a:solidFill>
                  <a:schemeClr val="tx2">
                    <a:lumMod val="50000"/>
                  </a:schemeClr>
                </a:solidFill>
              </a:rPr>
              <a:t>гл</a:t>
            </a:r>
            <a:r>
              <a:rPr lang="en-US" sz="1200" i="0" u="sng" dirty="0">
                <a:solidFill>
                  <a:schemeClr val="tx2">
                    <a:lumMod val="50000"/>
                  </a:schemeClr>
                </a:solidFill>
              </a:rPr>
              <a:t>ac</a:t>
            </a:r>
            <a:r>
              <a:rPr lang="ru-RU" sz="1200" i="0" u="sng" dirty="0" err="1">
                <a:solidFill>
                  <a:schemeClr val="tx2">
                    <a:lumMod val="50000"/>
                  </a:schemeClr>
                </a:solidFill>
              </a:rPr>
              <a:t>ный</a:t>
            </a:r>
            <a:r>
              <a:rPr lang="ru-RU" sz="1200" i="0" u="sng" dirty="0">
                <a:solidFill>
                  <a:schemeClr val="tx2">
                    <a:lumMod val="50000"/>
                  </a:schemeClr>
                </a:solidFill>
              </a:rPr>
              <a:t>, б</a:t>
            </a:r>
            <a:r>
              <a:rPr lang="en-US" sz="1200" i="0" u="sng" dirty="0">
                <a:solidFill>
                  <a:schemeClr val="tx2">
                    <a:lumMod val="50000"/>
                  </a:schemeClr>
                </a:solidFill>
              </a:rPr>
              <a:t>e</a:t>
            </a:r>
            <a:r>
              <a:rPr lang="ru-RU" sz="1200" i="0" u="sng" dirty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en-US" sz="1200" i="0" u="sng" dirty="0">
                <a:solidFill>
                  <a:schemeClr val="tx2">
                    <a:lumMod val="50000"/>
                  </a:schemeClr>
                </a:solidFill>
              </a:rPr>
              <a:t>y</a:t>
            </a:r>
            <a:r>
              <a:rPr lang="ru-RU" sz="1200" i="0" u="sng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en-US" sz="1200" i="0" u="sng" dirty="0" err="1">
                <a:solidFill>
                  <a:schemeClr val="tx2">
                    <a:lumMod val="50000"/>
                  </a:schemeClr>
                </a:solidFill>
              </a:rPr>
              <a:t>ap</a:t>
            </a:r>
            <a:r>
              <a:rPr lang="ru-RU" sz="1200" i="0" u="sng" dirty="0" err="1" smtClean="0">
                <a:solidFill>
                  <a:schemeClr val="tx2">
                    <a:lumMod val="50000"/>
                  </a:schemeClr>
                </a:solidFill>
              </a:rPr>
              <a:t>ный</a:t>
            </a:r>
            <a:r>
              <a:rPr lang="ru-RU" sz="1200" i="0" u="sng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1200" i="0" dirty="0" smtClean="0">
                <a:solidFill>
                  <a:schemeClr val="tx2">
                    <a:lumMod val="50000"/>
                  </a:schemeClr>
                </a:solidFill>
              </a:rPr>
              <a:t>B 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л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e 12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б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y</a:t>
            </a:r>
            <a:r>
              <a:rPr lang="ru-RU" sz="1200" i="0" dirty="0" err="1" smtClean="0">
                <a:solidFill>
                  <a:schemeClr val="tx2">
                    <a:lumMod val="50000"/>
                  </a:schemeClr>
                </a:solidFill>
              </a:rPr>
              <a:t>кв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 и 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12 </a:t>
            </a:r>
            <a:r>
              <a:rPr lang="ru-RU" sz="1200" i="0" dirty="0" err="1">
                <a:solidFill>
                  <a:schemeClr val="tx2">
                    <a:lumMod val="50000"/>
                  </a:schemeClr>
                </a:solidFill>
              </a:rPr>
              <a:t>зв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y</a:t>
            </a:r>
            <a:r>
              <a:rPr lang="ru-RU" sz="1200" i="0" dirty="0">
                <a:solidFill>
                  <a:schemeClr val="tx2">
                    <a:lumMod val="50000"/>
                  </a:schemeClr>
                </a:solidFill>
              </a:rPr>
              <a:t>к</a:t>
            </a:r>
            <a:r>
              <a:rPr lang="en-US" sz="1200" i="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ru-RU" sz="1200" i="0" dirty="0" smtClean="0">
                <a:solidFill>
                  <a:schemeClr val="tx2">
                    <a:lumMod val="50000"/>
                  </a:schemeClr>
                </a:solidFill>
              </a:rPr>
              <a:t>в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395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479425"/>
            <a:ext cx="5689601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род имени существительного и запишите последовательно: а) муж. р.;</a:t>
            </a:r>
          </a:p>
          <a:p>
            <a:r>
              <a:rPr lang="ru-RU" altLang="ru-RU" sz="2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жен. р.; в) ср. р.</a:t>
            </a:r>
          </a:p>
          <a:p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" y="1698625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Река, озеро, лес, море, песок, лодка, катер, солнце, тень, день, ночь, плащ, багаж, ветка, рожь, соловей, ручей.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395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657900"/>
            <a:ext cx="5689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муж. р.: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лес,</a:t>
            </a:r>
            <a:r>
              <a:rPr lang="ru-RU" alt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песок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катер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плащ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багаж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соловей,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ручей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жен. р.: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река,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лодка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тень,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ветка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рожь;</a:t>
            </a:r>
          </a:p>
          <a:p>
            <a:r>
              <a:rPr lang="ru-RU" altLang="ru-RU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 ср. р.: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озеро, море,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солнце. </a:t>
            </a:r>
            <a:endParaRPr lang="ru-RU" altLang="ru-RU" sz="2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396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455851"/>
            <a:ext cx="56896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текст. Найдите имена существительные, определите их начальную форму, запишите, в скобках укажите род.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Образец: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(м. р.), облако (ср. р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                                    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" y="1241425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1165225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Над старым городом стоят облака пыли. Рушатся глиняные дома, узкие улочки.</a:t>
            </a:r>
          </a:p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Город растёт. На месте старого Ташкента вырастают¹  прекрасные дома, в которых квартиры специально рассчитаны на большие узбекские семьи. Старики уютно чувствуют себя рядом с внуками. И малышам хорошо, когда есть бабушка, рассказывающая интересные сказки.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396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3500" y="1241425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555625"/>
            <a:ext cx="556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Город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р.),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облако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пыль (ж.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дом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улочка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Ташкент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р.),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квартира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(ж. р.),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(ж. р.),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старик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внук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бабушка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(ж. р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5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chebnik.mos.ru/system_2/game_apps/icons/000/209/631/original/img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5778500" cy="32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39382"/>
            <a:ext cx="5562600" cy="553998"/>
          </a:xfrm>
        </p:spPr>
        <p:txBody>
          <a:bodyPr/>
          <a:lstStyle/>
          <a:p>
            <a:pPr algn="l"/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выраст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ют¹ </a:t>
            </a:r>
            <a:r>
              <a:rPr lang="ru-RU" sz="1800" dirty="0" smtClean="0"/>
              <a:t>[</a:t>
            </a:r>
            <a:r>
              <a:rPr lang="ru-RU" sz="1800" dirty="0" err="1"/>
              <a:t>вырастай’ут</a:t>
            </a:r>
            <a:r>
              <a:rPr lang="ru-RU" sz="1800" dirty="0" smtClean="0"/>
              <a:t>] -  4 слога, 3 переноса</a:t>
            </a:r>
            <a:br>
              <a:rPr lang="ru-RU" sz="1800" dirty="0" smtClean="0"/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37527"/>
            <a:ext cx="5562600" cy="2585323"/>
          </a:xfrm>
        </p:spPr>
        <p:txBody>
          <a:bodyPr/>
          <a:lstStyle/>
          <a:p>
            <a:r>
              <a:rPr lang="ru-RU" i="0" dirty="0" smtClean="0"/>
              <a:t>в</a:t>
            </a:r>
            <a:r>
              <a:rPr lang="ru-RU" i="0" dirty="0"/>
              <a:t> — [в] — </a:t>
            </a:r>
            <a:r>
              <a:rPr lang="ru-RU" i="0" dirty="0" smtClean="0"/>
              <a:t>согласный</a:t>
            </a:r>
            <a:r>
              <a:rPr lang="ru-RU" i="0" dirty="0"/>
              <a:t>, твёрдый</a:t>
            </a:r>
            <a:r>
              <a:rPr lang="ru-RU" i="0" dirty="0" smtClean="0"/>
              <a:t>, </a:t>
            </a:r>
            <a:r>
              <a:rPr lang="ru-RU" i="0" dirty="0"/>
              <a:t>звонкий </a:t>
            </a:r>
            <a:r>
              <a:rPr lang="ru-RU" i="0" dirty="0" smtClean="0"/>
              <a:t>парный</a:t>
            </a:r>
            <a:r>
              <a:rPr lang="ru-RU" i="0" dirty="0"/>
              <a:t> </a:t>
            </a:r>
            <a:r>
              <a:rPr lang="ru-RU" i="0" dirty="0" smtClean="0"/>
              <a:t/>
            </a:r>
            <a:br>
              <a:rPr lang="ru-RU" i="0" dirty="0" smtClean="0"/>
            </a:br>
            <a:r>
              <a:rPr lang="ru-RU" i="0" dirty="0" smtClean="0"/>
              <a:t>ы — </a:t>
            </a:r>
            <a:r>
              <a:rPr lang="ru-RU" i="0" dirty="0"/>
              <a:t>[ы] — гласный, безударный</a:t>
            </a:r>
            <a:br>
              <a:rPr lang="ru-RU" i="0" dirty="0"/>
            </a:br>
            <a:r>
              <a:rPr lang="ru-RU" i="0" dirty="0"/>
              <a:t>р — [р] — </a:t>
            </a:r>
            <a:r>
              <a:rPr lang="ru-RU" i="0" dirty="0" smtClean="0"/>
              <a:t>согласный</a:t>
            </a:r>
            <a:r>
              <a:rPr lang="ru-RU" i="0" dirty="0"/>
              <a:t>, </a:t>
            </a:r>
            <a:r>
              <a:rPr lang="ru-RU" i="0" dirty="0" smtClean="0"/>
              <a:t>твёрдый, </a:t>
            </a:r>
            <a:r>
              <a:rPr lang="ru-RU" i="0" dirty="0"/>
              <a:t>звонкий </a:t>
            </a:r>
            <a:r>
              <a:rPr lang="ru-RU" i="0" dirty="0" smtClean="0"/>
              <a:t>непарный</a:t>
            </a:r>
            <a:r>
              <a:rPr lang="ru-RU" i="0" dirty="0"/>
              <a:t> </a:t>
            </a:r>
          </a:p>
          <a:p>
            <a:r>
              <a:rPr lang="ru-RU" i="0" dirty="0" smtClean="0"/>
              <a:t>а</a:t>
            </a:r>
            <a:r>
              <a:rPr lang="ru-RU" i="0" dirty="0"/>
              <a:t> — [а] — гласный, безударный</a:t>
            </a:r>
            <a:br>
              <a:rPr lang="ru-RU" i="0" dirty="0"/>
            </a:br>
            <a:r>
              <a:rPr lang="ru-RU" i="0" dirty="0"/>
              <a:t>с — [с] — </a:t>
            </a:r>
            <a:r>
              <a:rPr lang="ru-RU" i="0" dirty="0" smtClean="0"/>
              <a:t>согласный</a:t>
            </a:r>
            <a:r>
              <a:rPr lang="ru-RU" i="0" dirty="0"/>
              <a:t>, твёрдый</a:t>
            </a:r>
            <a:r>
              <a:rPr lang="ru-RU" i="0" dirty="0" smtClean="0"/>
              <a:t>, </a:t>
            </a:r>
            <a:r>
              <a:rPr lang="ru-RU" i="0" dirty="0"/>
              <a:t>глухой </a:t>
            </a:r>
            <a:r>
              <a:rPr lang="ru-RU" i="0" dirty="0" smtClean="0"/>
              <a:t>парный</a:t>
            </a:r>
            <a:r>
              <a:rPr lang="ru-RU" i="0" dirty="0"/>
              <a:t> </a:t>
            </a:r>
            <a:endParaRPr lang="ru-RU" i="0" dirty="0" smtClean="0"/>
          </a:p>
          <a:p>
            <a:r>
              <a:rPr lang="ru-RU" i="0" dirty="0" smtClean="0"/>
              <a:t>т</a:t>
            </a:r>
            <a:r>
              <a:rPr lang="ru-RU" i="0" dirty="0"/>
              <a:t> — [т] — </a:t>
            </a:r>
            <a:r>
              <a:rPr lang="ru-RU" i="0" dirty="0" smtClean="0"/>
              <a:t>согласный</a:t>
            </a:r>
            <a:r>
              <a:rPr lang="ru-RU" i="0" dirty="0"/>
              <a:t>, твёрдый</a:t>
            </a:r>
            <a:r>
              <a:rPr lang="ru-RU" i="0" dirty="0" smtClean="0"/>
              <a:t>, </a:t>
            </a:r>
            <a:r>
              <a:rPr lang="ru-RU" i="0" dirty="0"/>
              <a:t>глухой </a:t>
            </a:r>
            <a:r>
              <a:rPr lang="ru-RU" i="0" dirty="0" smtClean="0"/>
              <a:t>парный</a:t>
            </a:r>
            <a:r>
              <a:rPr lang="ru-RU" i="0" dirty="0"/>
              <a:t> </a:t>
            </a:r>
            <a:br>
              <a:rPr lang="ru-RU" i="0" dirty="0"/>
            </a:br>
            <a:r>
              <a:rPr lang="ru-RU" i="0" dirty="0"/>
              <a:t>а — [а] — гласный, ударный</a:t>
            </a:r>
            <a:br>
              <a:rPr lang="ru-RU" i="0" dirty="0"/>
            </a:br>
            <a:r>
              <a:rPr lang="ru-RU" i="0" dirty="0"/>
              <a:t>ю — [й’] — </a:t>
            </a:r>
            <a:r>
              <a:rPr lang="ru-RU" i="0" dirty="0" smtClean="0"/>
              <a:t>согласный</a:t>
            </a:r>
            <a:r>
              <a:rPr lang="ru-RU" i="0" dirty="0"/>
              <a:t>, мягкий</a:t>
            </a:r>
            <a:r>
              <a:rPr lang="ru-RU" i="0" dirty="0" smtClean="0"/>
              <a:t>, </a:t>
            </a:r>
            <a:r>
              <a:rPr lang="ru-RU" i="0" dirty="0"/>
              <a:t>звонкий </a:t>
            </a:r>
            <a:r>
              <a:rPr lang="ru-RU" i="0" dirty="0" smtClean="0"/>
              <a:t>непарный</a:t>
            </a:r>
            <a:r>
              <a:rPr lang="ru-RU" i="0" dirty="0"/>
              <a:t> </a:t>
            </a:r>
            <a:br>
              <a:rPr lang="ru-RU" i="0" dirty="0"/>
            </a:br>
            <a:r>
              <a:rPr lang="ru-RU" i="0" dirty="0" smtClean="0"/>
              <a:t>        [</a:t>
            </a:r>
            <a:r>
              <a:rPr lang="ru-RU" i="0" dirty="0"/>
              <a:t>у] — гласный, безударный</a:t>
            </a:r>
            <a:br>
              <a:rPr lang="ru-RU" i="0" dirty="0"/>
            </a:br>
            <a:r>
              <a:rPr lang="ru-RU" i="0" dirty="0"/>
              <a:t>т — [т] — </a:t>
            </a:r>
            <a:r>
              <a:rPr lang="ru-RU" i="0" dirty="0" smtClean="0"/>
              <a:t>согласный</a:t>
            </a:r>
            <a:r>
              <a:rPr lang="ru-RU" i="0" dirty="0"/>
              <a:t>, твёрдый</a:t>
            </a:r>
            <a:r>
              <a:rPr lang="ru-RU" i="0" dirty="0" smtClean="0"/>
              <a:t>, </a:t>
            </a:r>
            <a:r>
              <a:rPr lang="ru-RU" i="0" dirty="0"/>
              <a:t>глухой </a:t>
            </a:r>
            <a:r>
              <a:rPr lang="ru-RU" i="0" dirty="0" smtClean="0"/>
              <a:t>парный</a:t>
            </a:r>
            <a:r>
              <a:rPr lang="ru-RU" i="0" dirty="0"/>
              <a:t> </a:t>
            </a:r>
            <a:br>
              <a:rPr lang="ru-RU" i="0" dirty="0"/>
            </a:br>
            <a:r>
              <a:rPr lang="ru-RU" i="0" dirty="0" smtClean="0"/>
              <a:t>---------------------------------------</a:t>
            </a:r>
          </a:p>
          <a:p>
            <a:r>
              <a:rPr lang="ru-RU" i="0" dirty="0" smtClean="0"/>
              <a:t>В </a:t>
            </a:r>
            <a:r>
              <a:rPr lang="ru-RU" i="0" dirty="0"/>
              <a:t>слове 9 букв и 10 </a:t>
            </a:r>
            <a:r>
              <a:rPr lang="ru-RU" i="0" dirty="0" smtClean="0"/>
              <a:t>звуков</a:t>
            </a:r>
            <a:endParaRPr lang="ru-RU" i="0" dirty="0"/>
          </a:p>
        </p:txBody>
      </p:sp>
    </p:spTree>
    <p:extLst>
      <p:ext uri="{BB962C8B-B14F-4D97-AF65-F5344CB8AC3E}">
        <p14:creationId xmlns:p14="http://schemas.microsoft.com/office/powerpoint/2010/main" val="30229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401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518894"/>
            <a:ext cx="568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 существительные на группы: одушевлённые и неодушевлённые.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" y="1241425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1165225"/>
            <a:ext cx="556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Солнце, завод, узел, Павел, телефон, мать, синица, водитель, всадник, конь, гордость, музыка, фамилия, человек, ботинок, муха, бабочка, народ, студенчество, лыжница, лыжня, войско.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401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3500" y="1241425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00" y="640278"/>
            <a:ext cx="2514600" cy="2429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Одушевлённые:</a:t>
            </a:r>
            <a:r>
              <a:rPr lang="ru-RU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Павел, мать, синица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водитель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всадник, конь, человек, муха, бабочка, народ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лыжница.  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35300" y="640278"/>
            <a:ext cx="2590800" cy="24299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Неодушевлённые: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завод, узел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телефон,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гордость, музыка, фамилия, ботинок, студенчество, лыжня,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войско.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859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69332"/>
          </a:xfrm>
        </p:spPr>
        <p:txBody>
          <a:bodyPr/>
          <a:lstStyle/>
          <a:p>
            <a:pPr algn="ctr"/>
            <a:r>
              <a:rPr lang="ru-RU" sz="2400" dirty="0" smtClean="0"/>
              <a:t>УПРАЖНЕНИЕ 402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199" y="479425"/>
            <a:ext cx="56896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текст. Спишите, вставляя пропущенные буквы. Над одушевлёнными существительными поставьте букву </a:t>
            </a:r>
            <a:r>
              <a:rPr lang="ru-RU" altLang="ru-RU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alt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над неодушевлёнными – </a:t>
            </a:r>
            <a:r>
              <a:rPr lang="ru-RU" altLang="ru-RU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alt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1187579"/>
            <a:ext cx="55626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 по размеру и весу больше всех ж…вотных¹ на суш… . Но если на одну ч…шу в…сов п…ставить слона, а на другую п…л…жить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ждённого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китёнка, морской малыш перетянет гиганта суши. Весу в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ждённом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голубом китёнке около пяти то… (н,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А малыш… ещё будет р…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сутки он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вляет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всего только по сто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килогра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…(м, мм)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…стая за день на три – четыре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санти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…(м, мм)</a:t>
            </a:r>
            <a:r>
              <a:rPr lang="ru-RU" sz="15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(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Н.Надеждина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5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1991"/>
            <a:ext cx="5549900" cy="25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УПРАЖНЕНИЕ 402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120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07777"/>
          </a:xfrm>
        </p:spPr>
        <p:txBody>
          <a:bodyPr/>
          <a:lstStyle/>
          <a:p>
            <a:r>
              <a:rPr lang="vi-VN" b="0" dirty="0"/>
              <a:t>живо́тных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¹</a:t>
            </a:r>
            <a:r>
              <a:rPr lang="ru-RU" b="0" dirty="0"/>
              <a:t>[</a:t>
            </a:r>
            <a:r>
              <a:rPr lang="ru-RU" b="0" dirty="0" err="1"/>
              <a:t>жывотных</a:t>
            </a:r>
            <a:r>
              <a:rPr lang="ru-RU" b="0" dirty="0" smtClean="0"/>
              <a:t>] - 3 слога, 2 переноса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111" y="708025"/>
            <a:ext cx="4893589" cy="2431435"/>
          </a:xfrm>
        </p:spPr>
        <p:txBody>
          <a:bodyPr/>
          <a:lstStyle/>
          <a:p>
            <a:r>
              <a:rPr lang="ru-RU" sz="1600" i="0" dirty="0"/>
              <a:t>ж — [ж] — </a:t>
            </a:r>
            <a:r>
              <a:rPr lang="ru-RU" sz="1600" i="0" dirty="0" smtClean="0"/>
              <a:t>согласный</a:t>
            </a:r>
            <a:r>
              <a:rPr lang="ru-RU" sz="1600" i="0" dirty="0"/>
              <a:t>, твёрдый</a:t>
            </a:r>
            <a:r>
              <a:rPr lang="ru-RU" sz="1600" i="0" dirty="0" smtClean="0"/>
              <a:t>, </a:t>
            </a:r>
            <a:r>
              <a:rPr lang="ru-RU" sz="1600" i="0" dirty="0"/>
              <a:t>звонкий </a:t>
            </a:r>
            <a:r>
              <a:rPr lang="ru-RU" sz="1600" i="0" dirty="0" smtClean="0"/>
              <a:t>парный</a:t>
            </a:r>
            <a:r>
              <a:rPr lang="ru-RU" sz="1600" i="0" dirty="0"/>
              <a:t> </a:t>
            </a:r>
            <a:br>
              <a:rPr lang="ru-RU" sz="1600" i="0" dirty="0"/>
            </a:br>
            <a:r>
              <a:rPr lang="ru-RU" sz="1600" i="0" dirty="0"/>
              <a:t>и — [ы] — гласный, безударный</a:t>
            </a:r>
            <a:br>
              <a:rPr lang="ru-RU" sz="1600" i="0" dirty="0"/>
            </a:br>
            <a:r>
              <a:rPr lang="ru-RU" sz="1600" i="0" dirty="0"/>
              <a:t>в — [в] — </a:t>
            </a:r>
            <a:r>
              <a:rPr lang="ru-RU" sz="1600" i="0" dirty="0" smtClean="0"/>
              <a:t>согласный</a:t>
            </a:r>
            <a:r>
              <a:rPr lang="ru-RU" sz="1600" i="0" dirty="0"/>
              <a:t>, твёрдый</a:t>
            </a:r>
            <a:r>
              <a:rPr lang="ru-RU" sz="1600" i="0" dirty="0" smtClean="0"/>
              <a:t>, </a:t>
            </a:r>
            <a:r>
              <a:rPr lang="ru-RU" sz="1600" i="0" dirty="0"/>
              <a:t>звонкий </a:t>
            </a:r>
            <a:r>
              <a:rPr lang="ru-RU" sz="1600" i="0" dirty="0" smtClean="0"/>
              <a:t>парный</a:t>
            </a:r>
            <a:r>
              <a:rPr lang="ru-RU" sz="1600" i="0" dirty="0"/>
              <a:t> </a:t>
            </a:r>
            <a:br>
              <a:rPr lang="ru-RU" sz="1600" i="0" dirty="0"/>
            </a:br>
            <a:r>
              <a:rPr lang="ru-RU" sz="1600" i="0" dirty="0"/>
              <a:t>о — [о] — гласный, ударный</a:t>
            </a:r>
            <a:br>
              <a:rPr lang="ru-RU" sz="1600" i="0" dirty="0"/>
            </a:br>
            <a:r>
              <a:rPr lang="ru-RU" sz="1600" i="0" dirty="0"/>
              <a:t>т — [т] — </a:t>
            </a:r>
            <a:r>
              <a:rPr lang="ru-RU" sz="1600" i="0" dirty="0" smtClean="0"/>
              <a:t>согласный</a:t>
            </a:r>
            <a:r>
              <a:rPr lang="ru-RU" sz="1600" i="0" dirty="0"/>
              <a:t>, твёрдый</a:t>
            </a:r>
            <a:r>
              <a:rPr lang="ru-RU" sz="1600" i="0" dirty="0" smtClean="0"/>
              <a:t>, </a:t>
            </a:r>
            <a:r>
              <a:rPr lang="ru-RU" sz="1600" i="0" dirty="0"/>
              <a:t>глухой </a:t>
            </a:r>
            <a:r>
              <a:rPr lang="ru-RU" sz="1600" i="0" dirty="0" smtClean="0"/>
              <a:t>парный</a:t>
            </a:r>
            <a:r>
              <a:rPr lang="ru-RU" sz="1600" i="0" dirty="0"/>
              <a:t/>
            </a:r>
            <a:br>
              <a:rPr lang="ru-RU" sz="1600" i="0" dirty="0"/>
            </a:br>
            <a:r>
              <a:rPr lang="ru-RU" sz="1600" i="0" dirty="0"/>
              <a:t>н — [н] — </a:t>
            </a:r>
            <a:r>
              <a:rPr lang="ru-RU" sz="1600" i="0" dirty="0" smtClean="0"/>
              <a:t>согласный,</a:t>
            </a:r>
            <a:r>
              <a:rPr lang="ru-RU" sz="1600" i="0" dirty="0"/>
              <a:t> твёрдый </a:t>
            </a:r>
            <a:r>
              <a:rPr lang="ru-RU" sz="1600" i="0" dirty="0" smtClean="0"/>
              <a:t>, </a:t>
            </a:r>
            <a:r>
              <a:rPr lang="ru-RU" sz="1600" i="0" dirty="0"/>
              <a:t>звонкий непарный, </a:t>
            </a:r>
            <a:br>
              <a:rPr lang="ru-RU" sz="1600" i="0" dirty="0"/>
            </a:br>
            <a:r>
              <a:rPr lang="ru-RU" sz="1600" i="0" dirty="0"/>
              <a:t>ы — [ы] — гласный, безударный</a:t>
            </a:r>
            <a:br>
              <a:rPr lang="ru-RU" sz="1600" i="0" dirty="0"/>
            </a:br>
            <a:r>
              <a:rPr lang="ru-RU" sz="1600" i="0" u="sng" dirty="0"/>
              <a:t>х — [х] — </a:t>
            </a:r>
            <a:r>
              <a:rPr lang="ru-RU" sz="1600" i="0" u="sng" dirty="0" smtClean="0"/>
              <a:t>согласный</a:t>
            </a:r>
            <a:r>
              <a:rPr lang="ru-RU" sz="1600" i="0" u="sng" dirty="0"/>
              <a:t>, твё</a:t>
            </a:r>
            <a:r>
              <a:rPr lang="ru-RU" sz="1600" i="0" dirty="0"/>
              <a:t>рдый</a:t>
            </a:r>
            <a:r>
              <a:rPr lang="ru-RU" sz="1600" i="0" dirty="0" smtClean="0"/>
              <a:t>, </a:t>
            </a:r>
            <a:r>
              <a:rPr lang="ru-RU" sz="1600" i="0" dirty="0"/>
              <a:t>глухой </a:t>
            </a:r>
            <a:r>
              <a:rPr lang="ru-RU" sz="1600" i="0" dirty="0" smtClean="0"/>
              <a:t>непарный</a:t>
            </a:r>
            <a:r>
              <a:rPr lang="ru-RU" sz="1600" i="0" dirty="0"/>
              <a:t> </a:t>
            </a:r>
            <a:endParaRPr lang="ru-RU" sz="1600" i="0" dirty="0" smtClean="0"/>
          </a:p>
          <a:p>
            <a:r>
              <a:rPr lang="ru-RU" sz="1600" i="0" dirty="0" smtClean="0"/>
              <a:t>В слове 8 букв и 8 звуков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2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umbs.dreamstime.com/b/%D1%83%D1%87%D0%B8%D1%82%D0%B5-%D1%8C-%D1%83%D0%BA%D0%B0%D0%B7%D1%8B%D0%B2%D0%B0%D1%8F-%D0%BD%D0%B0-chalckboard-7655908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175"/>
            <a:ext cx="57657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900" y="309404"/>
            <a:ext cx="5410200" cy="246221"/>
          </a:xfrm>
        </p:spPr>
        <p:txBody>
          <a:bodyPr/>
          <a:lstStyle/>
          <a:p>
            <a:pPr algn="ctr"/>
            <a:r>
              <a:rPr lang="ru-RU" sz="1600" dirty="0"/>
              <a:t>САМОСТОЯТЕЛЬНАЯ РАБОТА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0900" y="713740"/>
            <a:ext cx="3200400" cy="984885"/>
          </a:xfrm>
        </p:spPr>
        <p:txBody>
          <a:bodyPr/>
          <a:lstStyle/>
          <a:p>
            <a:pPr algn="ctr"/>
            <a:r>
              <a:rPr lang="ru-RU" sz="1600" b="1" i="0" dirty="0"/>
              <a:t> </a:t>
            </a:r>
            <a:r>
              <a:rPr lang="ru-RU" sz="1600" b="1" i="0" dirty="0">
                <a:solidFill>
                  <a:schemeClr val="bg1"/>
                </a:solidFill>
              </a:rPr>
              <a:t>§ </a:t>
            </a:r>
            <a:r>
              <a:rPr lang="ru-RU" sz="1600" b="1" i="0" dirty="0" smtClean="0">
                <a:solidFill>
                  <a:schemeClr val="bg1"/>
                </a:solidFill>
              </a:rPr>
              <a:t>67</a:t>
            </a:r>
            <a:endParaRPr lang="ru-RU" sz="1600" b="1" i="0" dirty="0">
              <a:solidFill>
                <a:schemeClr val="bg1"/>
              </a:solidFill>
            </a:endParaRPr>
          </a:p>
          <a:p>
            <a:pPr algn="ctr"/>
            <a:r>
              <a:rPr lang="ru-RU" sz="1600" b="1" i="0" dirty="0">
                <a:solidFill>
                  <a:schemeClr val="bg1"/>
                </a:solidFill>
              </a:rPr>
              <a:t>ВЫПОЛНИТЬ </a:t>
            </a:r>
            <a:endParaRPr lang="ru-RU" sz="1600" b="1" i="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i="0" dirty="0" smtClean="0">
                <a:solidFill>
                  <a:schemeClr val="bg1"/>
                </a:solidFill>
              </a:rPr>
              <a:t>УПРАЖНЕНИЕ 405  </a:t>
            </a:r>
          </a:p>
          <a:p>
            <a:pPr algn="ctr"/>
            <a:r>
              <a:rPr lang="ru-RU" sz="1600" b="1" i="0" dirty="0" smtClean="0">
                <a:solidFill>
                  <a:schemeClr val="bg1"/>
                </a:solidFill>
              </a:rPr>
              <a:t>НА СТРАНИЦЕ 177.</a:t>
            </a:r>
            <a:endParaRPr lang="ru-RU" sz="1600" b="1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</a:rPr>
              <a:t>ИМЯ СУЩЕСТВИТЕЛЬНОЕ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486399" cy="2031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b="1" i="0" dirty="0" smtClean="0">
                <a:solidFill>
                  <a:schemeClr val="tx2">
                    <a:lumMod val="50000"/>
                  </a:schemeClr>
                </a:solidFill>
              </a:rPr>
              <a:t>     Имя существительное </a:t>
            </a:r>
            <a:r>
              <a:rPr lang="ru-RU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altLang="ru-RU" sz="2000" i="0" dirty="0">
                <a:solidFill>
                  <a:schemeClr val="tx2">
                    <a:lumMod val="50000"/>
                  </a:schemeClr>
                </a:solidFill>
              </a:rPr>
              <a:t>самостоятельная часть </a:t>
            </a:r>
            <a:r>
              <a:rPr lang="ru-RU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речи, </a:t>
            </a:r>
            <a:r>
              <a:rPr lang="ru-RU" altLang="ru-RU" sz="2000" i="0" dirty="0">
                <a:solidFill>
                  <a:schemeClr val="tx2">
                    <a:lumMod val="50000"/>
                  </a:schemeClr>
                </a:solidFill>
              </a:rPr>
              <a:t>которая обозначает предмет и отвечает на вопросы кто? </a:t>
            </a:r>
            <a:r>
              <a:rPr lang="ru-RU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что?</a:t>
            </a:r>
            <a:endParaRPr lang="ru-RU" altLang="ru-RU" sz="2000" i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000" b="1" i="0" dirty="0" smtClean="0">
                <a:solidFill>
                  <a:schemeClr val="tx2">
                    <a:lumMod val="50000"/>
                  </a:schemeClr>
                </a:solidFill>
              </a:rPr>
              <a:t>     Общее </a:t>
            </a:r>
            <a:r>
              <a:rPr lang="ru-RU" altLang="ru-RU" sz="2000" b="1" i="0" dirty="0">
                <a:solidFill>
                  <a:schemeClr val="tx2">
                    <a:lumMod val="50000"/>
                  </a:schemeClr>
                </a:solidFill>
              </a:rPr>
              <a:t>грамматическое значение</a:t>
            </a:r>
            <a:r>
              <a:rPr lang="ru-RU" altLang="ru-RU" sz="2000" i="0" dirty="0">
                <a:solidFill>
                  <a:schemeClr val="tx2">
                    <a:lumMod val="50000"/>
                  </a:schemeClr>
                </a:solidFill>
              </a:rPr>
              <a:t> существительного- это значение предмета. Предметом а грамматике называется все то, о чем можно </a:t>
            </a:r>
            <a:r>
              <a:rPr lang="ru-RU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спросить</a:t>
            </a:r>
            <a:r>
              <a:rPr lang="en-US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altLang="ru-RU" sz="2000" i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altLang="ru-RU" sz="2000" i="0" dirty="0">
                <a:solidFill>
                  <a:schemeClr val="tx2">
                    <a:lumMod val="50000"/>
                  </a:schemeClr>
                </a:solidFill>
              </a:rPr>
              <a:t>это кто? или это что?</a:t>
            </a:r>
          </a:p>
          <a:p>
            <a:endParaRPr lang="ru-RU" sz="2000" i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266" name="Picture 2" descr="https://avatars.mds.yandex.net/get-zen_doc/151305/pub_5ea303e9e1aa012fc9acfb31_5ea3040760511b4e156bffa2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384425"/>
            <a:ext cx="1219200" cy="7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mg-fotki.yandex.ru/get/6622/108950446.116/0_cd27b_b5c13a5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506515" cy="6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c.wallhere.com/photos/9f/d0/Holden_2013_Captiva_7_netcarshow_netcar_car_images_car_photo-405235.jpg!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3" y="2425097"/>
            <a:ext cx="1072399" cy="7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500" y="22225"/>
            <a:ext cx="5702300" cy="49244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2000" b="1" i="0" dirty="0" smtClean="0">
                <a:solidFill>
                  <a:srgbClr val="C00000"/>
                </a:solidFill>
              </a:rPr>
              <a:t>По значению существительные делятся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 i="0" dirty="0" smtClean="0">
                <a:solidFill>
                  <a:srgbClr val="C00000"/>
                </a:solidFill>
              </a:rPr>
              <a:t>на следующие группы</a:t>
            </a:r>
            <a:r>
              <a:rPr lang="en-US" altLang="ru-RU" sz="2000" i="0" dirty="0" smtClean="0">
                <a:solidFill>
                  <a:srgbClr val="C00000"/>
                </a:solidFill>
              </a:rPr>
              <a:t>:</a:t>
            </a:r>
            <a:endParaRPr lang="ru-RU" altLang="ru-RU" sz="2000" i="0" dirty="0" smtClean="0">
              <a:solidFill>
                <a:srgbClr val="C00000"/>
              </a:solidFill>
            </a:endParaRPr>
          </a:p>
        </p:txBody>
      </p:sp>
      <p:pic>
        <p:nvPicPr>
          <p:cNvPr id="1034" name="Picture 10" descr="https://www.samddn.ru/upload/iblock/08f/123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0" y="2071649"/>
            <a:ext cx="655960" cy="4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530324"/>
            <a:ext cx="5410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Конкретные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Абстрактные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                                     Мода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Колесо                                        Искусство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Карандаш                                   Любовь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Светофор                                   Дружба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Вещественные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Собирательные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Молоко                                       Молодёжь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Масло                                        Листва</a:t>
            </a:r>
          </a:p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Творог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Трава</a:t>
            </a:r>
            <a:endParaRPr lang="ru-RU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                                        Народ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173320"/>
            <a:ext cx="1001806" cy="77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a.all.biz/img/ua/catalog/254550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06" y="1270650"/>
            <a:ext cx="74497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www.chitalnya.ru/upload3/572/a973d0b3f0929f284da41e9002e9771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531571"/>
            <a:ext cx="624914" cy="5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gifer.com/VKcg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92" y="538219"/>
            <a:ext cx="875613" cy="5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0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765800" cy="32448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49658133"/>
              </p:ext>
            </p:extLst>
          </p:nvPr>
        </p:nvGraphicFramePr>
        <p:xfrm>
          <a:off x="69850" y="349250"/>
          <a:ext cx="56261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3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339"/>
            <a:ext cx="5778200" cy="32335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22225"/>
            <a:ext cx="5702300" cy="61555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Имена существительные собственные и нарицательные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1" y="708025"/>
            <a:ext cx="5486400" cy="1692771"/>
          </a:xfrm>
        </p:spPr>
        <p:txBody>
          <a:bodyPr/>
          <a:lstStyle/>
          <a:p>
            <a:r>
              <a:rPr lang="ru-RU" sz="2000" i="0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1800" i="0" dirty="0" smtClean="0">
                <a:solidFill>
                  <a:schemeClr val="tx2">
                    <a:lumMod val="50000"/>
                  </a:schemeClr>
                </a:solidFill>
              </a:rPr>
              <a:t>Имена существительные могут называть конкретные предметы, которых много.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Много мальчиков, девочек, учёных и просто разных людей, много рек, городов, книг. </a:t>
            </a:r>
          </a:p>
          <a:p>
            <a:r>
              <a:rPr lang="ru-RU" sz="1800" b="1" i="0" dirty="0" smtClean="0">
                <a:solidFill>
                  <a:schemeClr val="tx2">
                    <a:lumMod val="50000"/>
                  </a:schemeClr>
                </a:solidFill>
              </a:rPr>
              <a:t>Все эти существительные</a:t>
            </a:r>
          </a:p>
          <a:p>
            <a:r>
              <a:rPr lang="ru-RU" sz="1800" b="1" i="0" dirty="0" smtClean="0">
                <a:solidFill>
                  <a:schemeClr val="tx2">
                    <a:lumMod val="50000"/>
                  </a:schemeClr>
                </a:solidFill>
              </a:rPr>
              <a:t> - нарицательные</a:t>
            </a:r>
            <a:endParaRPr lang="ru-RU" sz="1800" b="1" i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https://i.incamp.ru/u/1/696/programma-dyuymovochki-3865-88-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584350"/>
            <a:ext cx="1283325" cy="85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wallpaperscraft.ru/image/knigi_polka_graffiti_125860_6000x4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53" y="2308225"/>
            <a:ext cx="1173693" cy="7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523220"/>
          </a:xfrm>
        </p:spPr>
        <p:txBody>
          <a:bodyPr/>
          <a:lstStyle/>
          <a:p>
            <a:pPr algn="ctr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Собственные имена существительные называют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единственные в своём роде предметы:</a:t>
            </a:r>
            <a:endParaRPr lang="ru-RU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671294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Имена и фамилии людей, клички животных, например: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starsity.ru/wp-content/uploads/2019/12/10911828106_fe36be81de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84664"/>
            <a:ext cx="762000" cy="7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7900" y="1546225"/>
            <a:ext cx="1441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Есенин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2500" y="1470025"/>
            <a:ext cx="1441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собака Дружок</a:t>
            </a:r>
          </a:p>
        </p:txBody>
      </p:sp>
      <p:pic>
        <p:nvPicPr>
          <p:cNvPr id="3076" name="Picture 4" descr="http://rasfokus.ru/images/photos/medium/d9c4df98990311a440e68032253e86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281776"/>
            <a:ext cx="838200" cy="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440" y="2155825"/>
            <a:ext cx="5648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Названия исторических событий, знаменательных дат, например: День независимости Республики Узбекистан.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263070"/>
            <a:ext cx="990600" cy="85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5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765800" cy="3244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523220"/>
          </a:xfrm>
        </p:spPr>
        <p:txBody>
          <a:bodyPr/>
          <a:lstStyle/>
          <a:p>
            <a:pPr algn="ctr"/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Собственные имена существительные называют </a:t>
            </a:r>
            <a:b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</a:rPr>
              <a:t>единственные в своём роде предметы:</a:t>
            </a:r>
            <a:endParaRPr lang="ru-RU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671294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Названия организаций и учреждений, например: Организация Объединенных Наций (ООН).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40" y="1927225"/>
            <a:ext cx="564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Географические названия, например: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перевал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Камчик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252133"/>
            <a:ext cx="1169426" cy="97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7900" y="1421626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ООН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 descr="https://avatars.mds.yandex.net/get-zen_doc/235144/pub_5c48163a4e0c4700b1ea49d0_5c4819d69c36b000aeededf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308225"/>
            <a:ext cx="111835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6597</TotalTime>
  <Words>1195</Words>
  <Application>Microsoft Office PowerPoint</Application>
  <PresentationFormat>Произвольный</PresentationFormat>
  <Paragraphs>136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Презентация PowerPoint</vt:lpstr>
      <vt:lpstr>СЕГОДНЯ НА УРОКЕ:  </vt:lpstr>
      <vt:lpstr>Презентация PowerPoint</vt:lpstr>
      <vt:lpstr>ИМЯ СУЩЕСТВИТЕЛЬНОЕ</vt:lpstr>
      <vt:lpstr>Презентация PowerPoint</vt:lpstr>
      <vt:lpstr>Презентация PowerPoint</vt:lpstr>
      <vt:lpstr>Имена существительные собственные и нарицательные</vt:lpstr>
      <vt:lpstr>Собственные имена существительные называют  единственные в своём роде предметы:</vt:lpstr>
      <vt:lpstr>Собственные имена существительные называют  единственные в своём роде предметы:</vt:lpstr>
      <vt:lpstr>Собственные имена существительные называют  единственные в своём роде предметы: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 ИМЕНИ СУЩЕСТВИТЕЛЬНОГО</vt:lpstr>
      <vt:lpstr>СКЛОНЕНИЕ ИМЁН СУЩЕСТВИТЕЛЬНЫХ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394</vt:lpstr>
      <vt:lpstr>УПРАЖНЕНИЕ 394</vt:lpstr>
      <vt:lpstr>крестьянство¹[кр’ист’й’ан’ства] -  3 слога, 2 переноса  </vt:lpstr>
      <vt:lpstr>УПРАЖНЕНИЕ 395</vt:lpstr>
      <vt:lpstr>УПРАЖНЕНИЕ 395</vt:lpstr>
      <vt:lpstr>УПРАЖНЕНИЕ 396</vt:lpstr>
      <vt:lpstr>УПРАЖНЕНИЕ 396</vt:lpstr>
      <vt:lpstr>вырастáют¹ [вырастай’ут] -  4 слога, 3 переноса  </vt:lpstr>
      <vt:lpstr>УПРАЖНЕНИЕ 401</vt:lpstr>
      <vt:lpstr>УПРАЖНЕНИЕ 401</vt:lpstr>
      <vt:lpstr>УПРАЖНЕНИЕ 402</vt:lpstr>
      <vt:lpstr>УПРАЖНЕНИЕ 402</vt:lpstr>
      <vt:lpstr>живо́тных¹[жывотных] - 3 слога, 2 переноса</vt:lpstr>
      <vt:lpstr>САМОСТОЯТЕЛЬНАЯ РАБОТА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Литература </dc:title>
  <cp:lastModifiedBy>RePack by Diakov</cp:lastModifiedBy>
  <cp:revision>708</cp:revision>
  <dcterms:created xsi:type="dcterms:W3CDTF">2020-04-13T08:05:16Z</dcterms:created>
  <dcterms:modified xsi:type="dcterms:W3CDTF">2021-02-21T05:51:42Z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