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  <p:sldMasterId id="2147483680" r:id="rId3"/>
    <p:sldMasterId id="2147483692" r:id="rId4"/>
    <p:sldMasterId id="2147483704" r:id="rId5"/>
    <p:sldMasterId id="2147483716" r:id="rId6"/>
  </p:sldMasterIdLst>
  <p:notesMasterIdLst>
    <p:notesMasterId r:id="rId37"/>
  </p:notesMasterIdLst>
  <p:sldIdLst>
    <p:sldId id="259" r:id="rId7"/>
    <p:sldId id="257" r:id="rId8"/>
    <p:sldId id="298" r:id="rId9"/>
    <p:sldId id="296" r:id="rId10"/>
    <p:sldId id="299" r:id="rId11"/>
    <p:sldId id="301" r:id="rId12"/>
    <p:sldId id="304" r:id="rId13"/>
    <p:sldId id="302" r:id="rId14"/>
    <p:sldId id="306" r:id="rId15"/>
    <p:sldId id="305" r:id="rId16"/>
    <p:sldId id="308" r:id="rId17"/>
    <p:sldId id="310" r:id="rId18"/>
    <p:sldId id="313" r:id="rId19"/>
    <p:sldId id="315" r:id="rId20"/>
    <p:sldId id="316" r:id="rId21"/>
    <p:sldId id="322" r:id="rId22"/>
    <p:sldId id="323" r:id="rId23"/>
    <p:sldId id="324" r:id="rId24"/>
    <p:sldId id="325" r:id="rId25"/>
    <p:sldId id="321" r:id="rId26"/>
    <p:sldId id="330" r:id="rId27"/>
    <p:sldId id="311" r:id="rId28"/>
    <p:sldId id="327" r:id="rId29"/>
    <p:sldId id="309" r:id="rId30"/>
    <p:sldId id="328" r:id="rId31"/>
    <p:sldId id="307" r:id="rId32"/>
    <p:sldId id="329" r:id="rId33"/>
    <p:sldId id="331" r:id="rId34"/>
    <p:sldId id="332" r:id="rId35"/>
    <p:sldId id="294" r:id="rId36"/>
  </p:sldIdLst>
  <p:sldSz cx="5765800" cy="3244850"/>
  <p:notesSz cx="5765800" cy="3244850"/>
  <p:defaultTextStyle>
    <a:defPPr>
      <a:defRPr lang="ru-RU"/>
    </a:defPPr>
    <a:lvl1pPr marL="0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3F1"/>
    <a:srgbClr val="EB21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82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18281" indent="-1608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3509" indent="-1287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00913" indent="-1287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158316" indent="-1287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415720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1673123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1930527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187931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61584E-7802-42A3-AD7B-D3DB551040D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18281" indent="-1608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3509" indent="-1287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00913" indent="-1287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158316" indent="-1287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415720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1673123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1930527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187931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D08AC1-F1CC-4D6F-8980-7D14B0EF2F5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18281" indent="-1608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3509" indent="-1287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00913" indent="-1287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158316" indent="-1287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415720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1673123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1930527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187931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223CF3-F9D6-4C24-A4C7-9B80516CE2E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18281" indent="-1608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3509" indent="-1287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00913" indent="-1287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158316" indent="-1287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415720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1673123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1930527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187931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223CF3-F9D6-4C24-A4C7-9B80516CE2E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/>
        </p:nvSpPr>
        <p:spPr>
          <a:xfrm>
            <a:off x="3265952" y="3082044"/>
            <a:ext cx="2498513" cy="16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2" tIns="25729" rIns="51472" bIns="25729" anchor="b" anchorCtr="0">
            <a:noAutofit/>
          </a:bodyPr>
          <a:lstStyle/>
          <a:p>
            <a:pPr algn="r">
              <a:buClr>
                <a:srgbClr val="000000"/>
              </a:buClr>
              <a:buSzPts val="1800"/>
            </a:pPr>
            <a:fld id="{00000000-1234-1234-1234-123412341234}" type="slidenum"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800"/>
              </a:pPr>
              <a:t>6</a:t>
            </a:fld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2" tIns="25729" rIns="51472" bIns="2572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18281" indent="-1608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3509" indent="-1287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00913" indent="-1287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158316" indent="-1287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415720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1673123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1930527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187931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4D95A6-02BB-49BC-90F0-8FAAD00A9B6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25729" rIns="51472" bIns="25729" anchor="t" anchorCtr="0">
            <a:noAutofit/>
          </a:bodyPr>
          <a:lstStyle/>
          <a:p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18281" indent="-1608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3509" indent="-1287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00913" indent="-1287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158316" indent="-1287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415720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1673123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1930527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187931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4D95A6-02BB-49BC-90F0-8FAAD00A9B6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18281" indent="-1608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3509" indent="-1287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00913" indent="-1287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158316" indent="-1287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415720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1673123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1930527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187931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4D95A6-02BB-49BC-90F0-8FAAD00A9B6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18281" indent="-1608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3509" indent="-1287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00913" indent="-1287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158316" indent="-1287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415720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1673123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1930527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187931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4D95A6-02BB-49BC-90F0-8FAAD00A9B6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18281" indent="-1608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3509" indent="-1287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00913" indent="-1287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158316" indent="-1287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415720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1673123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1930527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187931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4D95A6-02BB-49BC-90F0-8FAAD00A9B6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18281" indent="-1608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43509" indent="-1287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900913" indent="-1287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158316" indent="-1287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415720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1673123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1930527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187931" indent="-1287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D08AC1-F1CC-4D6F-8980-7D14B0EF2F5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8" y="2085117"/>
            <a:ext cx="4900930" cy="644463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8" y="1375306"/>
            <a:ext cx="4900930" cy="709811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53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306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96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61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26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92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576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230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51D8C-16F7-4C73-8E4D-8F97531E1B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518E-C509-4EBA-BC9F-F52A27C8BF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5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290" y="757147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757147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F7C4-AA15-4C82-9098-5DF834EE76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E92F-8EEE-4648-83ED-2E5E0EF148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44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1" y="726336"/>
            <a:ext cx="2547563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6534" indent="0">
              <a:buNone/>
              <a:defRPr sz="1100" b="1"/>
            </a:lvl2pPr>
            <a:lvl3pPr marL="513069" indent="0">
              <a:buNone/>
              <a:defRPr sz="1000" b="1"/>
            </a:lvl3pPr>
            <a:lvl4pPr marL="769612" indent="0">
              <a:buNone/>
              <a:defRPr sz="900" b="1"/>
            </a:lvl4pPr>
            <a:lvl5pPr marL="1026150" indent="0">
              <a:buNone/>
              <a:defRPr sz="900" b="1"/>
            </a:lvl5pPr>
            <a:lvl6pPr marL="1282690" indent="0">
              <a:buNone/>
              <a:defRPr sz="900" b="1"/>
            </a:lvl6pPr>
            <a:lvl7pPr marL="1539227" indent="0">
              <a:buNone/>
              <a:defRPr sz="900" b="1"/>
            </a:lvl7pPr>
            <a:lvl8pPr marL="1795766" indent="0">
              <a:buNone/>
              <a:defRPr sz="900" b="1"/>
            </a:lvl8pPr>
            <a:lvl9pPr marL="2052303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91" y="1029053"/>
            <a:ext cx="2547563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46" y="726336"/>
            <a:ext cx="2548564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6534" indent="0">
              <a:buNone/>
              <a:defRPr sz="1100" b="1"/>
            </a:lvl2pPr>
            <a:lvl3pPr marL="513069" indent="0">
              <a:buNone/>
              <a:defRPr sz="1000" b="1"/>
            </a:lvl3pPr>
            <a:lvl4pPr marL="769612" indent="0">
              <a:buNone/>
              <a:defRPr sz="900" b="1"/>
            </a:lvl4pPr>
            <a:lvl5pPr marL="1026150" indent="0">
              <a:buNone/>
              <a:defRPr sz="900" b="1"/>
            </a:lvl5pPr>
            <a:lvl6pPr marL="1282690" indent="0">
              <a:buNone/>
              <a:defRPr sz="900" b="1"/>
            </a:lvl6pPr>
            <a:lvl7pPr marL="1539227" indent="0">
              <a:buNone/>
              <a:defRPr sz="900" b="1"/>
            </a:lvl7pPr>
            <a:lvl8pPr marL="1795766" indent="0">
              <a:buNone/>
              <a:defRPr sz="900" b="1"/>
            </a:lvl8pPr>
            <a:lvl9pPr marL="2052303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946" y="1029053"/>
            <a:ext cx="2548564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3D91-486E-4E91-A088-DB9C8E396A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C8AE-204D-4E29-8C61-DD14213FB6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25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452E-D05B-4EB9-8F9C-6E6863B236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43BF7-E8DC-468E-9C37-1A4C8CC982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68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A271-171B-432E-AA33-95CF1F4B32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A60B8-B7C2-4651-A7BC-B164857626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9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1" y="129193"/>
            <a:ext cx="1896908" cy="549822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4268" y="129193"/>
            <a:ext cx="3223242" cy="276939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1" y="679015"/>
            <a:ext cx="1896908" cy="2219568"/>
          </a:xfrm>
        </p:spPr>
        <p:txBody>
          <a:bodyPr/>
          <a:lstStyle>
            <a:lvl1pPr marL="0" indent="0">
              <a:buNone/>
              <a:defRPr sz="800"/>
            </a:lvl1pPr>
            <a:lvl2pPr marL="256534" indent="0">
              <a:buNone/>
              <a:defRPr sz="700"/>
            </a:lvl2pPr>
            <a:lvl3pPr marL="513069" indent="0">
              <a:buNone/>
              <a:defRPr sz="600"/>
            </a:lvl3pPr>
            <a:lvl4pPr marL="769612" indent="0">
              <a:buNone/>
              <a:defRPr sz="500"/>
            </a:lvl4pPr>
            <a:lvl5pPr marL="1026150" indent="0">
              <a:buNone/>
              <a:defRPr sz="500"/>
            </a:lvl5pPr>
            <a:lvl6pPr marL="1282690" indent="0">
              <a:buNone/>
              <a:defRPr sz="500"/>
            </a:lvl6pPr>
            <a:lvl7pPr marL="1539227" indent="0">
              <a:buNone/>
              <a:defRPr sz="500"/>
            </a:lvl7pPr>
            <a:lvl8pPr marL="1795766" indent="0">
              <a:buNone/>
              <a:defRPr sz="500"/>
            </a:lvl8pPr>
            <a:lvl9pPr marL="2052303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8AC8-B7C1-44AA-AF1A-A3DEA910B6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E385-173B-4423-B261-A8E3B75279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44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37" y="2271395"/>
            <a:ext cx="3459480" cy="268151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137" y="289933"/>
            <a:ext cx="3459480" cy="194691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6534" indent="0">
              <a:buNone/>
              <a:defRPr sz="1600"/>
            </a:lvl2pPr>
            <a:lvl3pPr marL="513069" indent="0">
              <a:buNone/>
              <a:defRPr sz="1400"/>
            </a:lvl3pPr>
            <a:lvl4pPr marL="769612" indent="0">
              <a:buNone/>
              <a:defRPr sz="1100"/>
            </a:lvl4pPr>
            <a:lvl5pPr marL="1026150" indent="0">
              <a:buNone/>
              <a:defRPr sz="1100"/>
            </a:lvl5pPr>
            <a:lvl6pPr marL="1282690" indent="0">
              <a:buNone/>
              <a:defRPr sz="1100"/>
            </a:lvl6pPr>
            <a:lvl7pPr marL="1539227" indent="0">
              <a:buNone/>
              <a:defRPr sz="1100"/>
            </a:lvl7pPr>
            <a:lvl8pPr marL="1795766" indent="0">
              <a:buNone/>
              <a:defRPr sz="1100"/>
            </a:lvl8pPr>
            <a:lvl9pPr marL="2052303" indent="0">
              <a:buNone/>
              <a:defRPr sz="1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137" y="2539546"/>
            <a:ext cx="3459480" cy="380819"/>
          </a:xfrm>
        </p:spPr>
        <p:txBody>
          <a:bodyPr/>
          <a:lstStyle>
            <a:lvl1pPr marL="0" indent="0">
              <a:buNone/>
              <a:defRPr sz="800"/>
            </a:lvl1pPr>
            <a:lvl2pPr marL="256534" indent="0">
              <a:buNone/>
              <a:defRPr sz="700"/>
            </a:lvl2pPr>
            <a:lvl3pPr marL="513069" indent="0">
              <a:buNone/>
              <a:defRPr sz="600"/>
            </a:lvl3pPr>
            <a:lvl4pPr marL="769612" indent="0">
              <a:buNone/>
              <a:defRPr sz="500"/>
            </a:lvl4pPr>
            <a:lvl5pPr marL="1026150" indent="0">
              <a:buNone/>
              <a:defRPr sz="500"/>
            </a:lvl5pPr>
            <a:lvl6pPr marL="1282690" indent="0">
              <a:buNone/>
              <a:defRPr sz="500"/>
            </a:lvl6pPr>
            <a:lvl7pPr marL="1539227" indent="0">
              <a:buNone/>
              <a:defRPr sz="500"/>
            </a:lvl7pPr>
            <a:lvl8pPr marL="1795766" indent="0">
              <a:buNone/>
              <a:defRPr sz="500"/>
            </a:lvl8pPr>
            <a:lvl9pPr marL="2052303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3F9A-B818-4844-92B4-902A026BD8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84B3-37A6-4BEA-A3D9-960F73F0FB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2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88D9-9D3D-42B3-9D61-6435C47EDB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46E09-57BF-4831-8C9E-01A36DBD29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91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0206" y="129945"/>
            <a:ext cx="1297305" cy="27686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290" y="129945"/>
            <a:ext cx="3795818" cy="27686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F3B1-0CF0-45A2-A905-827B79DCA6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CC18-F0F9-46F5-A3D2-8C053C5417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39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695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63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9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2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E3C1-9358-4474-A7D0-FA021927D9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4C48-B44A-4829-977F-28D15D23FB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5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A05D-82F4-4B03-8BF8-BF5FE31971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B1FD-CCBC-48CA-B15E-BF893E6C52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62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8" y="2085117"/>
            <a:ext cx="4900930" cy="644463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8" y="1375306"/>
            <a:ext cx="4900930" cy="709811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59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318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97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63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297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957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616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276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51D8C-16F7-4C73-8E4D-8F97531E1B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518E-C509-4EBA-BC9F-F52A27C8BF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64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290" y="757146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757146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F7C4-AA15-4C82-9098-5DF834EE76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E92F-8EEE-4648-83ED-2E5E0EF148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8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1" y="726336"/>
            <a:ext cx="2547563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6592" indent="0">
              <a:buNone/>
              <a:defRPr sz="1100" b="1"/>
            </a:lvl2pPr>
            <a:lvl3pPr marL="513184" indent="0">
              <a:buNone/>
              <a:defRPr sz="1000" b="1"/>
            </a:lvl3pPr>
            <a:lvl4pPr marL="769785" indent="0">
              <a:buNone/>
              <a:defRPr sz="900" b="1"/>
            </a:lvl4pPr>
            <a:lvl5pPr marL="1026381" indent="0">
              <a:buNone/>
              <a:defRPr sz="900" b="1"/>
            </a:lvl5pPr>
            <a:lvl6pPr marL="1282978" indent="0">
              <a:buNone/>
              <a:defRPr sz="900" b="1"/>
            </a:lvl6pPr>
            <a:lvl7pPr marL="1539573" indent="0">
              <a:buNone/>
              <a:defRPr sz="900" b="1"/>
            </a:lvl7pPr>
            <a:lvl8pPr marL="1796169" indent="0">
              <a:buNone/>
              <a:defRPr sz="900" b="1"/>
            </a:lvl8pPr>
            <a:lvl9pPr marL="2052764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91" y="1029052"/>
            <a:ext cx="2547563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46" y="726336"/>
            <a:ext cx="2548564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6592" indent="0">
              <a:buNone/>
              <a:defRPr sz="1100" b="1"/>
            </a:lvl2pPr>
            <a:lvl3pPr marL="513184" indent="0">
              <a:buNone/>
              <a:defRPr sz="1000" b="1"/>
            </a:lvl3pPr>
            <a:lvl4pPr marL="769785" indent="0">
              <a:buNone/>
              <a:defRPr sz="900" b="1"/>
            </a:lvl4pPr>
            <a:lvl5pPr marL="1026381" indent="0">
              <a:buNone/>
              <a:defRPr sz="900" b="1"/>
            </a:lvl5pPr>
            <a:lvl6pPr marL="1282978" indent="0">
              <a:buNone/>
              <a:defRPr sz="900" b="1"/>
            </a:lvl6pPr>
            <a:lvl7pPr marL="1539573" indent="0">
              <a:buNone/>
              <a:defRPr sz="900" b="1"/>
            </a:lvl7pPr>
            <a:lvl8pPr marL="1796169" indent="0">
              <a:buNone/>
              <a:defRPr sz="900" b="1"/>
            </a:lvl8pPr>
            <a:lvl9pPr marL="2052764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946" y="1029052"/>
            <a:ext cx="2548564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3D91-486E-4E91-A088-DB9C8E396A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C8AE-204D-4E29-8C61-DD14213FB6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04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452E-D05B-4EB9-8F9C-6E6863B236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43BF7-E8DC-468E-9C37-1A4C8CC982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81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A271-171B-432E-AA33-95CF1F4B32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A60B8-B7C2-4651-A7BC-B164857626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89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1" y="129193"/>
            <a:ext cx="1896908" cy="549822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4268" y="129193"/>
            <a:ext cx="3223242" cy="276939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1" y="679015"/>
            <a:ext cx="1896908" cy="2219568"/>
          </a:xfrm>
        </p:spPr>
        <p:txBody>
          <a:bodyPr/>
          <a:lstStyle>
            <a:lvl1pPr marL="0" indent="0">
              <a:buNone/>
              <a:defRPr sz="800"/>
            </a:lvl1pPr>
            <a:lvl2pPr marL="256592" indent="0">
              <a:buNone/>
              <a:defRPr sz="700"/>
            </a:lvl2pPr>
            <a:lvl3pPr marL="513184" indent="0">
              <a:buNone/>
              <a:defRPr sz="600"/>
            </a:lvl3pPr>
            <a:lvl4pPr marL="769785" indent="0">
              <a:buNone/>
              <a:defRPr sz="500"/>
            </a:lvl4pPr>
            <a:lvl5pPr marL="1026381" indent="0">
              <a:buNone/>
              <a:defRPr sz="500"/>
            </a:lvl5pPr>
            <a:lvl6pPr marL="1282978" indent="0">
              <a:buNone/>
              <a:defRPr sz="500"/>
            </a:lvl6pPr>
            <a:lvl7pPr marL="1539573" indent="0">
              <a:buNone/>
              <a:defRPr sz="500"/>
            </a:lvl7pPr>
            <a:lvl8pPr marL="1796169" indent="0">
              <a:buNone/>
              <a:defRPr sz="500"/>
            </a:lvl8pPr>
            <a:lvl9pPr marL="2052764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8AC8-B7C1-44AA-AF1A-A3DEA910B6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E385-173B-4423-B261-A8E3B75279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28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37" y="2271395"/>
            <a:ext cx="3459480" cy="268151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137" y="289933"/>
            <a:ext cx="3459480" cy="194691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6592" indent="0">
              <a:buNone/>
              <a:defRPr sz="1600"/>
            </a:lvl2pPr>
            <a:lvl3pPr marL="513184" indent="0">
              <a:buNone/>
              <a:defRPr sz="1400"/>
            </a:lvl3pPr>
            <a:lvl4pPr marL="769785" indent="0">
              <a:buNone/>
              <a:defRPr sz="1100"/>
            </a:lvl4pPr>
            <a:lvl5pPr marL="1026381" indent="0">
              <a:buNone/>
              <a:defRPr sz="1100"/>
            </a:lvl5pPr>
            <a:lvl6pPr marL="1282978" indent="0">
              <a:buNone/>
              <a:defRPr sz="1100"/>
            </a:lvl6pPr>
            <a:lvl7pPr marL="1539573" indent="0">
              <a:buNone/>
              <a:defRPr sz="1100"/>
            </a:lvl7pPr>
            <a:lvl8pPr marL="1796169" indent="0">
              <a:buNone/>
              <a:defRPr sz="1100"/>
            </a:lvl8pPr>
            <a:lvl9pPr marL="2052764" indent="0">
              <a:buNone/>
              <a:defRPr sz="1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137" y="2539546"/>
            <a:ext cx="3459480" cy="380819"/>
          </a:xfrm>
        </p:spPr>
        <p:txBody>
          <a:bodyPr/>
          <a:lstStyle>
            <a:lvl1pPr marL="0" indent="0">
              <a:buNone/>
              <a:defRPr sz="800"/>
            </a:lvl1pPr>
            <a:lvl2pPr marL="256592" indent="0">
              <a:buNone/>
              <a:defRPr sz="700"/>
            </a:lvl2pPr>
            <a:lvl3pPr marL="513184" indent="0">
              <a:buNone/>
              <a:defRPr sz="600"/>
            </a:lvl3pPr>
            <a:lvl4pPr marL="769785" indent="0">
              <a:buNone/>
              <a:defRPr sz="500"/>
            </a:lvl4pPr>
            <a:lvl5pPr marL="1026381" indent="0">
              <a:buNone/>
              <a:defRPr sz="500"/>
            </a:lvl5pPr>
            <a:lvl6pPr marL="1282978" indent="0">
              <a:buNone/>
              <a:defRPr sz="500"/>
            </a:lvl6pPr>
            <a:lvl7pPr marL="1539573" indent="0">
              <a:buNone/>
              <a:defRPr sz="500"/>
            </a:lvl7pPr>
            <a:lvl8pPr marL="1796169" indent="0">
              <a:buNone/>
              <a:defRPr sz="500"/>
            </a:lvl8pPr>
            <a:lvl9pPr marL="2052764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3F9A-B818-4844-92B4-902A026BD8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84B3-37A6-4BEA-A3D9-960F73F0FB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83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88D9-9D3D-42B3-9D61-6435C47EDB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46E09-57BF-4831-8C9E-01A36DBD29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74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0206" y="129945"/>
            <a:ext cx="1297305" cy="27686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290" y="129945"/>
            <a:ext cx="3795818" cy="27686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F3B1-0CF0-45A2-A905-827B79DCA6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CC18-F0F9-46F5-A3D2-8C053C5417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2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695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61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6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3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E3C1-9358-4474-A7D0-FA021927D9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4C48-B44A-4829-977F-28D15D23FB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44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A05D-82F4-4B03-8BF8-BF5FE31971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B1FD-CCBC-48CA-B15E-BF893E6C52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30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8" y="2085117"/>
            <a:ext cx="4900930" cy="644463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8" y="1375306"/>
            <a:ext cx="4900930" cy="709811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7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34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013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68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35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02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697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368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51D8C-16F7-4C73-8E4D-8F97531E1B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518E-C509-4EBA-BC9F-F52A27C8BF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80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290" y="757144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757144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F7C4-AA15-4C82-9098-5DF834EE76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E92F-8EEE-4648-83ED-2E5E0EF148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48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1" y="726336"/>
            <a:ext cx="2547563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6708" indent="0">
              <a:buNone/>
              <a:defRPr sz="1100" b="1"/>
            </a:lvl2pPr>
            <a:lvl3pPr marL="513415" indent="0">
              <a:buNone/>
              <a:defRPr sz="1000" b="1"/>
            </a:lvl3pPr>
            <a:lvl4pPr marL="770131" indent="0">
              <a:buNone/>
              <a:defRPr sz="900" b="1"/>
            </a:lvl4pPr>
            <a:lvl5pPr marL="1026842" indent="0">
              <a:buNone/>
              <a:defRPr sz="900" b="1"/>
            </a:lvl5pPr>
            <a:lvl6pPr marL="1283554" indent="0">
              <a:buNone/>
              <a:defRPr sz="900" b="1"/>
            </a:lvl6pPr>
            <a:lvl7pPr marL="1540265" indent="0">
              <a:buNone/>
              <a:defRPr sz="900" b="1"/>
            </a:lvl7pPr>
            <a:lvl8pPr marL="1796976" indent="0">
              <a:buNone/>
              <a:defRPr sz="900" b="1"/>
            </a:lvl8pPr>
            <a:lvl9pPr marL="2053686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91" y="1029050"/>
            <a:ext cx="2547563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46" y="726336"/>
            <a:ext cx="2548564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6708" indent="0">
              <a:buNone/>
              <a:defRPr sz="1100" b="1"/>
            </a:lvl2pPr>
            <a:lvl3pPr marL="513415" indent="0">
              <a:buNone/>
              <a:defRPr sz="1000" b="1"/>
            </a:lvl3pPr>
            <a:lvl4pPr marL="770131" indent="0">
              <a:buNone/>
              <a:defRPr sz="900" b="1"/>
            </a:lvl4pPr>
            <a:lvl5pPr marL="1026842" indent="0">
              <a:buNone/>
              <a:defRPr sz="900" b="1"/>
            </a:lvl5pPr>
            <a:lvl6pPr marL="1283554" indent="0">
              <a:buNone/>
              <a:defRPr sz="900" b="1"/>
            </a:lvl6pPr>
            <a:lvl7pPr marL="1540265" indent="0">
              <a:buNone/>
              <a:defRPr sz="900" b="1"/>
            </a:lvl7pPr>
            <a:lvl8pPr marL="1796976" indent="0">
              <a:buNone/>
              <a:defRPr sz="900" b="1"/>
            </a:lvl8pPr>
            <a:lvl9pPr marL="2053686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946" y="1029050"/>
            <a:ext cx="2548564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3D91-486E-4E91-A088-DB9C8E396A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C8AE-204D-4E29-8C61-DD14213FB6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72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452E-D05B-4EB9-8F9C-6E6863B236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43BF7-E8DC-468E-9C37-1A4C8CC982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33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A271-171B-432E-AA33-95CF1F4B32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A60B8-B7C2-4651-A7BC-B164857626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47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1" y="129193"/>
            <a:ext cx="1896908" cy="549822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4268" y="129193"/>
            <a:ext cx="3223242" cy="276939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1" y="679015"/>
            <a:ext cx="1896908" cy="2219568"/>
          </a:xfrm>
        </p:spPr>
        <p:txBody>
          <a:bodyPr/>
          <a:lstStyle>
            <a:lvl1pPr marL="0" indent="0">
              <a:buNone/>
              <a:defRPr sz="800"/>
            </a:lvl1pPr>
            <a:lvl2pPr marL="256708" indent="0">
              <a:buNone/>
              <a:defRPr sz="700"/>
            </a:lvl2pPr>
            <a:lvl3pPr marL="513415" indent="0">
              <a:buNone/>
              <a:defRPr sz="600"/>
            </a:lvl3pPr>
            <a:lvl4pPr marL="770131" indent="0">
              <a:buNone/>
              <a:defRPr sz="500"/>
            </a:lvl4pPr>
            <a:lvl5pPr marL="1026842" indent="0">
              <a:buNone/>
              <a:defRPr sz="500"/>
            </a:lvl5pPr>
            <a:lvl6pPr marL="1283554" indent="0">
              <a:buNone/>
              <a:defRPr sz="500"/>
            </a:lvl6pPr>
            <a:lvl7pPr marL="1540265" indent="0">
              <a:buNone/>
              <a:defRPr sz="500"/>
            </a:lvl7pPr>
            <a:lvl8pPr marL="1796976" indent="0">
              <a:buNone/>
              <a:defRPr sz="500"/>
            </a:lvl8pPr>
            <a:lvl9pPr marL="2053686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8AC8-B7C1-44AA-AF1A-A3DEA910B6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E385-173B-4423-B261-A8E3B75279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43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37" y="2271395"/>
            <a:ext cx="3459480" cy="268151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137" y="289933"/>
            <a:ext cx="3459480" cy="194691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6708" indent="0">
              <a:buNone/>
              <a:defRPr sz="1600"/>
            </a:lvl2pPr>
            <a:lvl3pPr marL="513415" indent="0">
              <a:buNone/>
              <a:defRPr sz="1400"/>
            </a:lvl3pPr>
            <a:lvl4pPr marL="770131" indent="0">
              <a:buNone/>
              <a:defRPr sz="1100"/>
            </a:lvl4pPr>
            <a:lvl5pPr marL="1026842" indent="0">
              <a:buNone/>
              <a:defRPr sz="1100"/>
            </a:lvl5pPr>
            <a:lvl6pPr marL="1283554" indent="0">
              <a:buNone/>
              <a:defRPr sz="1100"/>
            </a:lvl6pPr>
            <a:lvl7pPr marL="1540265" indent="0">
              <a:buNone/>
              <a:defRPr sz="1100"/>
            </a:lvl7pPr>
            <a:lvl8pPr marL="1796976" indent="0">
              <a:buNone/>
              <a:defRPr sz="1100"/>
            </a:lvl8pPr>
            <a:lvl9pPr marL="2053686" indent="0">
              <a:buNone/>
              <a:defRPr sz="1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137" y="2539546"/>
            <a:ext cx="3459480" cy="380819"/>
          </a:xfrm>
        </p:spPr>
        <p:txBody>
          <a:bodyPr/>
          <a:lstStyle>
            <a:lvl1pPr marL="0" indent="0">
              <a:buNone/>
              <a:defRPr sz="800"/>
            </a:lvl1pPr>
            <a:lvl2pPr marL="256708" indent="0">
              <a:buNone/>
              <a:defRPr sz="700"/>
            </a:lvl2pPr>
            <a:lvl3pPr marL="513415" indent="0">
              <a:buNone/>
              <a:defRPr sz="600"/>
            </a:lvl3pPr>
            <a:lvl4pPr marL="770131" indent="0">
              <a:buNone/>
              <a:defRPr sz="500"/>
            </a:lvl4pPr>
            <a:lvl5pPr marL="1026842" indent="0">
              <a:buNone/>
              <a:defRPr sz="500"/>
            </a:lvl5pPr>
            <a:lvl6pPr marL="1283554" indent="0">
              <a:buNone/>
              <a:defRPr sz="500"/>
            </a:lvl6pPr>
            <a:lvl7pPr marL="1540265" indent="0">
              <a:buNone/>
              <a:defRPr sz="500"/>
            </a:lvl7pPr>
            <a:lvl8pPr marL="1796976" indent="0">
              <a:buNone/>
              <a:defRPr sz="500"/>
            </a:lvl8pPr>
            <a:lvl9pPr marL="2053686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3F9A-B818-4844-92B4-902A026BD8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84B3-37A6-4BEA-A3D9-960F73F0FB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508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88D9-9D3D-42B3-9D61-6435C47EDB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46E09-57BF-4831-8C9E-01A36DBD29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2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0206" y="129945"/>
            <a:ext cx="1297305" cy="27686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290" y="129945"/>
            <a:ext cx="3795818" cy="27686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F3B1-0CF0-45A2-A905-827B79DCA6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CC18-F0F9-46F5-A3D2-8C053C5417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65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695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58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4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5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E3C1-9358-4474-A7D0-FA021927D9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4C48-B44A-4829-977F-28D15D23FB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84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A05D-82F4-4B03-8BF8-BF5FE31971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B1FD-CCBC-48CA-B15E-BF893E6C52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08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8" y="2085117"/>
            <a:ext cx="4900930" cy="644463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8" y="1375306"/>
            <a:ext cx="4900930" cy="709811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8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37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06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75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441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130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818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50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51D8C-16F7-4C73-8E4D-8F97531E1B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518E-C509-4EBA-BC9F-F52A27C8BF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19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290" y="757141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757141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F7C4-AA15-4C82-9098-5DF834EE76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E92F-8EEE-4648-83ED-2E5E0EF148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50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1" y="726336"/>
            <a:ext cx="2547563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6882" indent="0">
              <a:buNone/>
              <a:defRPr sz="1100" b="1"/>
            </a:lvl2pPr>
            <a:lvl3pPr marL="513763" indent="0">
              <a:buNone/>
              <a:defRPr sz="1000" b="1"/>
            </a:lvl3pPr>
            <a:lvl4pPr marL="770650" indent="0">
              <a:buNone/>
              <a:defRPr sz="900" b="1"/>
            </a:lvl4pPr>
            <a:lvl5pPr marL="1027535" indent="0">
              <a:buNone/>
              <a:defRPr sz="900" b="1"/>
            </a:lvl5pPr>
            <a:lvl6pPr marL="1284419" indent="0">
              <a:buNone/>
              <a:defRPr sz="900" b="1"/>
            </a:lvl6pPr>
            <a:lvl7pPr marL="1541303" indent="0">
              <a:buNone/>
              <a:defRPr sz="900" b="1"/>
            </a:lvl7pPr>
            <a:lvl8pPr marL="1798187" indent="0">
              <a:buNone/>
              <a:defRPr sz="900" b="1"/>
            </a:lvl8pPr>
            <a:lvl9pPr marL="205507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91" y="1029047"/>
            <a:ext cx="2547563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46" y="726336"/>
            <a:ext cx="2548564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6882" indent="0">
              <a:buNone/>
              <a:defRPr sz="1100" b="1"/>
            </a:lvl2pPr>
            <a:lvl3pPr marL="513763" indent="0">
              <a:buNone/>
              <a:defRPr sz="1000" b="1"/>
            </a:lvl3pPr>
            <a:lvl4pPr marL="770650" indent="0">
              <a:buNone/>
              <a:defRPr sz="900" b="1"/>
            </a:lvl4pPr>
            <a:lvl5pPr marL="1027535" indent="0">
              <a:buNone/>
              <a:defRPr sz="900" b="1"/>
            </a:lvl5pPr>
            <a:lvl6pPr marL="1284419" indent="0">
              <a:buNone/>
              <a:defRPr sz="900" b="1"/>
            </a:lvl6pPr>
            <a:lvl7pPr marL="1541303" indent="0">
              <a:buNone/>
              <a:defRPr sz="900" b="1"/>
            </a:lvl7pPr>
            <a:lvl8pPr marL="1798187" indent="0">
              <a:buNone/>
              <a:defRPr sz="900" b="1"/>
            </a:lvl8pPr>
            <a:lvl9pPr marL="205507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946" y="1029047"/>
            <a:ext cx="2548564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3D91-486E-4E91-A088-DB9C8E396A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C8AE-204D-4E29-8C61-DD14213FB6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1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452E-D05B-4EB9-8F9C-6E6863B236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43BF7-E8DC-468E-9C37-1A4C8CC982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274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A271-171B-432E-AA33-95CF1F4B32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A60B8-B7C2-4651-A7BC-B164857626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35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1" y="129193"/>
            <a:ext cx="1896908" cy="549822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4268" y="129193"/>
            <a:ext cx="3223242" cy="276939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1" y="679015"/>
            <a:ext cx="1896908" cy="2219568"/>
          </a:xfrm>
        </p:spPr>
        <p:txBody>
          <a:bodyPr/>
          <a:lstStyle>
            <a:lvl1pPr marL="0" indent="0">
              <a:buNone/>
              <a:defRPr sz="800"/>
            </a:lvl1pPr>
            <a:lvl2pPr marL="256882" indent="0">
              <a:buNone/>
              <a:defRPr sz="700"/>
            </a:lvl2pPr>
            <a:lvl3pPr marL="513763" indent="0">
              <a:buNone/>
              <a:defRPr sz="600"/>
            </a:lvl3pPr>
            <a:lvl4pPr marL="770650" indent="0">
              <a:buNone/>
              <a:defRPr sz="500"/>
            </a:lvl4pPr>
            <a:lvl5pPr marL="1027535" indent="0">
              <a:buNone/>
              <a:defRPr sz="500"/>
            </a:lvl5pPr>
            <a:lvl6pPr marL="1284419" indent="0">
              <a:buNone/>
              <a:defRPr sz="500"/>
            </a:lvl6pPr>
            <a:lvl7pPr marL="1541303" indent="0">
              <a:buNone/>
              <a:defRPr sz="500"/>
            </a:lvl7pPr>
            <a:lvl8pPr marL="1798187" indent="0">
              <a:buNone/>
              <a:defRPr sz="500"/>
            </a:lvl8pPr>
            <a:lvl9pPr marL="205507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8AC8-B7C1-44AA-AF1A-A3DEA910B6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E385-173B-4423-B261-A8E3B75279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1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37" y="2271395"/>
            <a:ext cx="3459480" cy="268151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137" y="289933"/>
            <a:ext cx="3459480" cy="194691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6882" indent="0">
              <a:buNone/>
              <a:defRPr sz="1600"/>
            </a:lvl2pPr>
            <a:lvl3pPr marL="513763" indent="0">
              <a:buNone/>
              <a:defRPr sz="1400"/>
            </a:lvl3pPr>
            <a:lvl4pPr marL="770650" indent="0">
              <a:buNone/>
              <a:defRPr sz="1100"/>
            </a:lvl4pPr>
            <a:lvl5pPr marL="1027535" indent="0">
              <a:buNone/>
              <a:defRPr sz="1100"/>
            </a:lvl5pPr>
            <a:lvl6pPr marL="1284419" indent="0">
              <a:buNone/>
              <a:defRPr sz="1100"/>
            </a:lvl6pPr>
            <a:lvl7pPr marL="1541303" indent="0">
              <a:buNone/>
              <a:defRPr sz="1100"/>
            </a:lvl7pPr>
            <a:lvl8pPr marL="1798187" indent="0">
              <a:buNone/>
              <a:defRPr sz="1100"/>
            </a:lvl8pPr>
            <a:lvl9pPr marL="2055070" indent="0">
              <a:buNone/>
              <a:defRPr sz="1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137" y="2539546"/>
            <a:ext cx="3459480" cy="380819"/>
          </a:xfrm>
        </p:spPr>
        <p:txBody>
          <a:bodyPr/>
          <a:lstStyle>
            <a:lvl1pPr marL="0" indent="0">
              <a:buNone/>
              <a:defRPr sz="800"/>
            </a:lvl1pPr>
            <a:lvl2pPr marL="256882" indent="0">
              <a:buNone/>
              <a:defRPr sz="700"/>
            </a:lvl2pPr>
            <a:lvl3pPr marL="513763" indent="0">
              <a:buNone/>
              <a:defRPr sz="600"/>
            </a:lvl3pPr>
            <a:lvl4pPr marL="770650" indent="0">
              <a:buNone/>
              <a:defRPr sz="500"/>
            </a:lvl4pPr>
            <a:lvl5pPr marL="1027535" indent="0">
              <a:buNone/>
              <a:defRPr sz="500"/>
            </a:lvl5pPr>
            <a:lvl6pPr marL="1284419" indent="0">
              <a:buNone/>
              <a:defRPr sz="500"/>
            </a:lvl6pPr>
            <a:lvl7pPr marL="1541303" indent="0">
              <a:buNone/>
              <a:defRPr sz="500"/>
            </a:lvl7pPr>
            <a:lvl8pPr marL="1798187" indent="0">
              <a:buNone/>
              <a:defRPr sz="500"/>
            </a:lvl8pPr>
            <a:lvl9pPr marL="205507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3F9A-B818-4844-92B4-902A026BD8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84B3-37A6-4BEA-A3D9-960F73F0FB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9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88D9-9D3D-42B3-9D61-6435C47EDB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46E09-57BF-4831-8C9E-01A36DBD29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315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0206" y="129945"/>
            <a:ext cx="1297305" cy="27686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290" y="129945"/>
            <a:ext cx="3795818" cy="27686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F3B1-0CF0-45A2-A905-827B79DCA6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CC18-F0F9-46F5-A3D2-8C053C5417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56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695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54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6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E3C1-9358-4474-A7D0-FA021927D9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4C48-B44A-4829-977F-28D15D23FB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343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A05D-82F4-4B03-8BF8-BF5FE31971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B1FD-CCBC-48CA-B15E-BF893E6C52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797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8" y="2085117"/>
            <a:ext cx="4900930" cy="644463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8" y="1375306"/>
            <a:ext cx="4900930" cy="709811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1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22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3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4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57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268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980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691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51D8C-16F7-4C73-8E4D-8F97531E1B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518E-C509-4EBA-BC9F-F52A27C8BF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290" y="757137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757137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F7C4-AA15-4C82-9098-5DF834EE76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E92F-8EEE-4648-83ED-2E5E0EF148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782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1" y="726336"/>
            <a:ext cx="2547563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14" indent="0">
              <a:buNone/>
              <a:defRPr sz="1100" b="1"/>
            </a:lvl2pPr>
            <a:lvl3pPr marL="514227" indent="0">
              <a:buNone/>
              <a:defRPr sz="1000" b="1"/>
            </a:lvl3pPr>
            <a:lvl4pPr marL="771342" indent="0">
              <a:buNone/>
              <a:defRPr sz="900" b="1"/>
            </a:lvl4pPr>
            <a:lvl5pPr marL="1028459" indent="0">
              <a:buNone/>
              <a:defRPr sz="900" b="1"/>
            </a:lvl5pPr>
            <a:lvl6pPr marL="1285573" indent="0">
              <a:buNone/>
              <a:defRPr sz="900" b="1"/>
            </a:lvl6pPr>
            <a:lvl7pPr marL="1542688" indent="0">
              <a:buNone/>
              <a:defRPr sz="900" b="1"/>
            </a:lvl7pPr>
            <a:lvl8pPr marL="1799803" indent="0">
              <a:buNone/>
              <a:defRPr sz="900" b="1"/>
            </a:lvl8pPr>
            <a:lvl9pPr marL="2056918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91" y="1029043"/>
            <a:ext cx="2547563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46" y="726336"/>
            <a:ext cx="2548564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14" indent="0">
              <a:buNone/>
              <a:defRPr sz="1100" b="1"/>
            </a:lvl2pPr>
            <a:lvl3pPr marL="514227" indent="0">
              <a:buNone/>
              <a:defRPr sz="1000" b="1"/>
            </a:lvl3pPr>
            <a:lvl4pPr marL="771342" indent="0">
              <a:buNone/>
              <a:defRPr sz="900" b="1"/>
            </a:lvl4pPr>
            <a:lvl5pPr marL="1028459" indent="0">
              <a:buNone/>
              <a:defRPr sz="900" b="1"/>
            </a:lvl5pPr>
            <a:lvl6pPr marL="1285573" indent="0">
              <a:buNone/>
              <a:defRPr sz="900" b="1"/>
            </a:lvl6pPr>
            <a:lvl7pPr marL="1542688" indent="0">
              <a:buNone/>
              <a:defRPr sz="900" b="1"/>
            </a:lvl7pPr>
            <a:lvl8pPr marL="1799803" indent="0">
              <a:buNone/>
              <a:defRPr sz="900" b="1"/>
            </a:lvl8pPr>
            <a:lvl9pPr marL="2056918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946" y="1029043"/>
            <a:ext cx="2548564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3D91-486E-4E91-A088-DB9C8E396A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C8AE-204D-4E29-8C61-DD14213FB6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14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452E-D05B-4EB9-8F9C-6E6863B236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43BF7-E8DC-468E-9C37-1A4C8CC982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491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A271-171B-432E-AA33-95CF1F4B32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A60B8-B7C2-4651-A7BC-B164857626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63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1" y="129193"/>
            <a:ext cx="1896908" cy="549822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4268" y="129193"/>
            <a:ext cx="3223242" cy="276939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1" y="679015"/>
            <a:ext cx="1896908" cy="2219568"/>
          </a:xfrm>
        </p:spPr>
        <p:txBody>
          <a:bodyPr/>
          <a:lstStyle>
            <a:lvl1pPr marL="0" indent="0">
              <a:buNone/>
              <a:defRPr sz="800"/>
            </a:lvl1pPr>
            <a:lvl2pPr marL="257114" indent="0">
              <a:buNone/>
              <a:defRPr sz="700"/>
            </a:lvl2pPr>
            <a:lvl3pPr marL="514227" indent="0">
              <a:buNone/>
              <a:defRPr sz="600"/>
            </a:lvl3pPr>
            <a:lvl4pPr marL="771342" indent="0">
              <a:buNone/>
              <a:defRPr sz="500"/>
            </a:lvl4pPr>
            <a:lvl5pPr marL="1028459" indent="0">
              <a:buNone/>
              <a:defRPr sz="500"/>
            </a:lvl5pPr>
            <a:lvl6pPr marL="1285573" indent="0">
              <a:buNone/>
              <a:defRPr sz="500"/>
            </a:lvl6pPr>
            <a:lvl7pPr marL="1542688" indent="0">
              <a:buNone/>
              <a:defRPr sz="500"/>
            </a:lvl7pPr>
            <a:lvl8pPr marL="1799803" indent="0">
              <a:buNone/>
              <a:defRPr sz="500"/>
            </a:lvl8pPr>
            <a:lvl9pPr marL="2056918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8AC8-B7C1-44AA-AF1A-A3DEA910B6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E385-173B-4423-B261-A8E3B75279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4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7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37" y="2271395"/>
            <a:ext cx="3459480" cy="268151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137" y="289933"/>
            <a:ext cx="3459480" cy="194691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14" indent="0">
              <a:buNone/>
              <a:defRPr sz="1600"/>
            </a:lvl2pPr>
            <a:lvl3pPr marL="514227" indent="0">
              <a:buNone/>
              <a:defRPr sz="1400"/>
            </a:lvl3pPr>
            <a:lvl4pPr marL="771342" indent="0">
              <a:buNone/>
              <a:defRPr sz="1100"/>
            </a:lvl4pPr>
            <a:lvl5pPr marL="1028459" indent="0">
              <a:buNone/>
              <a:defRPr sz="1100"/>
            </a:lvl5pPr>
            <a:lvl6pPr marL="1285573" indent="0">
              <a:buNone/>
              <a:defRPr sz="1100"/>
            </a:lvl6pPr>
            <a:lvl7pPr marL="1542688" indent="0">
              <a:buNone/>
              <a:defRPr sz="1100"/>
            </a:lvl7pPr>
            <a:lvl8pPr marL="1799803" indent="0">
              <a:buNone/>
              <a:defRPr sz="1100"/>
            </a:lvl8pPr>
            <a:lvl9pPr marL="2056918" indent="0">
              <a:buNone/>
              <a:defRPr sz="1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137" y="2539546"/>
            <a:ext cx="3459480" cy="380819"/>
          </a:xfrm>
        </p:spPr>
        <p:txBody>
          <a:bodyPr/>
          <a:lstStyle>
            <a:lvl1pPr marL="0" indent="0">
              <a:buNone/>
              <a:defRPr sz="800"/>
            </a:lvl1pPr>
            <a:lvl2pPr marL="257114" indent="0">
              <a:buNone/>
              <a:defRPr sz="700"/>
            </a:lvl2pPr>
            <a:lvl3pPr marL="514227" indent="0">
              <a:buNone/>
              <a:defRPr sz="600"/>
            </a:lvl3pPr>
            <a:lvl4pPr marL="771342" indent="0">
              <a:buNone/>
              <a:defRPr sz="500"/>
            </a:lvl4pPr>
            <a:lvl5pPr marL="1028459" indent="0">
              <a:buNone/>
              <a:defRPr sz="500"/>
            </a:lvl5pPr>
            <a:lvl6pPr marL="1285573" indent="0">
              <a:buNone/>
              <a:defRPr sz="500"/>
            </a:lvl6pPr>
            <a:lvl7pPr marL="1542688" indent="0">
              <a:buNone/>
              <a:defRPr sz="500"/>
            </a:lvl7pPr>
            <a:lvl8pPr marL="1799803" indent="0">
              <a:buNone/>
              <a:defRPr sz="500"/>
            </a:lvl8pPr>
            <a:lvl9pPr marL="2056918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3F9A-B818-4844-92B4-902A026BD8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84B3-37A6-4BEA-A3D9-960F73F0FB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770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88D9-9D3D-42B3-9D61-6435C47EDB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46E09-57BF-4831-8C9E-01A36DBD29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100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0206" y="129945"/>
            <a:ext cx="1297305" cy="27686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290" y="129945"/>
            <a:ext cx="3795818" cy="27686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F3B1-0CF0-45A2-A905-827B79DCA6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CC18-F0F9-46F5-A3D2-8C053C5417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7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288290" y="3017725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A6DD9-BB23-4DEA-ABD4-BF6FAE59B21F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0372" y="3017725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51376" y="3017725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7DE0-8D3B-4769-A12D-41605EB56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0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695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64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6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2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2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E3C1-9358-4474-A7D0-FA021927D9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4C48-B44A-4829-977F-28D15D23FB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2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A05D-82F4-4B03-8BF8-BF5FE31971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B1FD-CCBC-48CA-B15E-BF893E6C52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3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5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88290" y="129945"/>
            <a:ext cx="5189220" cy="5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307" tIns="25651" rIns="51307" bIns="256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8290" y="757147"/>
            <a:ext cx="5189220" cy="21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307" tIns="25651" rIns="51307" bIns="2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305" y="3007496"/>
            <a:ext cx="1345353" cy="172758"/>
          </a:xfrm>
          <a:prstGeom prst="rect">
            <a:avLst/>
          </a:prstGeom>
        </p:spPr>
        <p:txBody>
          <a:bodyPr vert="horz" lIns="51307" tIns="25651" rIns="51307" bIns="2565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2C1248-1EFE-410F-8A72-D267E386CF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97" y="3007496"/>
            <a:ext cx="1825837" cy="172758"/>
          </a:xfrm>
          <a:prstGeom prst="rect">
            <a:avLst/>
          </a:prstGeom>
        </p:spPr>
        <p:txBody>
          <a:bodyPr vert="horz" lIns="51307" tIns="25651" rIns="51307" bIns="2565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72" y="3007496"/>
            <a:ext cx="1345353" cy="172758"/>
          </a:xfrm>
          <a:prstGeom prst="rect">
            <a:avLst/>
          </a:prstGeom>
        </p:spPr>
        <p:txBody>
          <a:bodyPr vert="horz" lIns="51307" tIns="25651" rIns="51307" bIns="2565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701D8-FACE-422B-AA0D-8E9D802D4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5pPr>
      <a:lvl6pPr marL="25653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6pPr>
      <a:lvl7pPr marL="51306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7pPr>
      <a:lvl8pPr marL="76961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8pPr>
      <a:lvl9pPr marL="102615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9pPr>
    </p:titleStyle>
    <p:bodyStyle>
      <a:lvl1pPr marL="192407" indent="-19240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871" indent="-16033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1346" indent="-12826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7883" indent="-12826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20" indent="-12826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58" indent="-128267" algn="l" defTabSz="51306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96" indent="-128267" algn="l" defTabSz="51306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31" indent="-128267" algn="l" defTabSz="51306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71" indent="-128267" algn="l" defTabSz="51306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3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4" algn="l" defTabSz="513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069" algn="l" defTabSz="513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9612" algn="l" defTabSz="513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50" algn="l" defTabSz="513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90" algn="l" defTabSz="513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27" algn="l" defTabSz="513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66" algn="l" defTabSz="513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2303" algn="l" defTabSz="513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88290" y="129945"/>
            <a:ext cx="5189220" cy="5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319" tIns="25657" rIns="51319" bIns="256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8290" y="757146"/>
            <a:ext cx="5189220" cy="21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319" tIns="25657" rIns="51319" bIns="2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304" y="3007496"/>
            <a:ext cx="1345353" cy="172758"/>
          </a:xfrm>
          <a:prstGeom prst="rect">
            <a:avLst/>
          </a:prstGeom>
        </p:spPr>
        <p:txBody>
          <a:bodyPr vert="horz" lIns="51319" tIns="25657" rIns="51319" bIns="2565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1529">
              <a:defRPr/>
            </a:pPr>
            <a:fld id="{AD2C1248-1EFE-410F-8A72-D267E386C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529"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96" y="3007496"/>
            <a:ext cx="1825837" cy="172758"/>
          </a:xfrm>
          <a:prstGeom prst="rect">
            <a:avLst/>
          </a:prstGeom>
        </p:spPr>
        <p:txBody>
          <a:bodyPr vert="horz" lIns="51319" tIns="25657" rIns="51319" bIns="2565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152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71" y="3007496"/>
            <a:ext cx="1345353" cy="172758"/>
          </a:xfrm>
          <a:prstGeom prst="rect">
            <a:avLst/>
          </a:prstGeom>
        </p:spPr>
        <p:txBody>
          <a:bodyPr vert="horz" lIns="51319" tIns="25657" rIns="51319" bIns="2565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1529">
              <a:defRPr/>
            </a:pPr>
            <a:fld id="{93D701D8-FACE-422B-AA0D-8E9D802D48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529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5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5pPr>
      <a:lvl6pPr marL="25659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6pPr>
      <a:lvl7pPr marL="51318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7pPr>
      <a:lvl8pPr marL="76978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8pPr>
      <a:lvl9pPr marL="1026381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9pPr>
    </p:titleStyle>
    <p:bodyStyle>
      <a:lvl1pPr marL="192450" indent="-192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965" indent="-16037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1490" indent="-12829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8084" indent="-12829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4679" indent="-12829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1275" indent="-128296" algn="l" defTabSz="5131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7870" indent="-128296" algn="l" defTabSz="5131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4463" indent="-128296" algn="l" defTabSz="5131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1061" indent="-128296" algn="l" defTabSz="5131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31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592" algn="l" defTabSz="5131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184" algn="l" defTabSz="5131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9785" algn="l" defTabSz="5131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6381" algn="l" defTabSz="5131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2978" algn="l" defTabSz="5131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9573" algn="l" defTabSz="5131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6169" algn="l" defTabSz="5131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2764" algn="l" defTabSz="5131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88290" y="129945"/>
            <a:ext cx="5189220" cy="5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342" tIns="25669" rIns="51342" bIns="25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8290" y="757144"/>
            <a:ext cx="5189220" cy="21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342" tIns="25669" rIns="51342" bIns="25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302" y="3007496"/>
            <a:ext cx="1345353" cy="172758"/>
          </a:xfrm>
          <a:prstGeom prst="rect">
            <a:avLst/>
          </a:prstGeom>
        </p:spPr>
        <p:txBody>
          <a:bodyPr vert="horz" lIns="51342" tIns="25669" rIns="51342" bIns="2566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1939">
              <a:defRPr/>
            </a:pPr>
            <a:fld id="{AD2C1248-1EFE-410F-8A72-D267E386C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939"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94" y="3007496"/>
            <a:ext cx="1825837" cy="172758"/>
          </a:xfrm>
          <a:prstGeom prst="rect">
            <a:avLst/>
          </a:prstGeom>
        </p:spPr>
        <p:txBody>
          <a:bodyPr vert="horz" lIns="51342" tIns="25669" rIns="51342" bIns="2566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193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69" y="3007496"/>
            <a:ext cx="1345353" cy="172758"/>
          </a:xfrm>
          <a:prstGeom prst="rect">
            <a:avLst/>
          </a:prstGeom>
        </p:spPr>
        <p:txBody>
          <a:bodyPr vert="horz" lIns="51342" tIns="25669" rIns="51342" bIns="2566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1939">
              <a:defRPr/>
            </a:pPr>
            <a:fld id="{93D701D8-FACE-422B-AA0D-8E9D802D48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939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4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5pPr>
      <a:lvl6pPr marL="256708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6pPr>
      <a:lvl7pPr marL="5134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7pPr>
      <a:lvl8pPr marL="770131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8pPr>
      <a:lvl9pPr marL="102684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9pPr>
    </p:titleStyle>
    <p:bodyStyle>
      <a:lvl1pPr marL="192536" indent="-19253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153" indent="-16044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1778" indent="-12835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8488" indent="-12835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5197" indent="-12835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1909" indent="-128354" algn="l" defTabSz="513415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8620" indent="-128354" algn="l" defTabSz="513415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5328" indent="-128354" algn="l" defTabSz="513415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2041" indent="-128354" algn="l" defTabSz="513415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341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708" algn="l" defTabSz="51341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415" algn="l" defTabSz="51341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131" algn="l" defTabSz="51341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6842" algn="l" defTabSz="51341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3554" algn="l" defTabSz="51341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0265" algn="l" defTabSz="51341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6976" algn="l" defTabSz="51341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3686" algn="l" defTabSz="51341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88290" y="129945"/>
            <a:ext cx="5189220" cy="5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377" tIns="25687" rIns="51377" bIns="2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8290" y="757141"/>
            <a:ext cx="5189220" cy="21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377" tIns="25687" rIns="51377" bIns="2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299" y="3007496"/>
            <a:ext cx="1345353" cy="172758"/>
          </a:xfrm>
          <a:prstGeom prst="rect">
            <a:avLst/>
          </a:prstGeom>
        </p:spPr>
        <p:txBody>
          <a:bodyPr vert="horz" lIns="51377" tIns="25687" rIns="51377" bIns="2568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2554">
              <a:defRPr/>
            </a:pPr>
            <a:fld id="{AD2C1248-1EFE-410F-8A72-D267E386C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554"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91" y="3007496"/>
            <a:ext cx="1825837" cy="172758"/>
          </a:xfrm>
          <a:prstGeom prst="rect">
            <a:avLst/>
          </a:prstGeom>
        </p:spPr>
        <p:txBody>
          <a:bodyPr vert="horz" lIns="51377" tIns="25687" rIns="51377" bIns="2568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2554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66" y="3007496"/>
            <a:ext cx="1345353" cy="172758"/>
          </a:xfrm>
          <a:prstGeom prst="rect">
            <a:avLst/>
          </a:prstGeom>
        </p:spPr>
        <p:txBody>
          <a:bodyPr vert="horz" lIns="51377" tIns="25687" rIns="51377" bIns="2568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2554">
              <a:defRPr/>
            </a:pPr>
            <a:fld id="{93D701D8-FACE-422B-AA0D-8E9D802D48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554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4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5pPr>
      <a:lvl6pPr marL="25688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6pPr>
      <a:lvl7pPr marL="51376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7pPr>
      <a:lvl8pPr marL="77065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8pPr>
      <a:lvl9pPr marL="102753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9pPr>
    </p:titleStyle>
    <p:bodyStyle>
      <a:lvl1pPr marL="192665" indent="-19266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435" indent="-16055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10" indent="-12844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9094" indent="-128441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5976" indent="-128441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2860" indent="-128441" algn="l" defTabSz="513763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9745" indent="-128441" algn="l" defTabSz="513763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6627" indent="-128441" algn="l" defTabSz="513763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3513" indent="-128441" algn="l" defTabSz="513763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376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882" algn="l" defTabSz="51376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763" algn="l" defTabSz="51376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650" algn="l" defTabSz="51376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535" algn="l" defTabSz="51376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419" algn="l" defTabSz="51376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303" algn="l" defTabSz="51376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187" algn="l" defTabSz="51376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070" algn="l" defTabSz="51376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88290" y="129945"/>
            <a:ext cx="5189220" cy="5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23" tIns="25710" rIns="51423" bIns="2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8290" y="757137"/>
            <a:ext cx="5189220" cy="21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23" tIns="25710" rIns="51423" bIns="2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295" y="3007496"/>
            <a:ext cx="1345353" cy="172758"/>
          </a:xfrm>
          <a:prstGeom prst="rect">
            <a:avLst/>
          </a:prstGeom>
        </p:spPr>
        <p:txBody>
          <a:bodyPr vert="horz" lIns="51423" tIns="25710" rIns="51423" bIns="2571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3374">
              <a:defRPr/>
            </a:pPr>
            <a:fld id="{AD2C1248-1EFE-410F-8A72-D267E386C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374">
                <a:defRPr/>
              </a:pPr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87" y="3007496"/>
            <a:ext cx="1825837" cy="172758"/>
          </a:xfrm>
          <a:prstGeom prst="rect">
            <a:avLst/>
          </a:prstGeom>
        </p:spPr>
        <p:txBody>
          <a:bodyPr vert="horz" lIns="51423" tIns="25710" rIns="51423" bIns="2571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3374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62" y="3007496"/>
            <a:ext cx="1345353" cy="172758"/>
          </a:xfrm>
          <a:prstGeom prst="rect">
            <a:avLst/>
          </a:prstGeom>
        </p:spPr>
        <p:txBody>
          <a:bodyPr vert="horz" lIns="51423" tIns="25710" rIns="51423" bIns="2571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3374">
              <a:defRPr/>
            </a:pPr>
            <a:fld id="{93D701D8-FACE-422B-AA0D-8E9D802D48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374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0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5pPr>
      <a:lvl6pPr marL="25711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6pPr>
      <a:lvl7pPr marL="51422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7pPr>
      <a:lvl8pPr marL="77134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8pPr>
      <a:lvl9pPr marL="102845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9pPr>
    </p:titleStyle>
    <p:bodyStyle>
      <a:lvl1pPr marL="192837" indent="-19283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11" indent="-16069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7" indent="-12855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9902" indent="-12855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016" indent="-12855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130" indent="-128557" algn="l" defTabSz="51422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245" indent="-128557" algn="l" defTabSz="51422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359" indent="-128557" algn="l" defTabSz="51422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476" indent="-128557" algn="l" defTabSz="51422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22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14" algn="l" defTabSz="51422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27" algn="l" defTabSz="51422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342" algn="l" defTabSz="51422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59" algn="l" defTabSz="51422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573" algn="l" defTabSz="51422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688" algn="l" defTabSz="51422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803" algn="l" defTabSz="51422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918" algn="l" defTabSz="51422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58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2;&#1040;&#1052;&#1040;\&#1079;&#1074;&#1091;&#1082;\mult_ef.mp3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9" y="1552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29553" y="1663970"/>
            <a:ext cx="2539148" cy="568055"/>
          </a:xfrm>
          <a:prstGeom prst="rect">
            <a:avLst/>
          </a:prstGeom>
        </p:spPr>
        <p:txBody>
          <a:bodyPr vert="horz" wrap="square" lIns="0" tIns="13921" rIns="0" bIns="0" rtlCol="0">
            <a:spAutoFit/>
          </a:bodyPr>
          <a:lstStyle/>
          <a:p>
            <a:pPr marL="12655" marR="5065">
              <a:spcBef>
                <a:spcPts val="340"/>
              </a:spcBef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Антонимы 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14330" y="1546225"/>
            <a:ext cx="344044" cy="106681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301"/>
          </a:xfrm>
          <a:prstGeom prst="rect">
            <a:avLst/>
          </a:prstGeom>
        </p:spPr>
        <p:txBody>
          <a:bodyPr vert="horz" wrap="square" lIns="0" tIns="1581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711700" y="556647"/>
            <a:ext cx="542594" cy="227578"/>
          </a:xfrm>
          <a:prstGeom prst="rect">
            <a:avLst/>
          </a:prstGeom>
        </p:spPr>
        <p:txBody>
          <a:bodyPr vert="horz" wrap="square" lIns="0" tIns="12017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5" y="223265"/>
            <a:ext cx="2961727" cy="537939"/>
          </a:xfrm>
          <a:prstGeom prst="rect">
            <a:avLst/>
          </a:prstGeom>
        </p:spPr>
        <p:txBody>
          <a:bodyPr vert="horz" wrap="square" lIns="0" tIns="1457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70" defTabSz="912420">
              <a:spcBef>
                <a:spcPts val="114"/>
              </a:spcBef>
              <a:defRPr/>
            </a:pPr>
            <a:r>
              <a:rPr lang="ru-RU" kern="0" spc="-5">
                <a:solidFill>
                  <a:sysClr val="window" lastClr="FFFFFF"/>
                </a:solidFill>
              </a:rPr>
              <a:t>Русский</a:t>
            </a:r>
            <a:r>
              <a:rPr lang="ru-RU" kern="0" spc="-55">
                <a:solidFill>
                  <a:sysClr val="window" lastClr="FFFFFF"/>
                </a:solidFill>
              </a:rPr>
              <a:t> </a:t>
            </a:r>
            <a:r>
              <a:rPr lang="ru-RU" kern="0" spc="10">
                <a:solidFill>
                  <a:sysClr val="window" lastClr="FFFFFF"/>
                </a:solidFill>
              </a:rPr>
              <a:t>язык</a:t>
            </a:r>
            <a:endParaRPr lang="ru-RU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83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88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88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91" y="1333826"/>
            <a:ext cx="944562" cy="96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846" y="1817043"/>
            <a:ext cx="1053813" cy="98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139700" y="708025"/>
            <a:ext cx="2362200" cy="1359324"/>
          </a:xfrm>
          <a:prstGeom prst="cloudCallout">
            <a:avLst>
              <a:gd name="adj1" fmla="val -2048"/>
              <a:gd name="adj2" fmla="val 18514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298" tIns="25639" rIns="51298" bIns="25639" anchor="t" anchorCtr="0">
            <a:noAutofit/>
          </a:bodyPr>
          <a:lstStyle/>
          <a:p>
            <a:pPr algn="ctr">
              <a:buClr>
                <a:schemeClr val="dk2"/>
              </a:buClr>
              <a:buSzPts val="2400"/>
            </a:pPr>
            <a:r>
              <a:rPr lang="en-US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14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нам</a:t>
            </a:r>
            <a:r>
              <a:rPr lang="en-US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14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тобой</a:t>
            </a:r>
            <a:r>
              <a:rPr lang="en-US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пришёл</a:t>
            </a:r>
            <a:r>
              <a:rPr lang="en-US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черёд</a:t>
            </a:r>
            <a:r>
              <a:rPr lang="en-US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Сыграть</a:t>
            </a:r>
            <a:r>
              <a:rPr lang="en-US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4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игру</a:t>
            </a:r>
            <a:r>
              <a:rPr lang="en-US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14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Наоборот</a:t>
            </a:r>
            <a:r>
              <a:rPr lang="en-US" sz="1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2578100" y="555625"/>
            <a:ext cx="3530551" cy="56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98" tIns="25639" rIns="51298" bIns="25639" anchor="t" anchorCtr="0">
            <a:noAutofit/>
          </a:bodyPr>
          <a:lstStyle/>
          <a:p>
            <a:pPr>
              <a:buClr>
                <a:schemeClr val="dk2"/>
              </a:buClr>
              <a:buSzPts val="2400"/>
            </a:pPr>
            <a:r>
              <a:rPr lang="en-US" sz="14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Скажу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я </a:t>
            </a:r>
            <a:r>
              <a:rPr lang="en-US" sz="14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слово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хорошо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 </a:t>
            </a:r>
            <a:r>
              <a:rPr lang="en-US" sz="14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ты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ответишь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	</a:t>
            </a:r>
            <a:b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111" name="Google Shape;111;p16"/>
          <p:cNvSpPr txBox="1"/>
          <p:nvPr/>
        </p:nvSpPr>
        <p:spPr>
          <a:xfrm>
            <a:off x="2578100" y="1012825"/>
            <a:ext cx="2997015" cy="38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98" tIns="25639" rIns="51298" bIns="25639" anchor="t" anchorCtr="0">
            <a:noAutofit/>
          </a:bodyPr>
          <a:lstStyle/>
          <a:p>
            <a:pPr>
              <a:buClr>
                <a:schemeClr val="dk2"/>
              </a:buClr>
              <a:buSzPts val="2400"/>
            </a:pPr>
            <a:r>
              <a:rPr lang="en-US" sz="14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Скажу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я </a:t>
            </a:r>
            <a:r>
              <a:rPr lang="en-US" sz="14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слово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великан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 </a:t>
            </a:r>
            <a:r>
              <a:rPr lang="en-US" sz="14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ты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ответишь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p:sp>
        <p:nvSpPr>
          <p:cNvPr id="112" name="Google Shape;112;p16"/>
          <p:cNvSpPr txBox="1"/>
          <p:nvPr/>
        </p:nvSpPr>
        <p:spPr>
          <a:xfrm>
            <a:off x="2578100" y="1470025"/>
            <a:ext cx="3178197" cy="38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98" tIns="25639" rIns="51298" bIns="25639" anchor="t" anchorCtr="0">
            <a:noAutofit/>
          </a:bodyPr>
          <a:lstStyle/>
          <a:p>
            <a:pPr>
              <a:buClr>
                <a:schemeClr val="dk2"/>
              </a:buClr>
              <a:buSzPts val="2400"/>
            </a:pPr>
            <a:r>
              <a:rPr lang="en-US" sz="14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Скажу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я </a:t>
            </a:r>
            <a:r>
              <a:rPr lang="en-US" sz="14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слово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потолок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 </a:t>
            </a:r>
            <a:r>
              <a:rPr lang="en-US" sz="14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ты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ответишь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</p:txBody>
      </p:sp>
      <p:sp>
        <p:nvSpPr>
          <p:cNvPr id="113" name="Google Shape;113;p16"/>
          <p:cNvSpPr txBox="1"/>
          <p:nvPr/>
        </p:nvSpPr>
        <p:spPr>
          <a:xfrm>
            <a:off x="2578100" y="1927225"/>
            <a:ext cx="2469484" cy="38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98" tIns="25639" rIns="51298" bIns="25639" anchor="t" anchorCtr="0">
            <a:noAutofit/>
          </a:bodyPr>
          <a:lstStyle/>
          <a:p>
            <a:pPr>
              <a:buClr>
                <a:schemeClr val="dk2"/>
              </a:buClr>
              <a:buSzPts val="2400"/>
            </a:pPr>
            <a:r>
              <a:rPr lang="en-US" sz="14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Скажу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я </a:t>
            </a:r>
            <a:r>
              <a:rPr lang="en-US" sz="14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слово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потерял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14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скажешь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ты</a:t>
            </a:r>
            <a:r>
              <a:rPr lang="en-US" sz="1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p:sp>
        <p:nvSpPr>
          <p:cNvPr id="114" name="Google Shape;114;p16"/>
          <p:cNvSpPr txBox="1"/>
          <p:nvPr/>
        </p:nvSpPr>
        <p:spPr>
          <a:xfrm>
            <a:off x="4025900" y="784225"/>
            <a:ext cx="952959" cy="21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98" tIns="25639" rIns="51298" bIns="25639" anchor="t" anchorCtr="0">
            <a:noAutofit/>
          </a:bodyPr>
          <a:lstStyle/>
          <a:p>
            <a:pPr>
              <a:buClr>
                <a:srgbClr val="CC3300"/>
              </a:buClr>
              <a:buSzPts val="2400"/>
            </a:pP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плохо</a:t>
            </a:r>
            <a:r>
              <a:rPr lang="en-US" sz="1400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15" name="Google Shape;115;p16"/>
          <p:cNvSpPr txBox="1"/>
          <p:nvPr/>
        </p:nvSpPr>
        <p:spPr>
          <a:xfrm>
            <a:off x="4025900" y="1241425"/>
            <a:ext cx="908914" cy="21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98" tIns="25639" rIns="51298" bIns="25639" anchor="t" anchorCtr="0">
            <a:noAutofit/>
          </a:bodyPr>
          <a:lstStyle/>
          <a:p>
            <a:pPr>
              <a:buClr>
                <a:srgbClr val="CC3300"/>
              </a:buClr>
              <a:buSzPts val="2400"/>
            </a:pP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кроха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4025900" y="1698625"/>
            <a:ext cx="930936" cy="21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98" tIns="25639" rIns="51298" bIns="25639" anchor="t" anchorCtr="0">
            <a:noAutofit/>
          </a:bodyPr>
          <a:lstStyle/>
          <a:p>
            <a:pPr>
              <a:buClr>
                <a:srgbClr val="CC3300"/>
              </a:buClr>
              <a:buSzPts val="2400"/>
            </a:pP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пол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3949700" y="2155825"/>
            <a:ext cx="1045051" cy="21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98" tIns="25639" rIns="51298" bIns="25639" anchor="t" anchorCtr="0">
            <a:noAutofit/>
          </a:bodyPr>
          <a:lstStyle/>
          <a:p>
            <a:pPr>
              <a:buClr>
                <a:srgbClr val="CC3300"/>
              </a:buClr>
              <a:buSzPts val="2400"/>
            </a:pP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нашёл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12" descr="Грустный клоун громко плачет,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762261"/>
            <a:ext cx="795659" cy="110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Грустный клоун громко плачет,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6" y="2003425"/>
            <a:ext cx="682440" cy="90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459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604"/>
            <a:ext cx="58293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31" tIns="45569" rIns="91131" bIns="45569" spcCol="0"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1016015"/>
            <a:ext cx="179236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C:\Documents and Settings\Кирилл\Рабочий стол\Рабочий стол\МАМА\Антонимы\0_2a4ac_97e09054_L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10" y="250825"/>
            <a:ext cx="1805817" cy="220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500" y="327031"/>
            <a:ext cx="3124200" cy="584471"/>
          </a:xfrm>
          <a:prstGeom prst="rect">
            <a:avLst/>
          </a:prstGeom>
          <a:noFill/>
        </p:spPr>
        <p:txBody>
          <a:bodyPr wrap="square" lIns="91131" tIns="45569" rIns="91131" bIns="45569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Длинный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сарафан для Маши,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Чтоб была всех в мире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краше.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5301" y="2460631"/>
            <a:ext cx="2971800" cy="615248"/>
          </a:xfrm>
          <a:prstGeom prst="rect">
            <a:avLst/>
          </a:prstGeom>
          <a:noFill/>
        </p:spPr>
        <p:txBody>
          <a:bodyPr wrap="square" lIns="91131" tIns="45569" rIns="91131" bIns="45569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для Алёнки,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Маленькой её сестрёнке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6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604"/>
            <a:ext cx="58293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31" tIns="45569" rIns="91131" bIns="45569" spcCol="0"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500" y="450784"/>
            <a:ext cx="3572073" cy="790467"/>
          </a:xfrm>
          <a:prstGeom prst="rect">
            <a:avLst/>
          </a:prstGeom>
          <a:noFill/>
        </p:spPr>
        <p:txBody>
          <a:bodyPr wrap="square" lIns="51307" tIns="25651" rIns="51307" bIns="2565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Вышел в поле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храбрый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рыцарь, Может он с любым сразиться!</a:t>
            </a: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0" y="1089025"/>
            <a:ext cx="13049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403226"/>
            <a:ext cx="1447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67050" y="2384433"/>
            <a:ext cx="2711450" cy="584471"/>
          </a:xfrm>
          <a:prstGeom prst="rect">
            <a:avLst/>
          </a:prstGeom>
          <a:noFill/>
        </p:spPr>
        <p:txBody>
          <a:bodyPr wrap="square" lIns="91131" tIns="45569" rIns="91131" bIns="45569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трусливого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зайчонка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Напугает и девчонка!</a:t>
            </a:r>
          </a:p>
        </p:txBody>
      </p:sp>
    </p:spTree>
    <p:extLst>
      <p:ext uri="{BB962C8B-B14F-4D97-AF65-F5344CB8AC3E}">
        <p14:creationId xmlns:p14="http://schemas.microsoft.com/office/powerpoint/2010/main" val="36772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604"/>
            <a:ext cx="58293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31" tIns="45569" rIns="91131" bIns="45569" spcCol="0" rtlCol="0" anchor="ctr"/>
          <a:lstStyle/>
          <a:p>
            <a:pPr algn="ctr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6" y="1304925"/>
            <a:ext cx="265747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:\Documents and Settings\Кирилл\Рабочий стол\Рабочий стол\МАМА\анимация\глп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" y="67601"/>
            <a:ext cx="1201208" cy="70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1012828"/>
            <a:ext cx="15541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1933575"/>
            <a:ext cx="1566862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90" y="1838325"/>
            <a:ext cx="13049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 descr="https://www.1000listnik.ru/wp-content/uploads/2016/03/per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212721"/>
            <a:ext cx="914400" cy="70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7100" y="193510"/>
            <a:ext cx="3505200" cy="1242571"/>
          </a:xfrm>
          <a:prstGeom prst="rect">
            <a:avLst/>
          </a:prstGeom>
          <a:noFill/>
        </p:spPr>
        <p:txBody>
          <a:bodyPr wrap="square" lIns="91131" tIns="45569" rIns="91131" bIns="45569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Любопытный карапуз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Изучал продуктов вкус,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из всех запомнил только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Сладкий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торт и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перец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горький.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604"/>
            <a:ext cx="58293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31" tIns="45569" rIns="91131" bIns="45569" spcCol="0"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9700" y="193496"/>
            <a:ext cx="5626100" cy="1096948"/>
          </a:xfrm>
          <a:prstGeom prst="rect">
            <a:avLst/>
          </a:prstGeom>
          <a:noFill/>
        </p:spPr>
        <p:txBody>
          <a:bodyPr wrap="square" lIns="91131" tIns="45569" rIns="91131" bIns="45569" numCol="2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Грязному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автомобилю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машины 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преградили,</a:t>
            </a:r>
          </a:p>
          <a:p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Чистым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здесь </a:t>
            </a: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зелёный свет!</a:t>
            </a: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Остальным дороги </a:t>
            </a: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нет!»</a:t>
            </a:r>
          </a:p>
        </p:txBody>
      </p:sp>
      <p:pic>
        <p:nvPicPr>
          <p:cNvPr id="10" name="Picture 2" descr="C:\Documents and Settings\Кирилл\Рабочий стол\МАМА\Антонимы\88cb7ce1c0a24b10-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" y="1623927"/>
            <a:ext cx="2185088" cy="151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643077"/>
            <a:ext cx="19050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01739"/>
            <a:ext cx="5969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611120" y="1214333"/>
            <a:ext cx="576580" cy="1322492"/>
            <a:chOff x="4143372" y="353392"/>
            <a:chExt cx="914400" cy="2795105"/>
          </a:xfrm>
        </p:grpSpPr>
        <p:sp>
          <p:nvSpPr>
            <p:cNvPr id="14" name="Овал 13"/>
            <p:cNvSpPr/>
            <p:nvPr/>
          </p:nvSpPr>
          <p:spPr>
            <a:xfrm>
              <a:off x="4143372" y="353392"/>
              <a:ext cx="914400" cy="91440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143372" y="1267795"/>
              <a:ext cx="914400" cy="91440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143372" y="2234094"/>
              <a:ext cx="914400" cy="914403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2038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765771" y="-17898"/>
            <a:ext cx="4271296" cy="4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95" tIns="25645" rIns="51295" bIns="256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теперь поиграем!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765771" y="338011"/>
            <a:ext cx="4355381" cy="46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95" tIns="25645" rIns="51295" bIns="256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«Закончи предложение»</a:t>
            </a:r>
          </a:p>
        </p:txBody>
      </p:sp>
      <p:pic>
        <p:nvPicPr>
          <p:cNvPr id="32772" name="Picture 2" descr="C:\Documents and Settings\Кирилл\Рабочий стол\МАМА\Антонимы\slon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311"/>
            <a:ext cx="3263900" cy="183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Documents and Settings\Кирилл\Рабочий стол\МАМА\Антонимы\mysh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82" y="1922471"/>
            <a:ext cx="1458316" cy="118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0891" y="676013"/>
            <a:ext cx="2792809" cy="759677"/>
          </a:xfrm>
          <a:prstGeom prst="rect">
            <a:avLst/>
          </a:prstGeom>
          <a:noFill/>
        </p:spPr>
        <p:txBody>
          <a:bodyPr lIns="51295" tIns="25645" rIns="51295" bIns="25645">
            <a:spAutoFit/>
          </a:bodyPr>
          <a:lstStyle/>
          <a:p>
            <a:pPr>
              <a:defRPr/>
            </a:pPr>
            <a:r>
              <a:rPr lang="ru-RU" sz="23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Слон </a:t>
            </a:r>
            <a:r>
              <a:rPr lang="ru-RU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большой,</a:t>
            </a:r>
          </a:p>
          <a:p>
            <a:pPr>
              <a:defRPr/>
            </a:pPr>
            <a:r>
              <a:rPr lang="ru-RU" sz="23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мышка…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25900" y="1012825"/>
            <a:ext cx="1981994" cy="4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95" tIns="25645" rIns="51295" bIns="2564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маленькая.</a:t>
            </a:r>
          </a:p>
        </p:txBody>
      </p:sp>
    </p:spTree>
    <p:extLst>
      <p:ext uri="{BB962C8B-B14F-4D97-AF65-F5344CB8AC3E}">
        <p14:creationId xmlns:p14="http://schemas.microsoft.com/office/powerpoint/2010/main" val="379251988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Кирилл\Рабочий стол\МАМА\детские сады,фото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6" y="936624"/>
            <a:ext cx="2466481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Documents and Settings\Кирилл\Рабочий стол\МАМА\детские сады,фото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91" y="936624"/>
            <a:ext cx="2654670" cy="222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9709" y="2"/>
            <a:ext cx="3950591" cy="759713"/>
          </a:xfrm>
          <a:prstGeom prst="rect">
            <a:avLst/>
          </a:prstGeom>
          <a:noFill/>
        </p:spPr>
        <p:txBody>
          <a:bodyPr wrap="square" lIns="51330" tIns="25663" rIns="51330" bIns="25663">
            <a:spAutoFit/>
          </a:bodyPr>
          <a:lstStyle/>
          <a:p>
            <a:pPr defTabSz="513415">
              <a:defRPr/>
            </a:pPr>
            <a:r>
              <a:rPr lang="ru-RU" sz="23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Зимой погода </a:t>
            </a:r>
            <a:r>
              <a:rPr lang="ru-RU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холодная,</a:t>
            </a:r>
          </a:p>
          <a:p>
            <a:pPr defTabSz="513415">
              <a:defRPr/>
            </a:pPr>
            <a:r>
              <a:rPr lang="ru-RU" sz="23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3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летом  …</a:t>
            </a:r>
            <a:endParaRPr lang="ru-RU" sz="2300" b="1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53601" y="327025"/>
            <a:ext cx="1291299" cy="40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330" tIns="25663" rIns="51330" bIns="2566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51341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тёплая.</a:t>
            </a:r>
          </a:p>
        </p:txBody>
      </p:sp>
    </p:spTree>
    <p:extLst>
      <p:ext uri="{BB962C8B-B14F-4D97-AF65-F5344CB8AC3E}">
        <p14:creationId xmlns:p14="http://schemas.microsoft.com/office/powerpoint/2010/main" val="21422625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Кирилл\Рабочий стол\МАМА\Антонимы\leon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2" y="936625"/>
            <a:ext cx="2868886" cy="22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Documents and Settings\Кирилл\Рабочий стол\МАМА\Антонимы\73ce53f841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20" y="936624"/>
            <a:ext cx="1740080" cy="22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4649" y="101406"/>
            <a:ext cx="1984056" cy="759750"/>
          </a:xfrm>
          <a:prstGeom prst="rect">
            <a:avLst/>
          </a:prstGeom>
          <a:noFill/>
        </p:spPr>
        <p:txBody>
          <a:bodyPr wrap="none" lIns="51365" tIns="25681" rIns="51365" bIns="25681">
            <a:spAutoFit/>
          </a:bodyPr>
          <a:lstStyle/>
          <a:p>
            <a:pPr defTabSz="513763">
              <a:defRPr/>
            </a:pPr>
            <a:r>
              <a:rPr lang="ru-RU" sz="23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 </a:t>
            </a:r>
            <a:r>
              <a:rPr lang="ru-RU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смелый,</a:t>
            </a:r>
          </a:p>
          <a:p>
            <a:pPr defTabSz="513763">
              <a:defRPr/>
            </a:pPr>
            <a:r>
              <a:rPr lang="ru-RU" sz="23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заяц…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82900" y="454618"/>
            <a:ext cx="2066078" cy="40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365" tIns="25681" rIns="51365" bIns="2568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5137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трусливый.</a:t>
            </a:r>
          </a:p>
        </p:txBody>
      </p:sp>
    </p:spTree>
    <p:extLst>
      <p:ext uri="{BB962C8B-B14F-4D97-AF65-F5344CB8AC3E}">
        <p14:creationId xmlns:p14="http://schemas.microsoft.com/office/powerpoint/2010/main" val="19005380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Кирилл\Рабочий стол\МАМА\Антонимы\16ca7fdc3b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7" y="936625"/>
            <a:ext cx="2068704" cy="21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Documents and Settings\Кирилл\Рабочий стол\МАМА\Антонимы\a103ac48739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19" y="1326438"/>
            <a:ext cx="1894482" cy="159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1813" y="169005"/>
            <a:ext cx="2493509" cy="759796"/>
          </a:xfrm>
          <a:prstGeom prst="rect">
            <a:avLst/>
          </a:prstGeom>
          <a:noFill/>
        </p:spPr>
        <p:txBody>
          <a:bodyPr lIns="51411" tIns="25704" rIns="51411" bIns="25704">
            <a:spAutoFit/>
          </a:bodyPr>
          <a:lstStyle/>
          <a:p>
            <a:pPr defTabSz="514227">
              <a:defRPr/>
            </a:pPr>
            <a:r>
              <a:rPr lang="ru-RU" sz="23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жидкое,</a:t>
            </a:r>
          </a:p>
          <a:p>
            <a:pPr defTabSz="514227">
              <a:defRPr/>
            </a:pPr>
            <a:r>
              <a:rPr lang="ru-RU" sz="23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сметана…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29063" y="530772"/>
            <a:ext cx="1230237" cy="40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1" tIns="25704" rIns="51411" bIns="2570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51422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3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густая.</a:t>
            </a:r>
            <a:r>
              <a:rPr lang="ru-RU" altLang="ru-RU" sz="2300" b="1" dirty="0" smtClean="0">
                <a:solidFill>
                  <a:srgbClr val="FF0000"/>
                </a:solidFill>
              </a:rPr>
              <a:t> </a:t>
            </a:r>
            <a:endParaRPr lang="ru-RU" altLang="ru-RU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63793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Кирилл\Рабочий стол\МАМА\анимация\In the garden\g017835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6" y="1250625"/>
            <a:ext cx="2738324" cy="18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Documents and Settings\Кирилл\Рабочий стол\МАМА\анимация\In the garden\g017840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62" y="1546225"/>
            <a:ext cx="2027057" cy="149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6314" y="135203"/>
            <a:ext cx="3423444" cy="759808"/>
          </a:xfrm>
          <a:prstGeom prst="rect">
            <a:avLst/>
          </a:prstGeom>
          <a:noFill/>
        </p:spPr>
        <p:txBody>
          <a:bodyPr lIns="51423" tIns="25710" rIns="51423" bIns="25710">
            <a:spAutoFit/>
          </a:bodyPr>
          <a:lstStyle/>
          <a:p>
            <a:pPr>
              <a:defRPr/>
            </a:pP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Работать </a:t>
            </a:r>
            <a:r>
              <a:rPr lang="ru-RU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трудно,</a:t>
            </a:r>
          </a:p>
          <a:p>
            <a:pPr>
              <a:defRPr/>
            </a:pP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отдыхать…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49005" y="470026"/>
            <a:ext cx="1486495" cy="40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0" rIns="51423" bIns="257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легко.</a:t>
            </a:r>
          </a:p>
        </p:txBody>
      </p:sp>
      <p:pic>
        <p:nvPicPr>
          <p:cNvPr id="7" name="mult_e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1" y="67601"/>
            <a:ext cx="192193" cy="1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124027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25762" y="152975"/>
            <a:ext cx="129539" cy="246806"/>
          </a:xfrm>
          <a:prstGeom prst="rect">
            <a:avLst/>
          </a:prstGeom>
        </p:spPr>
        <p:txBody>
          <a:bodyPr vert="horz" wrap="square" lIns="0" tIns="15819" rIns="0" bIns="0" rtlCol="0">
            <a:spAutoFit/>
          </a:bodyPr>
          <a:lstStyle/>
          <a:p>
            <a:pPr marL="12655">
              <a:spcBef>
                <a:spcPts val="125"/>
              </a:spcBef>
            </a:pPr>
            <a:r>
              <a:rPr sz="1500" spc="10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7900" y="681809"/>
            <a:ext cx="4800600" cy="1859438"/>
          </a:xfrm>
          <a:prstGeom prst="rect">
            <a:avLst/>
          </a:prstGeom>
        </p:spPr>
        <p:txBody>
          <a:bodyPr vert="horz" wrap="square" lIns="0" tIns="12655" rIns="0" bIns="0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познакомитесь с понятием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антонимы;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научитесь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практическом материале  различать группы слов.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3424942" cy="324388"/>
          </a:xfrm>
          <a:prstGeom prst="rect">
            <a:avLst/>
          </a:prstGeom>
        </p:spPr>
        <p:txBody>
          <a:bodyPr vert="horz" wrap="square" lIns="0" tIns="16451" rIns="0" bIns="0" rtlCol="0">
            <a:spAutoFit/>
          </a:bodyPr>
          <a:lstStyle/>
          <a:p>
            <a:pPr marL="12655">
              <a:spcBef>
                <a:spcPts val="130"/>
              </a:spcBef>
            </a:pPr>
            <a:r>
              <a:rPr lang="ru-RU" dirty="0" smtClean="0"/>
              <a:t>СЕГОДНЯ НА </a:t>
            </a:r>
            <a:r>
              <a:rPr lang="ru-RU" dirty="0" smtClean="0"/>
              <a:t>УРОКЕ</a:t>
            </a:r>
            <a:r>
              <a:rPr lang="ru-RU" spc="5" dirty="0" smtClean="0"/>
              <a:t>:</a:t>
            </a:r>
            <a:endParaRPr lang="ru-RU" spc="5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41450" y="3595713"/>
            <a:ext cx="2882900" cy="369027"/>
          </a:xfrm>
          <a:prstGeom prst="rect">
            <a:avLst/>
          </a:prstGeom>
        </p:spPr>
        <p:txBody>
          <a:bodyPr lIns="91131" tIns="45569" rIns="91131" bIns="45569">
            <a:spAutoFit/>
          </a:bodyPr>
          <a:lstStyle/>
          <a:p>
            <a:endParaRPr lang="ru-RU" altLang="ru-RU" i="1" dirty="0">
              <a:latin typeface="Times New Roman" pitchFamily="18" charset="0"/>
            </a:endParaRPr>
          </a:p>
        </p:txBody>
      </p:sp>
      <p:pic>
        <p:nvPicPr>
          <p:cNvPr id="8" name="Picture 3" descr="C:\Users\Администратор\AppData\Local\Microsoft\Windows\Temporary Internet Files\Content.IE5\PG2X6SPA\MC900438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5915" y="708026"/>
            <a:ext cx="733115" cy="437327"/>
          </a:xfrm>
          <a:prstGeom prst="rect">
            <a:avLst/>
          </a:prstGeom>
          <a:noFill/>
        </p:spPr>
      </p:pic>
      <p:pic>
        <p:nvPicPr>
          <p:cNvPr id="9" name="Picture 3" descr="C:\Users\Администратор\AppData\Local\Microsoft\Windows\Temporary Internet Files\Content.IE5\PG2X6SPA\MC900438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5915" y="1393825"/>
            <a:ext cx="733115" cy="437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081103" y="-53975"/>
            <a:ext cx="3905929" cy="48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307" tIns="25651" rIns="51307" bIns="2565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51318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Отгадай загадки:</a:t>
            </a:r>
          </a:p>
        </p:txBody>
      </p:sp>
      <p:pic>
        <p:nvPicPr>
          <p:cNvPr id="8194" name="Picture 2" descr="C:\Documents and Settings\Кирилл\Рабочий стол\МАМА\природа, фото\0_3e87_42fd2439_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3" y="1727949"/>
            <a:ext cx="2344358" cy="14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Кирилл\Рабочий стол\МАМА\природа, фото\2881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727950"/>
            <a:ext cx="2057400" cy="14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6677" y="405612"/>
            <a:ext cx="3648670" cy="1159799"/>
          </a:xfrm>
          <a:prstGeom prst="rect">
            <a:avLst/>
          </a:prstGeom>
          <a:noFill/>
        </p:spPr>
        <p:txBody>
          <a:bodyPr lIns="51307" tIns="25651" rIns="51307" bIns="25651">
            <a:spAutoFit/>
          </a:bodyPr>
          <a:lstStyle/>
          <a:p>
            <a:pPr defTabSz="513184">
              <a:defRPr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антоним к слову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«лето»,</a:t>
            </a:r>
          </a:p>
          <a:p>
            <a:pPr defTabSz="513184">
              <a:defRPr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шубу снежную одета,</a:t>
            </a:r>
          </a:p>
          <a:p>
            <a:pPr defTabSz="513184">
              <a:defRPr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люблю мороз сама,</a:t>
            </a:r>
          </a:p>
          <a:p>
            <a:pPr defTabSz="513184">
              <a:defRPr/>
            </a:pPr>
            <a:r>
              <a:rPr lang="ru-RU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Потому </a:t>
            </a: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я…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3157" y="1217423"/>
            <a:ext cx="1136143" cy="32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307" tIns="25651" rIns="51307" bIns="2565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51318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зима.</a:t>
            </a:r>
          </a:p>
        </p:txBody>
      </p:sp>
    </p:spTree>
    <p:extLst>
      <p:ext uri="{BB962C8B-B14F-4D97-AF65-F5344CB8AC3E}">
        <p14:creationId xmlns:p14="http://schemas.microsoft.com/office/powerpoint/2010/main" val="41069292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5765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536825"/>
            <a:ext cx="5765800" cy="708025"/>
          </a:xfrm>
          <a:prstGeom prst="rect">
            <a:avLst/>
          </a:prstGeom>
          <a:solidFill>
            <a:srgbClr val="F7A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3500" y="2613025"/>
            <a:ext cx="5702300" cy="10772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Разворчался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старый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дед: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«Доживешь вот до ста лет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Внук ответил: «Никогда!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молодым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всегда!»</a:t>
            </a:r>
          </a:p>
        </p:txBody>
      </p:sp>
    </p:spTree>
    <p:extLst>
      <p:ext uri="{BB962C8B-B14F-4D97-AF65-F5344CB8AC3E}">
        <p14:creationId xmlns:p14="http://schemas.microsoft.com/office/powerpoint/2010/main" val="38226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72782"/>
            <a:ext cx="5410199" cy="246221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Запишите предложения, подчеркните антонимы.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15553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282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8300" y="1031696"/>
            <a:ext cx="5020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виноват из них, кто прав, - судить не нам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Мягко стелет, да жёстко спать.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грустно потому, что весело тебе.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было бы счастья, да несчастье помогло.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15553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282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784225"/>
            <a:ext cx="55395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виноват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них, кто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 судить не нам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стелет, да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жёстко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спать.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грустно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потому, что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весело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тебе.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было бы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счастья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да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несчастье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помогло.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3704" y="596582"/>
            <a:ext cx="5189996" cy="615553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Подберите антонимы, запишите полученные пары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739" y="168672"/>
            <a:ext cx="5164320" cy="307777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283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9700" y="1289586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Север - …, жизнь - … , верх - … , здоровье - …  , левый - … , злой - … , бедный - … , большой - … , продавать - … , подниматься - … , молчать - … , запрещать - … 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739" y="168672"/>
            <a:ext cx="5164320" cy="307777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283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2100" y="784225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 –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юг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-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 -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 -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левый -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правый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злой -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добрый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бедный -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богатый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-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продавать -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покупать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подниматься -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опускаться,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молчать -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запрещать –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разрешать.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284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626100" cy="240066"/>
          </a:xfrm>
        </p:spPr>
        <p:txBody>
          <a:bodyPr/>
          <a:lstStyle/>
          <a:p>
            <a:r>
              <a:rPr lang="ru-RU" sz="1560" dirty="0" smtClean="0">
                <a:solidFill>
                  <a:srgbClr val="C00000"/>
                </a:solidFill>
              </a:rPr>
              <a:t>Запишите загадки с отгадками, подчеркните антонимы.</a:t>
            </a:r>
            <a:endParaRPr lang="ru-RU" sz="156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936625"/>
            <a:ext cx="27432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антоним к слову </a:t>
            </a:r>
            <a:endParaRPr lang="ru-RU" sz="17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7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смех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радости, утех 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бываю поневоле </a:t>
            </a:r>
            <a:endParaRPr lang="ru-RU" sz="17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несчастья и от боли, </a:t>
            </a:r>
            <a:endParaRPr lang="ru-RU" sz="17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обиды, неудач. </a:t>
            </a:r>
            <a:endParaRPr lang="ru-RU" sz="17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Догадались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Это...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5064" y="936625"/>
            <a:ext cx="28272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Я 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антоним </a:t>
            </a:r>
            <a:r>
              <a:rPr lang="ru-RU" sz="17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шума, </a:t>
            </a:r>
            <a:endParaRPr lang="ru-RU" sz="175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стука</a:t>
            </a:r>
            <a:r>
              <a:rPr lang="ru-RU" sz="17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7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меня вам ночью 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мука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для отдыха, для сна,</a:t>
            </a:r>
            <a:b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и в школе я нужна.</a:t>
            </a:r>
            <a:b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Называюсь  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7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284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631825"/>
            <a:ext cx="27432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антоним к слову </a:t>
            </a:r>
            <a:endParaRPr lang="ru-RU" sz="17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7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смех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</a:p>
          <a:p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радости, утех 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бываю поневоле </a:t>
            </a:r>
            <a:endParaRPr lang="ru-RU" sz="17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несчастья и от боли, </a:t>
            </a:r>
            <a:endParaRPr lang="ru-RU" sz="17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обиды, неудач. </a:t>
            </a:r>
            <a:endParaRPr lang="ru-RU" sz="17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Догадались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плач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064" y="631825"/>
            <a:ext cx="28272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Я 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антоним шума, </a:t>
            </a:r>
            <a:endParaRPr lang="ru-RU" sz="17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стука</a:t>
            </a:r>
            <a:r>
              <a:rPr lang="ru-RU" sz="17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7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меня вам ночью 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мука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для отдыха, для сна,</a:t>
            </a:r>
            <a:b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и в школе я нужна.</a:t>
            </a:r>
            <a:b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Называюсь  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тишина.</a:t>
            </a:r>
            <a: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7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631825"/>
            <a:ext cx="5486400" cy="553998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     Вспомните пословицы, запишите их в восстановленном виде, подчеркните антонимы.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285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1211897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сторона - мать, ... сторона - мачеха. ... друг лучше ... двух. Готовь сани ... , а телегу ... . Ученье - ... , 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неученье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... .На ... собака лает, а ... кусает. На ... каравай рот не разевай, а пораньше вставай да ... добывай.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53435"/>
            <a:ext cx="5562599" cy="2154436"/>
          </a:xfrm>
        </p:spPr>
        <p:txBody>
          <a:bodyPr/>
          <a:lstStyle/>
          <a:p>
            <a:pPr algn="l"/>
            <a:r>
              <a:rPr lang="ru-RU" sz="2000" i="0" smtClean="0">
                <a:solidFill>
                  <a:srgbClr val="FF0000"/>
                </a:solidFill>
              </a:rPr>
              <a:t>     Родная</a:t>
            </a:r>
            <a:r>
              <a:rPr lang="ru-RU" sz="2000" i="0" smtClean="0"/>
              <a:t> </a:t>
            </a:r>
            <a:r>
              <a:rPr lang="ru-RU" sz="2000" i="0" dirty="0"/>
              <a:t>сторона - мать, </a:t>
            </a:r>
            <a:r>
              <a:rPr lang="ru-RU" sz="2000" i="0" dirty="0">
                <a:solidFill>
                  <a:srgbClr val="FF0000"/>
                </a:solidFill>
              </a:rPr>
              <a:t>чужая</a:t>
            </a:r>
            <a:r>
              <a:rPr lang="ru-RU" sz="2000" i="0" dirty="0"/>
              <a:t> сторона </a:t>
            </a:r>
            <a:r>
              <a:rPr lang="ru-RU" sz="2000" i="0" dirty="0" smtClean="0"/>
              <a:t>– мачеха. </a:t>
            </a:r>
            <a:r>
              <a:rPr lang="ru-RU" sz="2000" i="0" dirty="0" smtClean="0">
                <a:solidFill>
                  <a:srgbClr val="FF0000"/>
                </a:solidFill>
              </a:rPr>
              <a:t>Старый</a:t>
            </a:r>
            <a:r>
              <a:rPr lang="ru-RU" sz="2000" i="0" dirty="0" smtClean="0"/>
              <a:t> </a:t>
            </a:r>
            <a:r>
              <a:rPr lang="ru-RU" sz="2000" i="0" dirty="0"/>
              <a:t>друг лучше </a:t>
            </a:r>
            <a:r>
              <a:rPr lang="ru-RU" sz="2000" i="0" dirty="0">
                <a:solidFill>
                  <a:srgbClr val="FF0000"/>
                </a:solidFill>
              </a:rPr>
              <a:t>новых</a:t>
            </a:r>
            <a:r>
              <a:rPr lang="ru-RU" sz="2000" i="0" dirty="0"/>
              <a:t> </a:t>
            </a:r>
            <a:r>
              <a:rPr lang="ru-RU" sz="2000" i="0" dirty="0" smtClean="0"/>
              <a:t>двух. </a:t>
            </a:r>
          </a:p>
          <a:p>
            <a:pPr algn="l"/>
            <a:r>
              <a:rPr lang="ru-RU" sz="2000" i="0" dirty="0" smtClean="0"/>
              <a:t>Готовь </a:t>
            </a:r>
            <a:r>
              <a:rPr lang="ru-RU" sz="2000" i="0" dirty="0"/>
              <a:t>сани </a:t>
            </a:r>
            <a:r>
              <a:rPr lang="ru-RU" sz="2000" i="0" dirty="0">
                <a:solidFill>
                  <a:srgbClr val="FF0000"/>
                </a:solidFill>
              </a:rPr>
              <a:t>летом</a:t>
            </a:r>
            <a:r>
              <a:rPr lang="ru-RU" sz="2000" i="0" dirty="0"/>
              <a:t>, а телегу </a:t>
            </a:r>
            <a:r>
              <a:rPr lang="ru-RU" sz="2000" i="0" dirty="0" smtClean="0">
                <a:solidFill>
                  <a:srgbClr val="FF0000"/>
                </a:solidFill>
              </a:rPr>
              <a:t>зимой</a:t>
            </a:r>
            <a:r>
              <a:rPr lang="ru-RU" sz="2000" i="0" dirty="0" smtClean="0">
                <a:solidFill>
                  <a:schemeClr val="tx1"/>
                </a:solidFill>
              </a:rPr>
              <a:t>. </a:t>
            </a:r>
            <a:r>
              <a:rPr lang="ru-RU" sz="2000" i="0" dirty="0" smtClean="0">
                <a:solidFill>
                  <a:srgbClr val="C00000"/>
                </a:solidFill>
              </a:rPr>
              <a:t>Ученье</a:t>
            </a:r>
            <a:r>
              <a:rPr lang="ru-RU" sz="2000" i="0" dirty="0" smtClean="0"/>
              <a:t> </a:t>
            </a:r>
            <a:r>
              <a:rPr lang="ru-RU" sz="2000" i="0" dirty="0">
                <a:solidFill>
                  <a:srgbClr val="FF0000"/>
                </a:solidFill>
              </a:rPr>
              <a:t>свет</a:t>
            </a:r>
            <a:r>
              <a:rPr lang="ru-RU" sz="2000" i="0" dirty="0"/>
              <a:t>, а </a:t>
            </a:r>
            <a:r>
              <a:rPr lang="ru-RU" sz="2000" i="0" dirty="0" err="1">
                <a:solidFill>
                  <a:srgbClr val="C00000"/>
                </a:solidFill>
              </a:rPr>
              <a:t>неученье</a:t>
            </a:r>
            <a:r>
              <a:rPr lang="ru-RU" sz="2000" i="0" dirty="0"/>
              <a:t> </a:t>
            </a:r>
            <a:r>
              <a:rPr lang="ru-RU" sz="2000" i="0" dirty="0" smtClean="0">
                <a:solidFill>
                  <a:srgbClr val="FF0000"/>
                </a:solidFill>
              </a:rPr>
              <a:t>тьма</a:t>
            </a:r>
            <a:r>
              <a:rPr lang="ru-RU" sz="2000" i="0" dirty="0" smtClean="0">
                <a:solidFill>
                  <a:schemeClr val="tx1"/>
                </a:solidFill>
              </a:rPr>
              <a:t>. </a:t>
            </a:r>
            <a:r>
              <a:rPr lang="ru-RU" sz="2000" i="0" dirty="0" smtClean="0"/>
              <a:t>На </a:t>
            </a:r>
            <a:r>
              <a:rPr lang="ru-RU" sz="2000" i="0" dirty="0">
                <a:solidFill>
                  <a:srgbClr val="FF0000"/>
                </a:solidFill>
              </a:rPr>
              <a:t>смелого</a:t>
            </a:r>
            <a:r>
              <a:rPr lang="ru-RU" sz="2000" i="0" dirty="0"/>
              <a:t> собака лает, а </a:t>
            </a:r>
            <a:r>
              <a:rPr lang="ru-RU" sz="2000" i="0" dirty="0">
                <a:solidFill>
                  <a:srgbClr val="FF0000"/>
                </a:solidFill>
              </a:rPr>
              <a:t>трусливого</a:t>
            </a:r>
            <a:r>
              <a:rPr lang="ru-RU" sz="2000" i="0" dirty="0"/>
              <a:t> </a:t>
            </a:r>
            <a:r>
              <a:rPr lang="ru-RU" sz="2000" i="0" dirty="0" smtClean="0"/>
              <a:t>кусает. На </a:t>
            </a:r>
            <a:r>
              <a:rPr lang="ru-RU" sz="2000" i="0" dirty="0">
                <a:solidFill>
                  <a:srgbClr val="FF0000"/>
                </a:solidFill>
              </a:rPr>
              <a:t>чужой</a:t>
            </a:r>
            <a:r>
              <a:rPr lang="ru-RU" sz="2000" i="0" dirty="0"/>
              <a:t> каравай рот не разевай, а пораньше вставай да </a:t>
            </a:r>
            <a:r>
              <a:rPr lang="ru-RU" sz="2000" i="0" dirty="0">
                <a:solidFill>
                  <a:srgbClr val="FF0000"/>
                </a:solidFill>
              </a:rPr>
              <a:t>свой</a:t>
            </a:r>
            <a:r>
              <a:rPr lang="ru-RU" sz="2000" i="0" dirty="0"/>
              <a:t> </a:t>
            </a:r>
            <a:r>
              <a:rPr lang="ru-RU" sz="2000" i="0" dirty="0" smtClean="0"/>
              <a:t>добывай.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285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2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Кирилл\Рабочий стол\Рабочий стол\МАМА\анимация\CL-2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4" y="-8263"/>
            <a:ext cx="5780815" cy="32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78" y="1419622"/>
            <a:ext cx="1095102" cy="112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72" y="1419622"/>
            <a:ext cx="1206214" cy="112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45967" y="2"/>
            <a:ext cx="4621649" cy="60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307" tIns="25651" rIns="51307" bIns="2565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Это город Словарик. Здесь живут слова.</a:t>
            </a:r>
          </a:p>
          <a:p>
            <a:r>
              <a:rPr lang="ru-RU" altLang="ru-RU" b="1">
                <a:solidFill>
                  <a:srgbClr val="C00000"/>
                </a:solidFill>
              </a:rPr>
              <a:t>        Давайте с ними познакомимся.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86497" y="2536829"/>
            <a:ext cx="2702719" cy="29802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307" tIns="25651" rIns="51307" bIns="2565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FF0000"/>
                </a:solidFill>
              </a:rPr>
              <a:t>Это слова – «неприятели»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7900" y="2765431"/>
            <a:ext cx="3688710" cy="29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307" tIns="25651" rIns="51307" bIns="2565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Они говорят и делают всё наоборот</a:t>
            </a:r>
            <a:r>
              <a:rPr lang="ru-RU" altLang="ru-RU" sz="1600" b="1" dirty="0">
                <a:solidFill>
                  <a:srgbClr val="7030A0"/>
                </a:solidFill>
              </a:rPr>
              <a:t>.</a:t>
            </a:r>
            <a:endParaRPr lang="ru-RU" altLang="ru-RU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7725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812432"/>
            <a:ext cx="3810000" cy="18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1" y="1089025"/>
            <a:ext cx="3429000" cy="984885"/>
          </a:xfrm>
        </p:spPr>
        <p:txBody>
          <a:bodyPr/>
          <a:lstStyle/>
          <a:p>
            <a:pPr algn="ctr"/>
            <a:r>
              <a:rPr lang="ru-RU" b="1" i="0" dirty="0" smtClean="0"/>
              <a:t> </a:t>
            </a:r>
            <a:r>
              <a:rPr lang="ru-RU" sz="1600" b="1" i="0" dirty="0" smtClean="0">
                <a:solidFill>
                  <a:schemeClr val="bg1"/>
                </a:solidFill>
              </a:rPr>
              <a:t>§ 44 ВЫУЧИТЬ </a:t>
            </a:r>
            <a:r>
              <a:rPr lang="ru-RU" sz="1600" b="1" i="0" dirty="0" smtClean="0">
                <a:solidFill>
                  <a:schemeClr val="bg1"/>
                </a:solidFill>
              </a:rPr>
              <a:t>ПРАВИЛО. </a:t>
            </a:r>
            <a:r>
              <a:rPr lang="ru-RU" sz="1600" b="1" i="0" dirty="0" smtClean="0">
                <a:solidFill>
                  <a:schemeClr val="bg1"/>
                </a:solidFill>
              </a:rPr>
              <a:t>ВЫПОЛНИТЬ </a:t>
            </a:r>
            <a:r>
              <a:rPr lang="ru-RU" sz="1600" b="1" i="0" dirty="0" smtClean="0">
                <a:solidFill>
                  <a:schemeClr val="bg1"/>
                </a:solidFill>
              </a:rPr>
              <a:t>УПРАЖНЕНИЕ 286 </a:t>
            </a:r>
            <a:r>
              <a:rPr lang="ru-RU" sz="1600" b="1" i="0" dirty="0" smtClean="0">
                <a:solidFill>
                  <a:schemeClr val="bg1"/>
                </a:solidFill>
              </a:rPr>
              <a:t>СТРАНИЦА </a:t>
            </a:r>
            <a:r>
              <a:rPr lang="ru-RU" sz="1600" b="1" i="0" dirty="0">
                <a:solidFill>
                  <a:schemeClr val="bg1"/>
                </a:solidFill>
              </a:rPr>
              <a:t>132</a:t>
            </a:r>
          </a:p>
          <a:p>
            <a:pPr algn="l"/>
            <a:endParaRPr lang="ru-RU" sz="1600" b="1" i="0" dirty="0">
              <a:solidFill>
                <a:schemeClr val="bg1"/>
              </a:solidFill>
            </a:endParaRPr>
          </a:p>
        </p:txBody>
      </p:sp>
      <p:pic>
        <p:nvPicPr>
          <p:cNvPr id="6" name="Picture 11" descr="C:\Users\Администратор\AppData\Local\Microsoft\Windows\Temporary Internet Files\Content.IE5\PG2X6SPA\MC90044042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630" y="860425"/>
            <a:ext cx="903270" cy="74421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2" y="1750827"/>
            <a:ext cx="748018" cy="78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4.infourok.ru/uploads/ex/081c/000cd95b-5444bbbb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5778500" cy="32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1450" y="2003432"/>
            <a:ext cx="2882900" cy="923025"/>
          </a:xfrm>
          <a:prstGeom prst="rect">
            <a:avLst/>
          </a:prstGeom>
        </p:spPr>
        <p:txBody>
          <a:bodyPr lIns="91131" tIns="45569" rIns="91131" bIns="45569">
            <a:spAutoFit/>
          </a:bodyPr>
          <a:lstStyle/>
          <a:p>
            <a:pPr algn="ctr">
              <a:buClr>
                <a:srgbClr val="000000"/>
              </a:buClr>
              <a:buSzPts val="2400"/>
              <a:buFont typeface="Arial"/>
              <a:buNone/>
            </a:pPr>
            <a:r>
              <a:rPr lang="ru-RU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Назовите </a:t>
            </a:r>
            <a:r>
              <a:rPr lang="ru-RU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слова с противоположным </a:t>
            </a:r>
            <a:endParaRPr lang="ru-RU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  <a:buSzPts val="2400"/>
              <a:buFont typeface="Arial"/>
              <a:buNone/>
            </a:pPr>
            <a:r>
              <a:rPr lang="ru-RU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значением.</a:t>
            </a:r>
            <a:endParaRPr lang="ru-RU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9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8520" y="936625"/>
            <a:ext cx="4580395" cy="2123658"/>
          </a:xfrm>
          <a:gradFill>
            <a:gsLst>
              <a:gs pos="13750">
                <a:srgbClr val="A5BDE6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/>
            <a:r>
              <a:rPr lang="ru-RU" altLang="ru-RU" sz="2400" b="1" i="0" dirty="0">
                <a:solidFill>
                  <a:schemeClr val="accent2">
                    <a:lumMod val="50000"/>
                  </a:schemeClr>
                </a:solidFill>
              </a:rPr>
              <a:t>          </a:t>
            </a:r>
          </a:p>
          <a:p>
            <a:pPr algn="l"/>
            <a:r>
              <a:rPr lang="ru-RU" altLang="ru-RU" sz="2400" b="1" i="0" dirty="0">
                <a:solidFill>
                  <a:schemeClr val="accent2">
                    <a:lumMod val="50000"/>
                  </a:schemeClr>
                </a:solidFill>
              </a:rPr>
              <a:t>          «Солнце!» </a:t>
            </a:r>
            <a:r>
              <a:rPr lang="ru-RU" altLang="ru-RU" sz="2400" b="1" i="0" dirty="0">
                <a:solidFill>
                  <a:schemeClr val="tx2">
                    <a:lumMod val="50000"/>
                  </a:schemeClr>
                </a:solidFill>
              </a:rPr>
              <a:t>- «Тень!»</a:t>
            </a:r>
          </a:p>
          <a:p>
            <a:pPr algn="ctr"/>
            <a:r>
              <a:rPr lang="ru-RU" altLang="ru-RU" sz="2400" b="1" i="0" dirty="0">
                <a:solidFill>
                  <a:schemeClr val="accent2">
                    <a:lumMod val="50000"/>
                  </a:schemeClr>
                </a:solidFill>
              </a:rPr>
              <a:t>«Близко!» </a:t>
            </a:r>
            <a:r>
              <a:rPr lang="ru-RU" altLang="ru-RU" sz="2400" b="1" i="0" dirty="0">
                <a:solidFill>
                  <a:schemeClr val="tx2">
                    <a:lumMod val="50000"/>
                  </a:schemeClr>
                </a:solidFill>
              </a:rPr>
              <a:t>- «Далеко!»</a:t>
            </a:r>
          </a:p>
          <a:p>
            <a:pPr algn="ctr"/>
            <a:r>
              <a:rPr lang="ru-RU" altLang="ru-RU" sz="2400" b="1" i="0" dirty="0">
                <a:solidFill>
                  <a:schemeClr val="accent2">
                    <a:lumMod val="50000"/>
                  </a:schemeClr>
                </a:solidFill>
              </a:rPr>
              <a:t>«Низко!»  </a:t>
            </a:r>
            <a:r>
              <a:rPr lang="ru-RU" altLang="ru-RU" sz="2400" b="1" i="0" dirty="0">
                <a:solidFill>
                  <a:schemeClr val="tx2">
                    <a:lumMod val="50000"/>
                  </a:schemeClr>
                </a:solidFill>
              </a:rPr>
              <a:t>- «Высоко!»</a:t>
            </a:r>
          </a:p>
          <a:p>
            <a:pPr algn="ctr"/>
            <a:endParaRPr lang="ru-RU" altLang="ru-RU" b="1" dirty="0">
              <a:solidFill>
                <a:srgbClr val="C00000"/>
              </a:solidFill>
            </a:endParaRPr>
          </a:p>
          <a:p>
            <a:endParaRPr lang="ru-RU" altLang="ru-RU" b="1" dirty="0">
              <a:solidFill>
                <a:srgbClr val="C00000"/>
              </a:solidFill>
            </a:endParaRPr>
          </a:p>
          <a:p>
            <a:endParaRPr lang="ru-RU" alt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40"/>
            <a:ext cx="12065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9" y="1947877"/>
            <a:ext cx="1096962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1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28" y="1212047"/>
            <a:ext cx="995672" cy="140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-393700" y="123185"/>
            <a:ext cx="5189220" cy="293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98" tIns="25639" rIns="51298" bIns="25639" anchor="ctr" anchorCtr="0">
            <a:noAutofit/>
          </a:bodyPr>
          <a:lstStyle/>
          <a:p>
            <a:pPr algn="ctr" rtl="0">
              <a:buClr>
                <a:schemeClr val="dk2"/>
              </a:buClr>
              <a:buSzPts val="2800"/>
            </a:pPr>
            <a:r>
              <a:rPr lang="en-US" sz="1600" dirty="0">
                <a:solidFill>
                  <a:schemeClr val="dk2"/>
                </a:solidFill>
                <a:ea typeface="Arial"/>
                <a:sym typeface="Arial"/>
              </a:rPr>
              <a:t>	</a:t>
            </a:r>
            <a:endParaRPr dirty="0"/>
          </a:p>
        </p:txBody>
      </p:sp>
      <p:sp>
        <p:nvSpPr>
          <p:cNvPr id="103" name="Google Shape;103;p15"/>
          <p:cNvSpPr/>
          <p:nvPr/>
        </p:nvSpPr>
        <p:spPr>
          <a:xfrm>
            <a:off x="2425700" y="631841"/>
            <a:ext cx="2743200" cy="761999"/>
          </a:xfrm>
          <a:prstGeom prst="cloudCallout">
            <a:avLst>
              <a:gd name="adj1" fmla="val 7399"/>
              <a:gd name="adj2" fmla="val 30030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298" tIns="25639" rIns="51298" bIns="25639" anchor="t" anchorCtr="0">
            <a:noAutofit/>
          </a:bodyPr>
          <a:lstStyle/>
          <a:p>
            <a:pPr algn="ctr">
              <a:buClr>
                <a:srgbClr val="000099"/>
              </a:buClr>
              <a:buSzPts val="2000"/>
            </a:pPr>
            <a:r>
              <a:rPr lang="en-US" sz="1600" b="1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600" b="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чего</a:t>
            </a:r>
            <a:r>
              <a:rPr lang="en-US" sz="1600" b="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н</a:t>
            </a:r>
            <a:r>
              <a:rPr lang="en-US" sz="1600" b="1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ужны</a:t>
            </a:r>
            <a:r>
              <a:rPr lang="en-US" sz="1600" b="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антонимы</a:t>
            </a:r>
            <a:r>
              <a:rPr lang="en-US" sz="1600" b="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600" dirty="0"/>
          </a:p>
        </p:txBody>
      </p:sp>
      <p:sp>
        <p:nvSpPr>
          <p:cNvPr id="104" name="Google Shape;104;p15"/>
          <p:cNvSpPr txBox="1"/>
          <p:nvPr/>
        </p:nvSpPr>
        <p:spPr>
          <a:xfrm>
            <a:off x="1770508" y="1698625"/>
            <a:ext cx="2483992" cy="106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298" tIns="25639" rIns="51298" bIns="25639" anchor="t" anchorCtr="0">
            <a:noAutofit/>
          </a:bodyPr>
          <a:lstStyle/>
          <a:p>
            <a:pPr algn="ctr">
              <a:buClr>
                <a:srgbClr val="000099"/>
              </a:buClr>
              <a:buSzPts val="2400"/>
            </a:pPr>
            <a:r>
              <a:rPr lang="en-US" b="1" dirty="0" err="1" smtClean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Антоним</a:t>
            </a:r>
            <a:r>
              <a:rPr lang="en-US" sz="1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endParaRPr dirty="0"/>
          </a:p>
          <a:p>
            <a:pPr algn="ctr">
              <a:spcBef>
                <a:spcPts val="676"/>
              </a:spcBef>
              <a:buClr>
                <a:schemeClr val="dk1"/>
              </a:buClr>
              <a:buSzPts val="2400"/>
            </a:pPr>
            <a:r>
              <a:rPr lang="en-US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греческое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слово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анти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приставка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значением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противоположный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онима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«</a:t>
            </a:r>
            <a:r>
              <a:rPr lang="en-US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имя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dirty="0"/>
          </a:p>
        </p:txBody>
      </p:sp>
      <p:pic>
        <p:nvPicPr>
          <p:cNvPr id="6" name="Picture 4" descr="Слова – неприятели спорят весь ден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871689"/>
            <a:ext cx="914400" cy="127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03;p15"/>
          <p:cNvSpPr/>
          <p:nvPr/>
        </p:nvSpPr>
        <p:spPr>
          <a:xfrm>
            <a:off x="139700" y="936629"/>
            <a:ext cx="1905000" cy="937893"/>
          </a:xfrm>
          <a:prstGeom prst="cloudCallout">
            <a:avLst>
              <a:gd name="adj1" fmla="val 7399"/>
              <a:gd name="adj2" fmla="val 30030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298" tIns="25639" rIns="51298" bIns="25639" anchor="t" anchorCtr="0">
            <a:noAutofit/>
          </a:bodyPr>
          <a:lstStyle/>
          <a:p>
            <a:pPr algn="ctr">
              <a:buClr>
                <a:srgbClr val="000099"/>
              </a:buClr>
              <a:buSzPts val="2000"/>
            </a:pPr>
            <a:r>
              <a:rPr lang="ru-RU" sz="1600" b="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Это слова антонимы!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1559580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622426"/>
            <a:ext cx="1219200" cy="31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3300" y="907097"/>
            <a:ext cx="3276600" cy="1477328"/>
          </a:xfrm>
        </p:spPr>
        <p:txBody>
          <a:bodyPr/>
          <a:lstStyle/>
          <a:p>
            <a:r>
              <a:rPr lang="ru-RU" sz="1600" b="1" i="0" dirty="0"/>
              <a:t>     Используя богатый арсенал антонимов, каждый из нас может сделать свою устную и письменную речь намного более яркой, богатой и выразительной</a:t>
            </a:r>
            <a:r>
              <a:rPr lang="ru-RU" b="1" i="0" dirty="0"/>
              <a:t>.</a:t>
            </a:r>
            <a:endParaRPr lang="ru-RU" b="1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87425"/>
            <a:ext cx="828166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909766"/>
            <a:ext cx="6477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708040"/>
            <a:ext cx="12922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0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5"/>
            <a:ext cx="5164320" cy="677108"/>
          </a:xfrm>
        </p:spPr>
        <p:txBody>
          <a:bodyPr/>
          <a:lstStyle/>
          <a:p>
            <a:pPr algn="ctr"/>
            <a:r>
              <a:rPr lang="ru-RU" altLang="ru-RU" sz="2400" dirty="0"/>
              <a:t>АЛГОРИТМ</a:t>
            </a:r>
            <a:br>
              <a:rPr lang="ru-RU" altLang="ru-RU" sz="24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631825"/>
            <a:ext cx="5334000" cy="1938992"/>
          </a:xfrm>
        </p:spPr>
        <p:txBody>
          <a:bodyPr/>
          <a:lstStyle/>
          <a:p>
            <a:pPr algn="l"/>
            <a:r>
              <a:rPr lang="ru-RU" altLang="ru-RU" sz="1800" b="1" i="0" u="sng" dirty="0">
                <a:solidFill>
                  <a:srgbClr val="0070C0"/>
                </a:solidFill>
                <a:cs typeface="Times New Roman" pitchFamily="18" charset="0"/>
              </a:rPr>
              <a:t>I шаг </a:t>
            </a:r>
            <a:r>
              <a:rPr lang="ru-RU" altLang="ru-RU" sz="1800" b="1" i="0" dirty="0">
                <a:solidFill>
                  <a:srgbClr val="000000"/>
                </a:solidFill>
                <a:cs typeface="Times New Roman" pitchFamily="18" charset="0"/>
              </a:rPr>
              <a:t>Слова отвечают на один вопрос</a:t>
            </a:r>
            <a:endParaRPr lang="ru-RU" altLang="ru-RU" sz="1800" b="1" i="0" dirty="0">
              <a:cs typeface="Times New Roman" pitchFamily="18" charset="0"/>
            </a:endParaRPr>
          </a:p>
          <a:p>
            <a:pPr algn="l"/>
            <a:endParaRPr lang="ru-RU" altLang="ru-RU" sz="1800" b="1" i="0" u="sng" dirty="0">
              <a:solidFill>
                <a:srgbClr val="0070C0"/>
              </a:solidFill>
              <a:cs typeface="Times New Roman" pitchFamily="18" charset="0"/>
            </a:endParaRPr>
          </a:p>
          <a:p>
            <a:pPr algn="l"/>
            <a:r>
              <a:rPr lang="ru-RU" altLang="ru-RU" sz="1800" b="1" i="0" u="sng" dirty="0">
                <a:solidFill>
                  <a:srgbClr val="0070C0"/>
                </a:solidFill>
                <a:cs typeface="Times New Roman" pitchFamily="18" charset="0"/>
              </a:rPr>
              <a:t>II шаг </a:t>
            </a:r>
            <a:r>
              <a:rPr lang="ru-RU" altLang="ru-RU" sz="1800" b="1" i="0" dirty="0">
                <a:solidFill>
                  <a:srgbClr val="000000"/>
                </a:solidFill>
                <a:cs typeface="Times New Roman" pitchFamily="18" charset="0"/>
              </a:rPr>
              <a:t>Слова являются одной и той же  </a:t>
            </a:r>
          </a:p>
          <a:p>
            <a:pPr algn="l"/>
            <a:r>
              <a:rPr lang="ru-RU" altLang="ru-RU" sz="1800" b="1" i="0" dirty="0">
                <a:solidFill>
                  <a:srgbClr val="000000"/>
                </a:solidFill>
                <a:cs typeface="Times New Roman" pitchFamily="18" charset="0"/>
              </a:rPr>
              <a:t>                               частью речи</a:t>
            </a:r>
            <a:endParaRPr lang="ru-RU" altLang="ru-RU" sz="1800" b="1" i="0" dirty="0">
              <a:cs typeface="Times New Roman" pitchFamily="18" charset="0"/>
            </a:endParaRPr>
          </a:p>
          <a:p>
            <a:pPr algn="l"/>
            <a:r>
              <a:rPr lang="ru-RU" altLang="ru-RU" sz="1800" b="1" i="0" u="sng" dirty="0">
                <a:solidFill>
                  <a:srgbClr val="0070C0"/>
                </a:solidFill>
                <a:cs typeface="Times New Roman" pitchFamily="18" charset="0"/>
              </a:rPr>
              <a:t>III шаг </a:t>
            </a:r>
            <a:r>
              <a:rPr lang="ru-RU" altLang="ru-RU" sz="1800" b="1" i="0" dirty="0">
                <a:solidFill>
                  <a:srgbClr val="000000"/>
                </a:solidFill>
                <a:cs typeface="Times New Roman" pitchFamily="18" charset="0"/>
              </a:rPr>
              <a:t>Слова имеют противоположное </a:t>
            </a:r>
          </a:p>
          <a:p>
            <a:pPr algn="l"/>
            <a:r>
              <a:rPr lang="ru-RU" altLang="ru-RU" sz="1800" b="1" i="0" dirty="0">
                <a:solidFill>
                  <a:srgbClr val="000000"/>
                </a:solidFill>
                <a:cs typeface="Times New Roman" pitchFamily="18" charset="0"/>
              </a:rPr>
              <a:t>                                    значение</a:t>
            </a:r>
            <a:endParaRPr lang="ru-RU" altLang="ru-RU" sz="1800" b="1" i="0" dirty="0"/>
          </a:p>
          <a:p>
            <a:endParaRPr lang="ru-RU" sz="1800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7901" y="2536825"/>
            <a:ext cx="38100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31" tIns="45569" rIns="91131" bIns="45569" spcCol="0" rtlCol="0" anchor="ctr"/>
          <a:lstStyle/>
          <a:p>
            <a:pPr lvl="0" algn="ctr">
              <a:defRPr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теперь найдите </a:t>
            </a:r>
            <a:r>
              <a:rPr lang="ru-RU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антонимы в </a:t>
            </a: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весёлых стихах!</a:t>
            </a:r>
          </a:p>
        </p:txBody>
      </p:sp>
    </p:spTree>
    <p:extLst>
      <p:ext uri="{BB962C8B-B14F-4D97-AF65-F5344CB8AC3E}">
        <p14:creationId xmlns:p14="http://schemas.microsoft.com/office/powerpoint/2010/main" val="18761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31" tIns="45569" rIns="91131" bIns="45569" spcCol="0" rtlCol="0" anchor="ctr"/>
          <a:lstStyle/>
          <a:p>
            <a:pPr algn="ctr"/>
            <a:endParaRPr lang="ru-RU"/>
          </a:p>
        </p:txBody>
      </p:sp>
      <p:pic>
        <p:nvPicPr>
          <p:cNvPr id="20482" name="Picture 2" descr="C:\Documents and Settings\Кирилл\Рабочий стол\Рабочий стол\МАМА\Антонимы\4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26" y="2117143"/>
            <a:ext cx="1432441" cy="80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Documents and Settings\Кирилл\Рабочий стол\Рабочий стол\МАМА\Антонимы\1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1554824"/>
            <a:ext cx="1733744" cy="132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Documents and Settings\Кирилл\Рабочий стол\Рабочий стол\МАМА\Антонимы\6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50620"/>
            <a:ext cx="1629639" cy="170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C:\Documents and Settings\Кирилл\Рабочий стол\Рабочий стол\МАМА\Антонимы\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152" y="272633"/>
            <a:ext cx="758763" cy="66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C:\Documents and Settings\Кирилл\Рабочий стол\Рабочий стол\МАМА\Антонимы\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52" y="806033"/>
            <a:ext cx="758763" cy="66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1374" y="784231"/>
            <a:ext cx="3539561" cy="298024"/>
          </a:xfrm>
          <a:prstGeom prst="rect">
            <a:avLst/>
          </a:prstGeom>
          <a:noFill/>
        </p:spPr>
        <p:txBody>
          <a:bodyPr lIns="51307" tIns="25651" rIns="51307" bIns="2565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Грустный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клоун громко плачет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6677" y="1089031"/>
            <a:ext cx="2702719" cy="298024"/>
          </a:xfrm>
          <a:prstGeom prst="rect">
            <a:avLst/>
          </a:prstGeom>
          <a:noFill/>
        </p:spPr>
        <p:txBody>
          <a:bodyPr lIns="51307" tIns="25651" rIns="51307" bIns="2565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весёлый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клоун скачет,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6692" y="1393831"/>
            <a:ext cx="2732749" cy="544245"/>
          </a:xfrm>
          <a:prstGeom prst="rect">
            <a:avLst/>
          </a:prstGeom>
          <a:noFill/>
        </p:spPr>
        <p:txBody>
          <a:bodyPr lIns="51307" tIns="25651" rIns="51307" bIns="2565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Хочет подвиг совершить –</a:t>
            </a: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Хочет рёву рассмешить.</a:t>
            </a:r>
          </a:p>
        </p:txBody>
      </p:sp>
    </p:spTree>
    <p:extLst>
      <p:ext uri="{BB962C8B-B14F-4D97-AF65-F5344CB8AC3E}">
        <p14:creationId xmlns:p14="http://schemas.microsoft.com/office/powerpoint/2010/main" val="233889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-0.32639 L -0.04271 0.006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785</Words>
  <Application>Microsoft Office PowerPoint</Application>
  <PresentationFormat>Произвольный</PresentationFormat>
  <Paragraphs>149</Paragraphs>
  <Slides>30</Slides>
  <Notes>12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СЕГОДНЯ НА УРОКЕ: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АЛГОРИТМ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282  </vt:lpstr>
      <vt:lpstr>УПРАЖНЕНИЕ 282  </vt:lpstr>
      <vt:lpstr>УПРАЖНЕНИЕ 283</vt:lpstr>
      <vt:lpstr>УПРАЖНЕНИЕ 283</vt:lpstr>
      <vt:lpstr>УПРАЖНЕНИЕ 284</vt:lpstr>
      <vt:lpstr>УПРАЖНЕНИЕ 284</vt:lpstr>
      <vt:lpstr>УПРАЖНЕНИЕ 285</vt:lpstr>
      <vt:lpstr>УПРАЖНЕНИЕ 285</vt:lpstr>
      <vt:lpstr>САМОСТОЯТЕЛЬНАЯ РАБОТА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Lenova 330 pro A6</cp:lastModifiedBy>
  <cp:revision>154</cp:revision>
  <dcterms:created xsi:type="dcterms:W3CDTF">2020-04-13T08:05:16Z</dcterms:created>
  <dcterms:modified xsi:type="dcterms:W3CDTF">2020-12-01T10:13:20Z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