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60" r:id="rId2"/>
    <p:sldId id="492" r:id="rId3"/>
    <p:sldId id="724" r:id="rId4"/>
    <p:sldId id="726" r:id="rId5"/>
    <p:sldId id="727" r:id="rId6"/>
    <p:sldId id="728" r:id="rId7"/>
    <p:sldId id="722" r:id="rId8"/>
    <p:sldId id="729" r:id="rId9"/>
    <p:sldId id="723" r:id="rId10"/>
    <p:sldId id="711" r:id="rId11"/>
    <p:sldId id="732" r:id="rId12"/>
    <p:sldId id="733" r:id="rId13"/>
    <p:sldId id="734" r:id="rId14"/>
    <p:sldId id="510" r:id="rId15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24"/>
            <p14:sldId id="726"/>
            <p14:sldId id="727"/>
            <p14:sldId id="728"/>
            <p14:sldId id="722"/>
            <p14:sldId id="729"/>
            <p14:sldId id="723"/>
            <p14:sldId id="711"/>
            <p14:sldId id="732"/>
            <p14:sldId id="733"/>
            <p14:sldId id="734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C398F-0954-4E98-957D-F6AFD0211EF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E54AF5E-EB63-452E-B0DF-556D620DEAC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3200" b="1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300" dirty="0"/>
        </a:p>
      </dgm:t>
    </dgm:pt>
    <dgm:pt modelId="{C24ED6DE-B3CA-40EC-B4CD-5C6C0426233A}" type="parTrans" cxnId="{74EAA769-24CD-4322-8DCE-A66857C2A506}">
      <dgm:prSet/>
      <dgm:spPr/>
      <dgm:t>
        <a:bodyPr/>
        <a:lstStyle/>
        <a:p>
          <a:endParaRPr lang="uz-Latn-UZ"/>
        </a:p>
      </dgm:t>
    </dgm:pt>
    <dgm:pt modelId="{73C9E258-7568-4525-A14D-127CEA2E97F5}" type="sibTrans" cxnId="{74EAA769-24CD-4322-8DCE-A66857C2A506}">
      <dgm:prSet/>
      <dgm:spPr/>
      <dgm:t>
        <a:bodyPr/>
        <a:lstStyle/>
        <a:p>
          <a:endParaRPr lang="uz-Latn-UZ"/>
        </a:p>
      </dgm:t>
    </dgm:pt>
    <dgm:pt modelId="{6978ACF7-9E13-48CF-9A74-3294086334FF}">
      <dgm:prSet phldrT="[Текст]" phldr="1"/>
      <dgm:spPr/>
      <dgm:t>
        <a:bodyPr/>
        <a:lstStyle/>
        <a:p>
          <a:endParaRPr lang="uz-Latn-UZ"/>
        </a:p>
      </dgm:t>
    </dgm:pt>
    <dgm:pt modelId="{29D6FFAF-50E9-49A6-ADF9-223EDFD4F979}" type="parTrans" cxnId="{0CD25FD4-0ADF-4882-85A7-20DC474E56F2}">
      <dgm:prSet/>
      <dgm:spPr/>
      <dgm:t>
        <a:bodyPr/>
        <a:lstStyle/>
        <a:p>
          <a:endParaRPr lang="uz-Latn-UZ"/>
        </a:p>
      </dgm:t>
    </dgm:pt>
    <dgm:pt modelId="{0107EF58-9743-4112-B59D-63A9420B890B}" type="sibTrans" cxnId="{0CD25FD4-0ADF-4882-85A7-20DC474E56F2}">
      <dgm:prSet/>
      <dgm:spPr/>
      <dgm:t>
        <a:bodyPr/>
        <a:lstStyle/>
        <a:p>
          <a:endParaRPr lang="uz-Latn-UZ"/>
        </a:p>
      </dgm:t>
    </dgm:pt>
    <dgm:pt modelId="{AAA394FD-0803-4735-A9C8-026012F2EA33}">
      <dgm:prSet phldrT="[Текст]" phldr="1"/>
      <dgm:spPr/>
      <dgm:t>
        <a:bodyPr/>
        <a:lstStyle/>
        <a:p>
          <a:endParaRPr lang="uz-Latn-UZ"/>
        </a:p>
      </dgm:t>
    </dgm:pt>
    <dgm:pt modelId="{97537BFD-C5FF-444F-AB4D-3CF79C0BCD15}" type="parTrans" cxnId="{8B699EAD-3832-4BDA-B045-5BDA9DDAFBA1}">
      <dgm:prSet/>
      <dgm:spPr/>
      <dgm:t>
        <a:bodyPr/>
        <a:lstStyle/>
        <a:p>
          <a:endParaRPr lang="uz-Latn-UZ"/>
        </a:p>
      </dgm:t>
    </dgm:pt>
    <dgm:pt modelId="{2F6055B3-B1B6-49D7-AB78-C87286E5BF7C}" type="sibTrans" cxnId="{8B699EAD-3832-4BDA-B045-5BDA9DDAFBA1}">
      <dgm:prSet/>
      <dgm:spPr/>
      <dgm:t>
        <a:bodyPr/>
        <a:lstStyle/>
        <a:p>
          <a:endParaRPr lang="uz-Latn-UZ"/>
        </a:p>
      </dgm:t>
    </dgm:pt>
    <dgm:pt modelId="{210EAC79-4255-403E-9CE6-85B510C164F3}">
      <dgm:prSet phldrT="[Текст]" phldr="1"/>
      <dgm:spPr/>
      <dgm:t>
        <a:bodyPr/>
        <a:lstStyle/>
        <a:p>
          <a:endParaRPr lang="uz-Latn-UZ"/>
        </a:p>
      </dgm:t>
    </dgm:pt>
    <dgm:pt modelId="{95215D41-91EA-486B-8064-801F525E4A62}" type="parTrans" cxnId="{B7F6492C-79AC-4297-8DFE-082D00CE55E2}">
      <dgm:prSet/>
      <dgm:spPr/>
      <dgm:t>
        <a:bodyPr/>
        <a:lstStyle/>
        <a:p>
          <a:endParaRPr lang="uz-Latn-UZ"/>
        </a:p>
      </dgm:t>
    </dgm:pt>
    <dgm:pt modelId="{B4BBD193-CBB8-40D4-8EF7-8593A8492349}" type="sibTrans" cxnId="{B7F6492C-79AC-4297-8DFE-082D00CE55E2}">
      <dgm:prSet/>
      <dgm:spPr/>
      <dgm:t>
        <a:bodyPr/>
        <a:lstStyle/>
        <a:p>
          <a:endParaRPr lang="uz-Latn-UZ"/>
        </a:p>
      </dgm:t>
    </dgm:pt>
    <dgm:pt modelId="{3F9D1314-5C0E-48D1-8213-BE913DCEA69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Деление одночлена и многочлена на одночлен</a:t>
          </a:r>
          <a:endParaRPr lang="uz-Latn-UZ" sz="3200" b="1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300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F646E6F5-30E2-4B6D-8088-B0FAC956A4AF}" type="parTrans" cxnId="{4053573E-3F1D-40E2-9F4E-031D69722DB7}">
      <dgm:prSet/>
      <dgm:spPr/>
      <dgm:t>
        <a:bodyPr/>
        <a:lstStyle/>
        <a:p>
          <a:endParaRPr lang="uz-Latn-UZ"/>
        </a:p>
      </dgm:t>
    </dgm:pt>
    <dgm:pt modelId="{9539CCC4-8EAE-4571-BA10-41B2AF2A7C5B}" type="sibTrans" cxnId="{4053573E-3F1D-40E2-9F4E-031D69722DB7}">
      <dgm:prSet/>
      <dgm:spPr/>
      <dgm:t>
        <a:bodyPr/>
        <a:lstStyle/>
        <a:p>
          <a:endParaRPr lang="uz-Latn-UZ"/>
        </a:p>
      </dgm:t>
    </dgm:pt>
    <dgm:pt modelId="{C6C5DDA7-EE95-482B-B6BB-2944BD25279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3200" b="1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3200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85B455F5-04AA-40E8-9CD8-D7F4B5B90ACB}" type="parTrans" cxnId="{3DC48E44-ECDF-4C01-B553-4D066CCDB5F1}">
      <dgm:prSet/>
      <dgm:spPr/>
      <dgm:t>
        <a:bodyPr/>
        <a:lstStyle/>
        <a:p>
          <a:endParaRPr lang="uz-Latn-UZ"/>
        </a:p>
      </dgm:t>
    </dgm:pt>
    <dgm:pt modelId="{C279B2E0-790E-4530-AB05-7A226032E53A}" type="sibTrans" cxnId="{3DC48E44-ECDF-4C01-B553-4D066CCDB5F1}">
      <dgm:prSet/>
      <dgm:spPr/>
      <dgm:t>
        <a:bodyPr/>
        <a:lstStyle/>
        <a:p>
          <a:endParaRPr lang="uz-Latn-UZ"/>
        </a:p>
      </dgm:t>
    </dgm:pt>
    <dgm:pt modelId="{CABF6B83-7F29-4AFD-9270-FCA20568F04B}">
      <dgm:prSet/>
      <dgm:spPr/>
      <dgm:t>
        <a:bodyPr/>
        <a:lstStyle/>
        <a:p>
          <a:endParaRPr lang="uz-Latn-UZ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130918AA-D9B8-4FDD-B5BB-12471F78D60B}" type="parTrans" cxnId="{97064229-9413-42A6-BD85-F698C5EAA380}">
      <dgm:prSet/>
      <dgm:spPr/>
      <dgm:t>
        <a:bodyPr/>
        <a:lstStyle/>
        <a:p>
          <a:endParaRPr lang="uz-Latn-UZ"/>
        </a:p>
      </dgm:t>
    </dgm:pt>
    <dgm:pt modelId="{45FCEBFE-A434-40C5-801F-2FB7E59D37E1}" type="sibTrans" cxnId="{97064229-9413-42A6-BD85-F698C5EAA380}">
      <dgm:prSet/>
      <dgm:spPr/>
      <dgm:t>
        <a:bodyPr/>
        <a:lstStyle/>
        <a:p>
          <a:endParaRPr lang="uz-Latn-UZ"/>
        </a:p>
      </dgm:t>
    </dgm:pt>
    <dgm:pt modelId="{011D7EDB-8C1B-4236-93BA-AE7338A46E6D}">
      <dgm:prSet/>
      <dgm:spPr/>
      <dgm:t>
        <a:bodyPr/>
        <a:lstStyle/>
        <a:p>
          <a:endParaRPr lang="uz-Latn-UZ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5703154E-B02E-4D0A-A375-C3062FB00182}" type="parTrans" cxnId="{A2CCDC9E-BF50-478C-8479-8948E94C1D2D}">
      <dgm:prSet/>
      <dgm:spPr/>
      <dgm:t>
        <a:bodyPr/>
        <a:lstStyle/>
        <a:p>
          <a:endParaRPr lang="uz-Latn-UZ"/>
        </a:p>
      </dgm:t>
    </dgm:pt>
    <dgm:pt modelId="{DB46E420-E879-473D-95A9-6498C1E817D2}" type="sibTrans" cxnId="{A2CCDC9E-BF50-478C-8479-8948E94C1D2D}">
      <dgm:prSet/>
      <dgm:spPr/>
      <dgm:t>
        <a:bodyPr/>
        <a:lstStyle/>
        <a:p>
          <a:endParaRPr lang="uz-Latn-UZ"/>
        </a:p>
      </dgm:t>
    </dgm:pt>
    <dgm:pt modelId="{BD8DD2DF-64E1-4269-8720-9A5FB810FE2C}">
      <dgm:prSet/>
      <dgm:spPr/>
      <dgm:t>
        <a:bodyPr/>
        <a:lstStyle/>
        <a:p>
          <a:endParaRPr lang="uz-Latn-UZ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9F1ABDC8-EFAC-449A-9C8F-451B6547ECF3}" type="parTrans" cxnId="{4BF69812-FE55-436C-A90B-38B11559DEFE}">
      <dgm:prSet/>
      <dgm:spPr/>
      <dgm:t>
        <a:bodyPr/>
        <a:lstStyle/>
        <a:p>
          <a:endParaRPr lang="uz-Latn-UZ"/>
        </a:p>
      </dgm:t>
    </dgm:pt>
    <dgm:pt modelId="{0F650D03-5B99-4222-96F2-86D311D1274B}" type="sibTrans" cxnId="{4BF69812-FE55-436C-A90B-38B11559DEFE}">
      <dgm:prSet/>
      <dgm:spPr/>
      <dgm:t>
        <a:bodyPr/>
        <a:lstStyle/>
        <a:p>
          <a:endParaRPr lang="uz-Latn-UZ"/>
        </a:p>
      </dgm:t>
    </dgm:pt>
    <dgm:pt modelId="{E984031C-6E80-4B2C-B344-3B574A179D1C}">
      <dgm:prSet/>
      <dgm:spPr/>
      <dgm:t>
        <a:bodyPr/>
        <a:lstStyle/>
        <a:p>
          <a:endParaRPr lang="ru-RU"/>
        </a:p>
      </dgm:t>
    </dgm:pt>
    <dgm:pt modelId="{0789B1F3-AEC9-4C19-9D4A-0AE293F281C7}" type="parTrans" cxnId="{E7FD8389-A851-444C-A26D-A60652031C93}">
      <dgm:prSet/>
      <dgm:spPr/>
      <dgm:t>
        <a:bodyPr/>
        <a:lstStyle/>
        <a:p>
          <a:endParaRPr lang="uz-Latn-UZ"/>
        </a:p>
      </dgm:t>
    </dgm:pt>
    <dgm:pt modelId="{EF3D998E-A93A-4132-8415-DE82C6B41F21}" type="sibTrans" cxnId="{E7FD8389-A851-444C-A26D-A60652031C93}">
      <dgm:prSet/>
      <dgm:spPr/>
      <dgm:t>
        <a:bodyPr/>
        <a:lstStyle/>
        <a:p>
          <a:endParaRPr lang="uz-Latn-UZ"/>
        </a:p>
      </dgm:t>
    </dgm:pt>
    <dgm:pt modelId="{1B55D6E5-6DB3-4F7B-A8CC-6000E9284BE8}">
      <dgm:prSet/>
      <dgm:spPr/>
      <dgm:t>
        <a:bodyPr/>
        <a:lstStyle/>
        <a:p>
          <a:endParaRPr lang="uz-Latn-UZ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365CFC29-9276-48E8-A332-838355DC8CDC}" type="parTrans" cxnId="{D1AB6382-FE7E-4498-9806-B4322C66F18B}">
      <dgm:prSet/>
      <dgm:spPr/>
      <dgm:t>
        <a:bodyPr/>
        <a:lstStyle/>
        <a:p>
          <a:endParaRPr lang="uz-Latn-UZ"/>
        </a:p>
      </dgm:t>
    </dgm:pt>
    <dgm:pt modelId="{184E8BAD-712C-4035-93B2-686B44C95ECC}" type="sibTrans" cxnId="{D1AB6382-FE7E-4498-9806-B4322C66F18B}">
      <dgm:prSet/>
      <dgm:spPr/>
      <dgm:t>
        <a:bodyPr/>
        <a:lstStyle/>
        <a:p>
          <a:endParaRPr lang="uz-Latn-UZ"/>
        </a:p>
      </dgm:t>
    </dgm:pt>
    <dgm:pt modelId="{E6F8CE5C-B7D3-40D3-9E50-4C353620687B}">
      <dgm:prSet/>
      <dgm:spPr/>
      <dgm:t>
        <a:bodyPr/>
        <a:lstStyle/>
        <a:p>
          <a:endParaRPr lang="ru-RU"/>
        </a:p>
      </dgm:t>
    </dgm:pt>
    <dgm:pt modelId="{587741CE-B277-4864-B7E6-43965A7D6BC7}" type="parTrans" cxnId="{D4794DFE-D90F-46C6-B78D-D0A229876F57}">
      <dgm:prSet/>
      <dgm:spPr/>
      <dgm:t>
        <a:bodyPr/>
        <a:lstStyle/>
        <a:p>
          <a:endParaRPr lang="uz-Latn-UZ"/>
        </a:p>
      </dgm:t>
    </dgm:pt>
    <dgm:pt modelId="{F0A558DA-6FA1-4BE7-BFB8-CA353E3E5BBA}" type="sibTrans" cxnId="{D4794DFE-D90F-46C6-B78D-D0A229876F57}">
      <dgm:prSet/>
      <dgm:spPr/>
      <dgm:t>
        <a:bodyPr/>
        <a:lstStyle/>
        <a:p>
          <a:endParaRPr lang="uz-Latn-UZ"/>
        </a:p>
      </dgm:t>
    </dgm:pt>
    <dgm:pt modelId="{46064A0D-0B51-4AF3-892F-BC37D7A41A7A}">
      <dgm:prSet/>
      <dgm:spPr/>
      <dgm:t>
        <a:bodyPr/>
        <a:lstStyle/>
        <a:p>
          <a:endParaRPr lang="uz-Latn-UZ" b="1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A0D0DC31-770B-496E-B9C4-7549CB32EF2C}" type="parTrans" cxnId="{A589B9A8-3F12-47EB-AE90-05B32B95BF3B}">
      <dgm:prSet/>
      <dgm:spPr/>
      <dgm:t>
        <a:bodyPr/>
        <a:lstStyle/>
        <a:p>
          <a:endParaRPr lang="uz-Latn-UZ"/>
        </a:p>
      </dgm:t>
    </dgm:pt>
    <dgm:pt modelId="{5A6BE009-E270-47B2-A615-872DA8D012F5}" type="sibTrans" cxnId="{A589B9A8-3F12-47EB-AE90-05B32B95BF3B}">
      <dgm:prSet/>
      <dgm:spPr/>
      <dgm:t>
        <a:bodyPr/>
        <a:lstStyle/>
        <a:p>
          <a:endParaRPr lang="uz-Latn-UZ"/>
        </a:p>
      </dgm:t>
    </dgm:pt>
    <dgm:pt modelId="{1637FB85-D40D-4104-AFF4-E2B14404D1BB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3200" b="1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67EBB439-8C76-403D-915B-56D5CD04EF75}" type="parTrans" cxnId="{100309D6-71E0-4618-B26E-105D89D10DC7}">
      <dgm:prSet/>
      <dgm:spPr/>
      <dgm:t>
        <a:bodyPr/>
        <a:lstStyle/>
        <a:p>
          <a:endParaRPr lang="uz-Latn-UZ"/>
        </a:p>
      </dgm:t>
    </dgm:pt>
    <dgm:pt modelId="{6D95C297-0F60-480D-B561-6309C252ABEA}" type="sibTrans" cxnId="{100309D6-71E0-4618-B26E-105D89D10DC7}">
      <dgm:prSet/>
      <dgm:spPr/>
      <dgm:t>
        <a:bodyPr/>
        <a:lstStyle/>
        <a:p>
          <a:endParaRPr lang="uz-Latn-UZ"/>
        </a:p>
      </dgm:t>
    </dgm:pt>
    <dgm:pt modelId="{8AFBC861-EDF3-48A7-BD5A-3D6CF389A4D1}">
      <dgm:prSet/>
      <dgm:spPr/>
      <dgm:t>
        <a:bodyPr/>
        <a:lstStyle/>
        <a:p>
          <a:endParaRPr lang="uz-Latn-UZ" b="1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gm:t>
    </dgm:pt>
    <dgm:pt modelId="{B058BDED-3EFF-4500-8D58-F5A035748207}" type="parTrans" cxnId="{A5F9570F-74E4-43E1-AD54-94B91B24E555}">
      <dgm:prSet/>
      <dgm:spPr/>
      <dgm:t>
        <a:bodyPr/>
        <a:lstStyle/>
        <a:p>
          <a:endParaRPr lang="uz-Latn-UZ"/>
        </a:p>
      </dgm:t>
    </dgm:pt>
    <dgm:pt modelId="{C16A5A61-5B56-468D-8A5F-5BE20F4B728D}" type="sibTrans" cxnId="{A5F9570F-74E4-43E1-AD54-94B91B24E555}">
      <dgm:prSet/>
      <dgm:spPr/>
      <dgm:t>
        <a:bodyPr/>
        <a:lstStyle/>
        <a:p>
          <a:endParaRPr lang="uz-Latn-UZ"/>
        </a:p>
      </dgm:t>
    </dgm:pt>
    <dgm:pt modelId="{46BFB80C-A013-405D-93A7-9F80342DE3BC}" type="pres">
      <dgm:prSet presAssocID="{F8BC398F-0954-4E98-957D-F6AFD0211EF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4580D-9284-4CD2-869F-680BC323CAB2}" type="pres">
      <dgm:prSet presAssocID="{F8BC398F-0954-4E98-957D-F6AFD0211EFF}" presName="diamond" presStyleLbl="bgShp" presStyleIdx="0" presStyleCnt="1" custScaleX="168441" custLinFactNeighborX="-2734" custLinFactNeighborY="7845"/>
      <dgm:spPr/>
    </dgm:pt>
    <dgm:pt modelId="{BFD17FE3-5FF8-4CD1-A658-498D8E524C37}" type="pres">
      <dgm:prSet presAssocID="{F8BC398F-0954-4E98-957D-F6AFD0211EFF}" presName="quad1" presStyleLbl="node1" presStyleIdx="0" presStyleCnt="4" custScaleX="161172" custLinFactNeighborX="-26231" custLinFactNeighborY="-2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A4456-FBED-4E0A-B238-A1F9309BB99B}" type="pres">
      <dgm:prSet presAssocID="{F8BC398F-0954-4E98-957D-F6AFD0211EFF}" presName="quad2" presStyleLbl="node1" presStyleIdx="1" presStyleCnt="4" custScaleX="179826" custLinFactNeighborX="39346" custLinFactNeighborY="-2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41860-B435-4992-8022-19630E1B0C8A}" type="pres">
      <dgm:prSet presAssocID="{F8BC398F-0954-4E98-957D-F6AFD0211EFF}" presName="quad3" presStyleLbl="node1" presStyleIdx="2" presStyleCnt="4" custScaleX="160154" custLinFactNeighborX="-23461" custLinFactNeighborY="-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14BFB-B713-4430-A8DB-A852B1BFA0D9}" type="pres">
      <dgm:prSet presAssocID="{F8BC398F-0954-4E98-957D-F6AFD0211EFF}" presName="quad4" presStyleLbl="node1" presStyleIdx="3" presStyleCnt="4" custScaleX="173269" custLinFactNeighborX="39346" custLinFactNeighborY="-5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699EAD-3832-4BDA-B045-5BDA9DDAFBA1}" srcId="{F8BC398F-0954-4E98-957D-F6AFD0211EFF}" destId="{AAA394FD-0803-4735-A9C8-026012F2EA33}" srcOrd="13" destOrd="0" parTransId="{97537BFD-C5FF-444F-AB4D-3CF79C0BCD15}" sibTransId="{2F6055B3-B1B6-49D7-AB78-C87286E5BF7C}"/>
    <dgm:cxn modelId="{2F385546-D098-4651-A42E-1A375CB77B58}" type="presOf" srcId="{3F9D1314-5C0E-48D1-8213-BE913DCEA694}" destId="{76FA4456-FBED-4E0A-B238-A1F9309BB99B}" srcOrd="0" destOrd="0" presId="urn:microsoft.com/office/officeart/2005/8/layout/matrix3"/>
    <dgm:cxn modelId="{100309D6-71E0-4618-B26E-105D89D10DC7}" srcId="{F8BC398F-0954-4E98-957D-F6AFD0211EFF}" destId="{1637FB85-D40D-4104-AFF4-E2B14404D1BB}" srcOrd="3" destOrd="0" parTransId="{67EBB439-8C76-403D-915B-56D5CD04EF75}" sibTransId="{6D95C297-0F60-480D-B561-6309C252ABEA}"/>
    <dgm:cxn modelId="{E956B014-122B-4853-866D-85FD3F7AC486}" type="presOf" srcId="{C6C5DDA7-EE95-482B-B6BB-2944BD252794}" destId="{68F41860-B435-4992-8022-19630E1B0C8A}" srcOrd="0" destOrd="0" presId="urn:microsoft.com/office/officeart/2005/8/layout/matrix3"/>
    <dgm:cxn modelId="{D2F8E760-B6D0-41B2-8D0D-FA886A7DF613}" type="presOf" srcId="{F8BC398F-0954-4E98-957D-F6AFD0211EFF}" destId="{46BFB80C-A013-405D-93A7-9F80342DE3BC}" srcOrd="0" destOrd="0" presId="urn:microsoft.com/office/officeart/2005/8/layout/matrix3"/>
    <dgm:cxn modelId="{A2CCDC9E-BF50-478C-8479-8948E94C1D2D}" srcId="{F8BC398F-0954-4E98-957D-F6AFD0211EFF}" destId="{011D7EDB-8C1B-4236-93BA-AE7338A46E6D}" srcOrd="5" destOrd="0" parTransId="{5703154E-B02E-4D0A-A375-C3062FB00182}" sibTransId="{DB46E420-E879-473D-95A9-6498C1E817D2}"/>
    <dgm:cxn modelId="{D1AB6382-FE7E-4498-9806-B4322C66F18B}" srcId="{F8BC398F-0954-4E98-957D-F6AFD0211EFF}" destId="{1B55D6E5-6DB3-4F7B-A8CC-6000E9284BE8}" srcOrd="9" destOrd="0" parTransId="{365CFC29-9276-48E8-A332-838355DC8CDC}" sibTransId="{184E8BAD-712C-4035-93B2-686B44C95ECC}"/>
    <dgm:cxn modelId="{B7F6492C-79AC-4297-8DFE-082D00CE55E2}" srcId="{F8BC398F-0954-4E98-957D-F6AFD0211EFF}" destId="{210EAC79-4255-403E-9CE6-85B510C164F3}" srcOrd="14" destOrd="0" parTransId="{95215D41-91EA-486B-8064-801F525E4A62}" sibTransId="{B4BBD193-CBB8-40D4-8EF7-8593A8492349}"/>
    <dgm:cxn modelId="{B86EF20E-A8F3-4D17-B9BA-FEFCCB944F70}" type="presOf" srcId="{1637FB85-D40D-4104-AFF4-E2B14404D1BB}" destId="{10C14BFB-B713-4430-A8DB-A852B1BFA0D9}" srcOrd="0" destOrd="0" presId="urn:microsoft.com/office/officeart/2005/8/layout/matrix3"/>
    <dgm:cxn modelId="{A5F9570F-74E4-43E1-AD54-94B91B24E555}" srcId="{F8BC398F-0954-4E98-957D-F6AFD0211EFF}" destId="{8AFBC861-EDF3-48A7-BD5A-3D6CF389A4D1}" srcOrd="4" destOrd="0" parTransId="{B058BDED-3EFF-4500-8D58-F5A035748207}" sibTransId="{C16A5A61-5B56-468D-8A5F-5BE20F4B728D}"/>
    <dgm:cxn modelId="{A589B9A8-3F12-47EB-AE90-05B32B95BF3B}" srcId="{F8BC398F-0954-4E98-957D-F6AFD0211EFF}" destId="{46064A0D-0B51-4AF3-892F-BC37D7A41A7A}" srcOrd="7" destOrd="0" parTransId="{A0D0DC31-770B-496E-B9C4-7549CB32EF2C}" sibTransId="{5A6BE009-E270-47B2-A615-872DA8D012F5}"/>
    <dgm:cxn modelId="{D4794DFE-D90F-46C6-B78D-D0A229876F57}" srcId="{F8BC398F-0954-4E98-957D-F6AFD0211EFF}" destId="{E6F8CE5C-B7D3-40D3-9E50-4C353620687B}" srcOrd="6" destOrd="0" parTransId="{587741CE-B277-4864-B7E6-43965A7D6BC7}" sibTransId="{F0A558DA-6FA1-4BE7-BFB8-CA353E3E5BBA}"/>
    <dgm:cxn modelId="{E7FD8389-A851-444C-A26D-A60652031C93}" srcId="{F8BC398F-0954-4E98-957D-F6AFD0211EFF}" destId="{E984031C-6E80-4B2C-B344-3B574A179D1C}" srcOrd="8" destOrd="0" parTransId="{0789B1F3-AEC9-4C19-9D4A-0AE293F281C7}" sibTransId="{EF3D998E-A93A-4132-8415-DE82C6B41F21}"/>
    <dgm:cxn modelId="{3DC48E44-ECDF-4C01-B553-4D066CCDB5F1}" srcId="{F8BC398F-0954-4E98-957D-F6AFD0211EFF}" destId="{C6C5DDA7-EE95-482B-B6BB-2944BD252794}" srcOrd="2" destOrd="0" parTransId="{85B455F5-04AA-40E8-9CD8-D7F4B5B90ACB}" sibTransId="{C279B2E0-790E-4530-AB05-7A226032E53A}"/>
    <dgm:cxn modelId="{74EAA769-24CD-4322-8DCE-A66857C2A506}" srcId="{F8BC398F-0954-4E98-957D-F6AFD0211EFF}" destId="{2E54AF5E-EB63-452E-B0DF-556D620DEACA}" srcOrd="0" destOrd="0" parTransId="{C24ED6DE-B3CA-40EC-B4CD-5C6C0426233A}" sibTransId="{73C9E258-7568-4525-A14D-127CEA2E97F5}"/>
    <dgm:cxn modelId="{0CD25FD4-0ADF-4882-85A7-20DC474E56F2}" srcId="{F8BC398F-0954-4E98-957D-F6AFD0211EFF}" destId="{6978ACF7-9E13-48CF-9A74-3294086334FF}" srcOrd="12" destOrd="0" parTransId="{29D6FFAF-50E9-49A6-ADF9-223EDFD4F979}" sibTransId="{0107EF58-9743-4112-B59D-63A9420B890B}"/>
    <dgm:cxn modelId="{97064229-9413-42A6-BD85-F698C5EAA380}" srcId="{F8BC398F-0954-4E98-957D-F6AFD0211EFF}" destId="{CABF6B83-7F29-4AFD-9270-FCA20568F04B}" srcOrd="11" destOrd="0" parTransId="{130918AA-D9B8-4FDD-B5BB-12471F78D60B}" sibTransId="{45FCEBFE-A434-40C5-801F-2FB7E59D37E1}"/>
    <dgm:cxn modelId="{4BF69812-FE55-436C-A90B-38B11559DEFE}" srcId="{F8BC398F-0954-4E98-957D-F6AFD0211EFF}" destId="{BD8DD2DF-64E1-4269-8720-9A5FB810FE2C}" srcOrd="10" destOrd="0" parTransId="{9F1ABDC8-EFAC-449A-9C8F-451B6547ECF3}" sibTransId="{0F650D03-5B99-4222-96F2-86D311D1274B}"/>
    <dgm:cxn modelId="{176794D4-4C51-4D69-A82D-88B7AA7F9C7F}" type="presOf" srcId="{2E54AF5E-EB63-452E-B0DF-556D620DEACA}" destId="{BFD17FE3-5FF8-4CD1-A658-498D8E524C37}" srcOrd="0" destOrd="0" presId="urn:microsoft.com/office/officeart/2005/8/layout/matrix3"/>
    <dgm:cxn modelId="{4053573E-3F1D-40E2-9F4E-031D69722DB7}" srcId="{F8BC398F-0954-4E98-957D-F6AFD0211EFF}" destId="{3F9D1314-5C0E-48D1-8213-BE913DCEA694}" srcOrd="1" destOrd="0" parTransId="{F646E6F5-30E2-4B6D-8088-B0FAC956A4AF}" sibTransId="{9539CCC4-8EAE-4571-BA10-41B2AF2A7C5B}"/>
    <dgm:cxn modelId="{B231CEFA-C397-4BD7-88EC-E5B5071D264D}" type="presParOf" srcId="{46BFB80C-A013-405D-93A7-9F80342DE3BC}" destId="{FC94580D-9284-4CD2-869F-680BC323CAB2}" srcOrd="0" destOrd="0" presId="urn:microsoft.com/office/officeart/2005/8/layout/matrix3"/>
    <dgm:cxn modelId="{3A3E66A6-363A-40C7-BB16-9CB7D4603F20}" type="presParOf" srcId="{46BFB80C-A013-405D-93A7-9F80342DE3BC}" destId="{BFD17FE3-5FF8-4CD1-A658-498D8E524C37}" srcOrd="1" destOrd="0" presId="urn:microsoft.com/office/officeart/2005/8/layout/matrix3"/>
    <dgm:cxn modelId="{168C67BC-9CEA-4D7C-95D1-88C3D614AFAB}" type="presParOf" srcId="{46BFB80C-A013-405D-93A7-9F80342DE3BC}" destId="{76FA4456-FBED-4E0A-B238-A1F9309BB99B}" srcOrd="2" destOrd="0" presId="urn:microsoft.com/office/officeart/2005/8/layout/matrix3"/>
    <dgm:cxn modelId="{FB5BBD5A-AAAE-4E09-A173-35E5FB5214C1}" type="presParOf" srcId="{46BFB80C-A013-405D-93A7-9F80342DE3BC}" destId="{68F41860-B435-4992-8022-19630E1B0C8A}" srcOrd="3" destOrd="0" presId="urn:microsoft.com/office/officeart/2005/8/layout/matrix3"/>
    <dgm:cxn modelId="{7C1CAB15-C8E1-4380-9FC7-26D61BF3A33C}" type="presParOf" srcId="{46BFB80C-A013-405D-93A7-9F80342DE3BC}" destId="{10C14BFB-B713-4430-A8DB-A852B1BFA0D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4580D-9284-4CD2-869F-680BC323CAB2}">
      <dsp:nvSpPr>
        <dsp:cNvPr id="0" name=""/>
        <dsp:cNvSpPr/>
      </dsp:nvSpPr>
      <dsp:spPr>
        <a:xfrm>
          <a:off x="1752605" y="0"/>
          <a:ext cx="10037352" cy="595897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17FE3-5FF8-4CD1-A658-498D8E524C37}">
      <dsp:nvSpPr>
        <dsp:cNvPr id="0" name=""/>
        <dsp:cNvSpPr/>
      </dsp:nvSpPr>
      <dsp:spPr>
        <a:xfrm>
          <a:off x="3200389" y="497962"/>
          <a:ext cx="3745635" cy="232399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3200" b="1" kern="1200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300" kern="1200" dirty="0"/>
        </a:p>
      </dsp:txBody>
      <dsp:txXfrm>
        <a:off x="3313837" y="611410"/>
        <a:ext cx="3518739" cy="2097103"/>
      </dsp:txXfrm>
    </dsp:sp>
    <dsp:sp modelId="{76FA4456-FBED-4E0A-B238-A1F9309BB99B}">
      <dsp:nvSpPr>
        <dsp:cNvPr id="0" name=""/>
        <dsp:cNvSpPr/>
      </dsp:nvSpPr>
      <dsp:spPr>
        <a:xfrm>
          <a:off x="7010407" y="497962"/>
          <a:ext cx="4179154" cy="232399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Деление одночлена и многочлена на одночлен</a:t>
          </a:r>
          <a:endParaRPr lang="uz-Latn-UZ" sz="3200" b="1" kern="1200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2300" b="1" kern="1200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sp:txBody>
      <dsp:txXfrm>
        <a:off x="7123855" y="611410"/>
        <a:ext cx="3952258" cy="2097103"/>
      </dsp:txXfrm>
    </dsp:sp>
    <dsp:sp modelId="{68F41860-B435-4992-8022-19630E1B0C8A}">
      <dsp:nvSpPr>
        <dsp:cNvPr id="0" name=""/>
        <dsp:cNvSpPr/>
      </dsp:nvSpPr>
      <dsp:spPr>
        <a:xfrm>
          <a:off x="3276593" y="2936379"/>
          <a:ext cx="3721977" cy="232399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3200" b="1" kern="1200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3200" b="1" kern="1200" dirty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sp:txBody>
      <dsp:txXfrm>
        <a:off x="3390041" y="3049827"/>
        <a:ext cx="3495081" cy="2097103"/>
      </dsp:txXfrm>
    </dsp:sp>
    <dsp:sp modelId="{10C14BFB-B713-4430-A8DB-A852B1BFA0D9}">
      <dsp:nvSpPr>
        <dsp:cNvPr id="0" name=""/>
        <dsp:cNvSpPr/>
      </dsp:nvSpPr>
      <dsp:spPr>
        <a:xfrm>
          <a:off x="7086599" y="2936379"/>
          <a:ext cx="4026769" cy="232399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3200" b="1" kern="1200" dirty="0" smtClean="0">
            <a:solidFill>
              <a:prstClr val="black"/>
            </a:solidFill>
            <a:latin typeface="Arial" pitchFamily="34" charset="0"/>
            <a:cs typeface="Arial" pitchFamily="34" charset="0"/>
          </a:endParaRPr>
        </a:p>
      </dsp:txBody>
      <dsp:txXfrm>
        <a:off x="7200047" y="3049827"/>
        <a:ext cx="3799873" cy="20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43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7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46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7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22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829947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815504" y="528395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362199" y="3505200"/>
            <a:ext cx="8686801" cy="2474882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Деление</a:t>
            </a:r>
            <a:r>
              <a:rPr lang="uz-Latn-UZ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одночлена и многочлена на одночлен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8436" name="Picture 4" descr="Математические зада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765" y="3508679"/>
            <a:ext cx="3391035" cy="355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42596" y="6858000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5" y="816132"/>
            <a:ext cx="140208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295-299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Выполните деление: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9218" name="Picture 2" descr="Симпатичная девушка в школьной форме с мультяшным карандашом | Премиум 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360" y="748707"/>
            <a:ext cx="2264015" cy="2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8284" y="1676400"/>
                <a:ext cx="2964594" cy="858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84" y="1676400"/>
                <a:ext cx="2964594" cy="858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72290" y="1691433"/>
                <a:ext cx="1637948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290" y="1691433"/>
                <a:ext cx="1637948" cy="8477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05600" y="1650005"/>
                <a:ext cx="2983830" cy="84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650005"/>
                <a:ext cx="2983830" cy="844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435116" y="1663213"/>
                <a:ext cx="13383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116" y="1663213"/>
                <a:ext cx="1338315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37253" y="3740528"/>
                <a:ext cx="36461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𝒄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3" y="3740528"/>
                <a:ext cx="3646126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29046" y="3435700"/>
                <a:ext cx="4044385" cy="144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uz-Latn-UZ" sz="4800" b="1" i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f>
                        <m:fPr>
                          <m:ctrlP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046" y="3435700"/>
                <a:ext cx="4044385" cy="144065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0428409" y="3435700"/>
                <a:ext cx="2294795" cy="1440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</m:den>
                      </m:f>
                      <m:r>
                        <a:rPr lang="uz-Latn-UZ" sz="4400" b="1" i="1">
                          <a:solidFill>
                            <a:srgbClr val="002060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409" y="3435700"/>
                <a:ext cx="2294795" cy="144065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26169" y="3804341"/>
                <a:ext cx="194918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𝒄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169" y="3804341"/>
                <a:ext cx="1949187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32443" y="5562600"/>
                <a:ext cx="27628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43" y="5562600"/>
                <a:ext cx="2762872" cy="83099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3372290" y="5626413"/>
                <a:ext cx="1242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290" y="5626413"/>
                <a:ext cx="1242263" cy="7694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183481" y="5542958"/>
                <a:ext cx="35226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8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∶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(−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481" y="5542958"/>
                <a:ext cx="3522696" cy="830997"/>
              </a:xfrm>
              <a:prstGeom prst="rect">
                <a:avLst/>
              </a:prstGeom>
              <a:blipFill rotWithShape="1">
                <a:blip r:embed="rId15"/>
                <a:stretch>
                  <a:fillRect l="-7785" t="-16058" b="-3795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10632433" y="5626413"/>
                <a:ext cx="16638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433" y="5626413"/>
                <a:ext cx="1663853" cy="7694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374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4" grpId="0"/>
      <p:bldP spid="59" grpId="0"/>
      <p:bldP spid="6" grpId="0"/>
      <p:bldP spid="6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5" y="838200"/>
            <a:ext cx="140208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300-303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Выполните деление: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6439" y="1980169"/>
                <a:ext cx="455342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 (−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)∶(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9" y="1980169"/>
                <a:ext cx="4553426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92524" y="2041725"/>
                <a:ext cx="166385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24" y="2041725"/>
                <a:ext cx="1663852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7274" y="3269618"/>
                <a:ext cx="55408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8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(−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)∶(−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𝒙𝒚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74" y="3269618"/>
                <a:ext cx="554087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4950" t="-16058" b="-3795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013526" y="3300395"/>
                <a:ext cx="124226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526" y="3300395"/>
                <a:ext cx="124226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6439" y="4495800"/>
                <a:ext cx="4599657" cy="858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9" y="4495800"/>
                <a:ext cx="4599657" cy="8586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92524" y="4495800"/>
                <a:ext cx="2016258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524" y="4495800"/>
                <a:ext cx="2016258" cy="8477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3115" y="5898543"/>
                <a:ext cx="6428683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5898543"/>
                <a:ext cx="6428683" cy="8477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960835" y="5958738"/>
                <a:ext cx="17899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835" y="5958738"/>
                <a:ext cx="1789977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 descr="Симпатичная девушка в школьной форме с мультяшным карандашом | Премиум  векторы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9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03" y="3282810"/>
            <a:ext cx="2264015" cy="2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34230"/>
            <a:ext cx="2078341" cy="256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22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5" y="719399"/>
            <a:ext cx="140208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№ 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307-309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Выполните деление: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6439" y="1980169"/>
                <a:ext cx="472918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 (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)∶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9" y="1980169"/>
                <a:ext cx="4729180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184959" y="1980169"/>
                <a:ext cx="26039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959" y="1980169"/>
                <a:ext cx="260398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187036" y="3202640"/>
                <a:ext cx="3197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36" y="3202640"/>
                <a:ext cx="3197093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6439" y="4390292"/>
                <a:ext cx="7619137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 (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ru-RU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48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𝒂𝒃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ru-RU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39" y="4390292"/>
                <a:ext cx="7619137" cy="8477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01000" y="3984525"/>
                <a:ext cx="3697230" cy="1480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984525"/>
                <a:ext cx="3697230" cy="14800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5604" y="5782529"/>
                <a:ext cx="10095263" cy="858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(−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𝟐𝟕</m:t>
                          </m:r>
                          <m:sSup>
                            <m:sSupPr>
                              <m:ctrlP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𝟐𝟏</m:t>
                      </m:r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uz-Latn-UZ" sz="48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𝟏𝟎</m:t>
                          </m:r>
                          <m:sSup>
                            <m:sSupPr>
                              <m:ctrlP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uz-Latn-UZ" sz="48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𝒍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4" y="5782529"/>
                <a:ext cx="10095263" cy="8586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0210800" y="5782529"/>
                <a:ext cx="417165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𝟕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𝒌</m:t>
                      </m:r>
                      <m:sSup>
                        <m:sSupPr>
                          <m:ctrlP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5782529"/>
                <a:ext cx="4171655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3115" y="3194859"/>
                <a:ext cx="56268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8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(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𝟏𝟐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)∶(−</m:t>
                    </m:r>
                    <m:r>
                      <a:rPr lang="uz-Latn-UZ" sz="48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uz-Latn-UZ" sz="4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3194859"/>
                <a:ext cx="5626861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4984" t="-18382" r="-3900" b="-3897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Выгнутая влево стрелка 14"/>
          <p:cNvSpPr/>
          <p:nvPr/>
        </p:nvSpPr>
        <p:spPr>
          <a:xfrm rot="16200000" flipH="1">
            <a:off x="4090124" y="1174435"/>
            <a:ext cx="446889" cy="1278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200000" flipH="1">
            <a:off x="3261191" y="268839"/>
            <a:ext cx="564218" cy="2819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6200000" flipH="1">
            <a:off x="4548203" y="2358039"/>
            <a:ext cx="446889" cy="13831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6200000" flipH="1">
            <a:off x="3568640" y="1167468"/>
            <a:ext cx="564218" cy="37285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rot="16200000" flipH="1">
            <a:off x="6813626" y="4137955"/>
            <a:ext cx="446889" cy="28422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 rot="16200000" flipH="1">
            <a:off x="5333832" y="2220675"/>
            <a:ext cx="564218" cy="65989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6200000" flipH="1">
            <a:off x="5700855" y="3198044"/>
            <a:ext cx="546146" cy="21262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16200000" flipH="1">
            <a:off x="4466326" y="1837780"/>
            <a:ext cx="564218" cy="48287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6" b="99219" l="0" r="99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725261"/>
            <a:ext cx="2274135" cy="290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81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3" grpId="0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115" y="968532"/>
            <a:ext cx="1402080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№ 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310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Выполните деление: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3115" y="2924280"/>
                <a:ext cx="620496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 (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)∶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15" y="2924280"/>
                <a:ext cx="6204968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62730" y="2955057"/>
                <a:ext cx="39576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30" y="2955057"/>
                <a:ext cx="3957685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312136" y="4892449"/>
                <a:ext cx="39576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136" y="4892449"/>
                <a:ext cx="395768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0375" y="4814158"/>
                <a:ext cx="8154092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𝟏𝟎</m:t>
                          </m:r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𝟏𝟐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𝒂𝒃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𝟖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)∶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uz-Latn-UZ" sz="48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uz-Latn-UZ" sz="4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4814158"/>
                <a:ext cx="8154092" cy="8477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Выгнутая влево стрелка 14"/>
          <p:cNvSpPr/>
          <p:nvPr/>
        </p:nvSpPr>
        <p:spPr>
          <a:xfrm rot="16200000" flipH="1">
            <a:off x="4935288" y="1410058"/>
            <a:ext cx="446889" cy="26958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16200000" flipH="1">
            <a:off x="4106355" y="504462"/>
            <a:ext cx="564218" cy="42363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 rot="16200000" flipH="1">
            <a:off x="5626875" y="2160259"/>
            <a:ext cx="446889" cy="13831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 rot="16200000" flipH="1">
            <a:off x="6889245" y="3619865"/>
            <a:ext cx="564218" cy="18243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6200000" flipH="1">
            <a:off x="6070036" y="2944626"/>
            <a:ext cx="708185" cy="33188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16200000" flipH="1">
            <a:off x="4781679" y="1656266"/>
            <a:ext cx="708181" cy="5895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9" b="99609" l="0" r="99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1" y="86863"/>
            <a:ext cx="2156626" cy="36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61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5" grpId="0" animBg="1"/>
      <p:bldP spid="16" grpId="0" animBg="1"/>
      <p:bldP spid="17" grpId="0" animBg="1"/>
      <p:bldP spid="24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453299" y="176528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295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(2,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300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310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(2)</a:t>
            </a:r>
            <a:endParaRPr lang="uz-Latn-UZ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93-94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4419600" cy="406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5234442"/>
              </p:ext>
            </p:extLst>
          </p:nvPr>
        </p:nvGraphicFramePr>
        <p:xfrm>
          <a:off x="381000" y="1407028"/>
          <a:ext cx="13868400" cy="5958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673798"/>
            <a:ext cx="11125200" cy="1917002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870814" indent="-870814"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умножение одночленов:</a:t>
            </a:r>
          </a:p>
          <a:p>
            <a:pPr marL="870814" indent="-870814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870814" indent="-870814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101742"/>
              </p:ext>
            </p:extLst>
          </p:nvPr>
        </p:nvGraphicFramePr>
        <p:xfrm>
          <a:off x="861061" y="2057400"/>
          <a:ext cx="6936739" cy="136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Формула" r:id="rId3" imgW="1143000" imgH="228600" progId="Equation.3">
                  <p:embed/>
                </p:oleObj>
              </mc:Choice>
              <mc:Fallback>
                <p:oleObj name="Формула" r:id="rId3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1" y="2057400"/>
                        <a:ext cx="6936739" cy="1360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460594"/>
            <a:ext cx="26386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12734"/>
              </p:ext>
            </p:extLst>
          </p:nvPr>
        </p:nvGraphicFramePr>
        <p:xfrm>
          <a:off x="1752600" y="4300378"/>
          <a:ext cx="5969000" cy="230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Формула" r:id="rId5" imgW="990360" imgH="393480" progId="Equation.3">
                  <p:embed/>
                </p:oleObj>
              </mc:Choice>
              <mc:Fallback>
                <p:oleObj name="Формула" r:id="rId5" imgW="990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300378"/>
                        <a:ext cx="5969000" cy="2309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398438"/>
              </p:ext>
            </p:extLst>
          </p:nvPr>
        </p:nvGraphicFramePr>
        <p:xfrm>
          <a:off x="8168641" y="2148840"/>
          <a:ext cx="3083560" cy="136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Формула" r:id="rId7" imgW="507960" imgH="228600" progId="Equation.3">
                  <p:embed/>
                </p:oleObj>
              </mc:Choice>
              <mc:Fallback>
                <p:oleObj name="Формула" r:id="rId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8641" y="2148840"/>
                        <a:ext cx="3083560" cy="1360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190420"/>
              </p:ext>
            </p:extLst>
          </p:nvPr>
        </p:nvGraphicFramePr>
        <p:xfrm>
          <a:off x="8290560" y="4332849"/>
          <a:ext cx="2600960" cy="230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Формула" r:id="rId9" imgW="431640" imgH="393480" progId="Equation.3">
                  <p:embed/>
                </p:oleObj>
              </mc:Choice>
              <mc:Fallback>
                <p:oleObj name="Формула" r:id="rId9" imgW="431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0560" y="4332849"/>
                        <a:ext cx="2600960" cy="23093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5104133" y="5683936"/>
            <a:ext cx="914400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67000" y="4404129"/>
            <a:ext cx="914400" cy="914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104133" y="4404129"/>
            <a:ext cx="763267" cy="7464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670328" y="5760136"/>
            <a:ext cx="905210" cy="762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5246" y="3901061"/>
            <a:ext cx="5132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0164" y="6198226"/>
            <a:ext cx="5132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AutoShape 15" descr="ᐈ Школьники вектор, векторные картинки школьники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582400" y="419892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163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31144" y="2061698"/>
            <a:ext cx="4595446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b="1" dirty="0">
                <a:solidFill>
                  <a:srgbClr val="333300"/>
                </a:solidFill>
              </a:rPr>
              <a:t>(</a:t>
            </a:r>
            <a:r>
              <a:rPr lang="en-US" sz="6300" b="1" dirty="0" err="1">
                <a:solidFill>
                  <a:srgbClr val="333300"/>
                </a:solidFill>
              </a:rPr>
              <a:t>a+b</a:t>
            </a:r>
            <a:r>
              <a:rPr lang="en-US" sz="6300" b="1" dirty="0">
                <a:solidFill>
                  <a:srgbClr val="333300"/>
                </a:solidFill>
              </a:rPr>
              <a:t>)(</a:t>
            </a:r>
            <a:r>
              <a:rPr lang="en-US" sz="6300" b="1" dirty="0" err="1">
                <a:solidFill>
                  <a:srgbClr val="333300"/>
                </a:solidFill>
              </a:rPr>
              <a:t>c+d</a:t>
            </a:r>
            <a:r>
              <a:rPr lang="en-US" sz="6300" b="1" dirty="0" smtClean="0">
                <a:solidFill>
                  <a:srgbClr val="333300"/>
                </a:solidFill>
              </a:rPr>
              <a:t>)=           </a:t>
            </a:r>
            <a:endParaRPr lang="ru-RU" sz="6300" b="1" dirty="0">
              <a:solidFill>
                <a:srgbClr val="3333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26080" y="4297680"/>
            <a:ext cx="597408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1828800" y="4206240"/>
            <a:ext cx="524256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608320" y="5486400"/>
            <a:ext cx="499872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4206240" y="2067795"/>
            <a:ext cx="8900160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b="1" dirty="0">
                <a:solidFill>
                  <a:srgbClr val="333300"/>
                </a:solidFill>
              </a:rPr>
              <a:t>a ( </a:t>
            </a:r>
            <a:r>
              <a:rPr lang="en-US" sz="6300" b="1" dirty="0" err="1">
                <a:solidFill>
                  <a:srgbClr val="333300"/>
                </a:solidFill>
              </a:rPr>
              <a:t>c+d</a:t>
            </a:r>
            <a:r>
              <a:rPr lang="en-US" sz="6300" b="1" dirty="0">
                <a:solidFill>
                  <a:srgbClr val="333300"/>
                </a:solidFill>
              </a:rPr>
              <a:t> )+b ( </a:t>
            </a:r>
            <a:r>
              <a:rPr lang="en-US" sz="6300" b="1" dirty="0" err="1">
                <a:solidFill>
                  <a:srgbClr val="333300"/>
                </a:solidFill>
              </a:rPr>
              <a:t>c+d</a:t>
            </a:r>
            <a:r>
              <a:rPr lang="en-US" sz="6300" b="1" dirty="0">
                <a:solidFill>
                  <a:srgbClr val="333300"/>
                </a:solidFill>
              </a:rPr>
              <a:t> )</a:t>
            </a:r>
            <a:endParaRPr lang="ru-RU" sz="6300" b="1" dirty="0">
              <a:solidFill>
                <a:srgbClr val="333300"/>
              </a:solidFill>
            </a:endParaRP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4267200" y="5845980"/>
            <a:ext cx="463296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31" name="AutoShape 39"/>
          <p:cNvSpPr>
            <a:spLocks noChangeArrowheads="1"/>
          </p:cNvSpPr>
          <p:nvPr/>
        </p:nvSpPr>
        <p:spPr bwMode="auto">
          <a:xfrm>
            <a:off x="4511040" y="2039741"/>
            <a:ext cx="1097280" cy="185737"/>
          </a:xfrm>
          <a:prstGeom prst="curvedDown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7409136" y="1979416"/>
            <a:ext cx="1247184" cy="229590"/>
          </a:xfrm>
          <a:prstGeom prst="curvedDownArrow">
            <a:avLst>
              <a:gd name="adj1" fmla="val 106667"/>
              <a:gd name="adj2" fmla="val 213333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endParaRPr lang="ru-RU"/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4023360" y="5937420"/>
            <a:ext cx="463296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35" name="AutoShape 43"/>
          <p:cNvSpPr>
            <a:spLocks noChangeArrowheads="1"/>
          </p:cNvSpPr>
          <p:nvPr/>
        </p:nvSpPr>
        <p:spPr bwMode="auto">
          <a:xfrm>
            <a:off x="4450080" y="1828800"/>
            <a:ext cx="2133600" cy="380206"/>
          </a:xfrm>
          <a:prstGeom prst="curvedDownArrow">
            <a:avLst>
              <a:gd name="adj1" fmla="val 60549"/>
              <a:gd name="adj2" fmla="val 180714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/>
            <a:endParaRPr lang="ru-RU">
              <a:solidFill>
                <a:srgbClr val="333300"/>
              </a:solidFill>
            </a:endParaRPr>
          </a:p>
        </p:txBody>
      </p:sp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7385690" y="1723292"/>
            <a:ext cx="2215510" cy="485714"/>
          </a:xfrm>
          <a:prstGeom prst="curvedDownArrow">
            <a:avLst>
              <a:gd name="adj1" fmla="val 41737"/>
              <a:gd name="adj2" fmla="val 100379"/>
              <a:gd name="adj3" fmla="val 4366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30622" tIns="65311" rIns="130622" bIns="65311" anchor="ctr"/>
          <a:lstStyle/>
          <a:p>
            <a:pPr algn="ctr"/>
            <a:endParaRPr lang="ru-RU">
              <a:solidFill>
                <a:schemeClr val="hlink"/>
              </a:solidFill>
            </a:endParaRPr>
          </a:p>
        </p:txBody>
      </p:sp>
      <p:sp>
        <p:nvSpPr>
          <p:cNvPr id="33839" name="Text Box 47"/>
          <p:cNvSpPr txBox="1">
            <a:spLocks noChangeArrowheads="1"/>
          </p:cNvSpPr>
          <p:nvPr/>
        </p:nvSpPr>
        <p:spPr bwMode="auto">
          <a:xfrm>
            <a:off x="2072640" y="4389120"/>
            <a:ext cx="5242560" cy="8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5100688" y="3163301"/>
            <a:ext cx="5948312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300" b="1" dirty="0" smtClean="0">
                <a:solidFill>
                  <a:srgbClr val="333300"/>
                </a:solidFill>
              </a:rPr>
              <a:t>=</a:t>
            </a:r>
            <a:r>
              <a:rPr lang="en-US" sz="6300" b="1" dirty="0" err="1" smtClean="0">
                <a:solidFill>
                  <a:srgbClr val="333300"/>
                </a:solidFill>
              </a:rPr>
              <a:t>ac+ad+bc+bd</a:t>
            </a:r>
            <a:endParaRPr lang="ru-RU" sz="6300" b="1" dirty="0">
              <a:solidFill>
                <a:srgbClr val="333300"/>
              </a:solidFill>
            </a:endParaRP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9972041" y="2094211"/>
            <a:ext cx="4389120" cy="11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300" b="1">
                <a:solidFill>
                  <a:srgbClr val="333300"/>
                </a:solidFill>
              </a:rPr>
              <a:t>=</a:t>
            </a:r>
            <a:endParaRPr lang="ru-RU" sz="6300" b="1">
              <a:solidFill>
                <a:srgbClr val="333300"/>
              </a:solidFill>
            </a:endParaRPr>
          </a:p>
        </p:txBody>
      </p:sp>
      <p:sp>
        <p:nvSpPr>
          <p:cNvPr id="33844" name="Text Box 52"/>
          <p:cNvSpPr txBox="1">
            <a:spLocks noChangeArrowheads="1"/>
          </p:cNvSpPr>
          <p:nvPr/>
        </p:nvSpPr>
        <p:spPr bwMode="auto">
          <a:xfrm>
            <a:off x="552705" y="4541493"/>
            <a:ext cx="926592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700" b="1" dirty="0">
                <a:solidFill>
                  <a:srgbClr val="333300"/>
                </a:solidFill>
              </a:rPr>
              <a:t>Итак,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681664" y="5827206"/>
            <a:ext cx="11003280" cy="131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700" b="1" i="1" dirty="0">
                <a:solidFill>
                  <a:srgbClr val="333300"/>
                </a:solidFill>
              </a:rPr>
              <a:t>(</a:t>
            </a:r>
            <a:r>
              <a:rPr lang="en-US" sz="7700" b="1" i="1" dirty="0" err="1">
                <a:solidFill>
                  <a:srgbClr val="333300"/>
                </a:solidFill>
              </a:rPr>
              <a:t>a+b</a:t>
            </a:r>
            <a:r>
              <a:rPr lang="en-US" sz="7700" b="1" i="1" dirty="0">
                <a:solidFill>
                  <a:srgbClr val="333300"/>
                </a:solidFill>
              </a:rPr>
              <a:t>)(</a:t>
            </a:r>
            <a:r>
              <a:rPr lang="en-US" sz="7700" b="1" i="1" dirty="0" err="1">
                <a:solidFill>
                  <a:srgbClr val="333300"/>
                </a:solidFill>
              </a:rPr>
              <a:t>c+d</a:t>
            </a:r>
            <a:r>
              <a:rPr lang="en-US" sz="7700" b="1" i="1" dirty="0">
                <a:solidFill>
                  <a:srgbClr val="333300"/>
                </a:solidFill>
              </a:rPr>
              <a:t>)=</a:t>
            </a:r>
            <a:r>
              <a:rPr lang="en-US" sz="7700" b="1" i="1" dirty="0" err="1">
                <a:solidFill>
                  <a:srgbClr val="333300"/>
                </a:solidFill>
              </a:rPr>
              <a:t>ac+ad+bc+bd</a:t>
            </a:r>
            <a:endParaRPr lang="ru-RU" sz="7700" b="1" i="1" dirty="0">
              <a:solidFill>
                <a:srgbClr val="333300"/>
              </a:solidFill>
            </a:endParaRPr>
          </a:p>
        </p:txBody>
      </p:sp>
      <p:sp>
        <p:nvSpPr>
          <p:cNvPr id="57" name="Выгнутая вверх стрелка 56"/>
          <p:cNvSpPr/>
          <p:nvPr/>
        </p:nvSpPr>
        <p:spPr bwMode="auto">
          <a:xfrm>
            <a:off x="1371558" y="5778310"/>
            <a:ext cx="2133642" cy="351692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algn="r" defTabSz="130622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Times New Roman" pitchFamily="18" charset="0"/>
            </a:endParaRPr>
          </a:p>
        </p:txBody>
      </p:sp>
      <p:sp>
        <p:nvSpPr>
          <p:cNvPr id="58" name="Выгнутая вверх стрелка 57"/>
          <p:cNvSpPr/>
          <p:nvPr/>
        </p:nvSpPr>
        <p:spPr bwMode="auto">
          <a:xfrm>
            <a:off x="1254369" y="5444197"/>
            <a:ext cx="3256671" cy="685805"/>
          </a:xfrm>
          <a:prstGeom prst="curvedDownArrow">
            <a:avLst>
              <a:gd name="adj1" fmla="val 25000"/>
              <a:gd name="adj2" fmla="val 50000"/>
              <a:gd name="adj3" fmla="val 26667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algn="r" defTabSz="130622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Times New Roman" pitchFamily="18" charset="0"/>
            </a:endParaRPr>
          </a:p>
        </p:txBody>
      </p:sp>
      <p:sp>
        <p:nvSpPr>
          <p:cNvPr id="59" name="Выгнутая вниз стрелка 58"/>
          <p:cNvSpPr/>
          <p:nvPr/>
        </p:nvSpPr>
        <p:spPr bwMode="auto">
          <a:xfrm>
            <a:off x="2438379" y="7000432"/>
            <a:ext cx="1066822" cy="40447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algn="r" defTabSz="130622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Times New Roman" pitchFamily="18" charset="0"/>
            </a:endParaRPr>
          </a:p>
        </p:txBody>
      </p:sp>
      <p:sp>
        <p:nvSpPr>
          <p:cNvPr id="60" name="Выгнутая вниз стрелка 59"/>
          <p:cNvSpPr/>
          <p:nvPr/>
        </p:nvSpPr>
        <p:spPr bwMode="auto">
          <a:xfrm>
            <a:off x="2316461" y="6804829"/>
            <a:ext cx="2377459" cy="600079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30622" tIns="65311" rIns="130622" bIns="65311" numCol="1" rtlCol="0" anchor="t" anchorCtr="0" compatLnSpc="1">
            <a:prstTxWarp prst="textNoShape">
              <a:avLst/>
            </a:prstTxWarp>
          </a:bodyPr>
          <a:lstStyle/>
          <a:p>
            <a:pPr algn="r" defTabSz="1306220"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7308" y="435114"/>
            <a:ext cx="10530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814" lvl="0" indent="-870814" algn="ctr" defTabSz="914400"/>
            <a:r>
              <a:rPr lang="ru-RU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Выполнить умножение </a:t>
            </a:r>
            <a:r>
              <a:rPr lang="ru-RU" sz="4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многочленов</a:t>
            </a:r>
            <a:r>
              <a:rPr lang="ru-RU" sz="4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3" b="66893"/>
          <a:stretch/>
        </p:blipFill>
        <p:spPr bwMode="auto">
          <a:xfrm>
            <a:off x="11277600" y="354480"/>
            <a:ext cx="2647928" cy="21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5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9" grpId="0" autoUpdateAnimBg="0"/>
      <p:bldP spid="33829" grpId="0" autoUpdateAnimBg="0"/>
      <p:bldP spid="33831" grpId="0" animBg="1"/>
      <p:bldP spid="33833" grpId="0" animBg="1"/>
      <p:bldP spid="33835" grpId="0" animBg="1" autoUpdateAnimBg="0"/>
      <p:bldP spid="33837" grpId="0" animBg="1" autoUpdateAnimBg="0"/>
      <p:bldP spid="33841" grpId="0" autoUpdateAnimBg="0"/>
      <p:bldP spid="33842" grpId="0" autoUpdateAnimBg="0"/>
      <p:bldP spid="33844" grpId="0" autoUpdateAnimBg="0"/>
      <p:bldP spid="33845" grpId="0" autoUpdateAnimBg="0"/>
      <p:bldP spid="57" grpId="0" animBg="1"/>
      <p:bldP spid="58" grpId="0" animBg="1"/>
      <p:bldP spid="5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1" y="2695578"/>
            <a:ext cx="13258800" cy="91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ru-RU" sz="5100" b="1">
                <a:latin typeface="Arial" pitchFamily="34" charset="0"/>
                <a:cs typeface="Arial" pitchFamily="34" charset="0"/>
              </a:rPr>
              <a:t>(3-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x)(3x</a:t>
            </a:r>
            <a:r>
              <a:rPr lang="en-US" sz="51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+x-4)</a:t>
            </a:r>
            <a:endParaRPr lang="ru-RU" sz="51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уга 8"/>
          <p:cNvSpPr/>
          <p:nvPr/>
        </p:nvSpPr>
        <p:spPr>
          <a:xfrm>
            <a:off x="5600689" y="2781282"/>
            <a:ext cx="1714512" cy="942982"/>
          </a:xfrm>
          <a:prstGeom prst="arc">
            <a:avLst>
              <a:gd name="adj1" fmla="val 875359"/>
              <a:gd name="adj2" fmla="val 9971985"/>
            </a:avLst>
          </a:prstGeom>
          <a:ln w="38100">
            <a:solidFill>
              <a:srgbClr val="002060"/>
            </a:solidFill>
            <a:headEnd type="triangle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Дуга 9"/>
          <p:cNvSpPr/>
          <p:nvPr/>
        </p:nvSpPr>
        <p:spPr>
          <a:xfrm>
            <a:off x="5600689" y="2781282"/>
            <a:ext cx="3200422" cy="1028707"/>
          </a:xfrm>
          <a:prstGeom prst="arc">
            <a:avLst>
              <a:gd name="adj1" fmla="val 162765"/>
              <a:gd name="adj2" fmla="val 10341340"/>
            </a:avLst>
          </a:prstGeom>
          <a:ln w="38100">
            <a:solidFill>
              <a:srgbClr val="002060"/>
            </a:solidFill>
            <a:head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Дуга 10"/>
          <p:cNvSpPr/>
          <p:nvPr/>
        </p:nvSpPr>
        <p:spPr>
          <a:xfrm>
            <a:off x="5600689" y="2781282"/>
            <a:ext cx="3886227" cy="1114433"/>
          </a:xfrm>
          <a:prstGeom prst="arc">
            <a:avLst>
              <a:gd name="adj1" fmla="val 162765"/>
              <a:gd name="adj2" fmla="val 10613806"/>
            </a:avLst>
          </a:prstGeom>
          <a:ln w="38100">
            <a:solidFill>
              <a:srgbClr val="002060"/>
            </a:solidFill>
            <a:headEnd type="triangle"/>
          </a:ln>
          <a:effectLst>
            <a:glow rad="63500">
              <a:schemeClr val="accent6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уга 11"/>
          <p:cNvSpPr/>
          <p:nvPr/>
        </p:nvSpPr>
        <p:spPr>
          <a:xfrm flipV="1">
            <a:off x="6286494" y="2695556"/>
            <a:ext cx="1257309" cy="760102"/>
          </a:xfrm>
          <a:prstGeom prst="arc">
            <a:avLst>
              <a:gd name="adj1" fmla="val 875359"/>
              <a:gd name="adj2" fmla="val 10170650"/>
            </a:avLst>
          </a:prstGeom>
          <a:ln w="38100">
            <a:solidFill>
              <a:srgbClr val="002060"/>
            </a:solidFill>
            <a:head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Дуга 12"/>
          <p:cNvSpPr/>
          <p:nvPr/>
        </p:nvSpPr>
        <p:spPr>
          <a:xfrm flipV="1">
            <a:off x="6286493" y="2609831"/>
            <a:ext cx="2514618" cy="845827"/>
          </a:xfrm>
          <a:prstGeom prst="arc">
            <a:avLst>
              <a:gd name="adj1" fmla="val 214289"/>
              <a:gd name="adj2" fmla="val 10668741"/>
            </a:avLst>
          </a:prstGeom>
          <a:ln w="38100">
            <a:solidFill>
              <a:srgbClr val="002060"/>
            </a:solidFill>
            <a:head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flipV="1">
            <a:off x="6286494" y="2524105"/>
            <a:ext cx="3200422" cy="942982"/>
          </a:xfrm>
          <a:prstGeom prst="arc">
            <a:avLst>
              <a:gd name="adj1" fmla="val 214289"/>
              <a:gd name="adj2" fmla="val 10668741"/>
            </a:avLst>
          </a:prstGeom>
          <a:ln w="38100">
            <a:solidFill>
              <a:srgbClr val="002060"/>
            </a:solidFill>
            <a:headEnd type="triangle"/>
          </a:ln>
          <a:effectLst>
            <a:glow rad="63500">
              <a:schemeClr val="accent2">
                <a:lumMod val="40000"/>
                <a:lumOff val="6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457" y="4324344"/>
            <a:ext cx="2628918" cy="916728"/>
          </a:xfrm>
          <a:prstGeom prst="rect">
            <a:avLst/>
          </a:prstGeom>
          <a:noFill/>
        </p:spPr>
        <p:txBody>
          <a:bodyPr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100" b="1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-x∙(-4)=</a:t>
            </a:r>
            <a:endParaRPr lang="ru-RU" sz="5100" b="1" dirty="0">
              <a:ln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958" y="4324344"/>
            <a:ext cx="1778633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3∙3x</a:t>
            </a:r>
            <a:r>
              <a:rPr lang="en-US" sz="5100" b="1" baseline="30000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100" b="1" dirty="0">
              <a:ln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43170" y="4324344"/>
            <a:ext cx="1554213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+3∙x</a:t>
            </a:r>
            <a:endParaRPr lang="ru-RU" sz="5100" b="1" dirty="0">
              <a:ln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4779" y="4324344"/>
            <a:ext cx="1390707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-3∙4</a:t>
            </a:r>
            <a:endParaRPr lang="ru-RU" sz="5100" b="1" dirty="0">
              <a:ln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72087" y="4324344"/>
            <a:ext cx="1996642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-x∙3x</a:t>
            </a:r>
            <a:r>
              <a:rPr lang="en-US" sz="5100" b="1" baseline="30000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5100" b="1" dirty="0">
              <a:ln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00901" y="4324344"/>
            <a:ext cx="1390707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5100" b="1" dirty="0" err="1">
                <a:ln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x∙x</a:t>
            </a:r>
            <a:endParaRPr lang="ru-RU" sz="5100" b="1" dirty="0">
              <a:ln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7258" y="5181600"/>
            <a:ext cx="6791223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9x</a:t>
            </a:r>
            <a:r>
              <a:rPr lang="en-US" sz="5100" b="1" baseline="30000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+3x-12-3x</a:t>
            </a:r>
            <a:r>
              <a:rPr lang="en-US" sz="5100" b="1" baseline="30000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-x</a:t>
            </a:r>
            <a:r>
              <a:rPr lang="en-US" sz="5100" b="1" baseline="30000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+4x=</a:t>
            </a:r>
            <a:endParaRPr lang="ru-RU" sz="5100" b="1" dirty="0">
              <a:ln w="11430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57258" y="5181600"/>
            <a:ext cx="6791223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u="sng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9x</a:t>
            </a:r>
            <a:r>
              <a:rPr lang="en-US" sz="5100" b="1" u="sng" baseline="30000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5100" b="1" u="dbl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3x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-12-3x</a:t>
            </a:r>
            <a:r>
              <a:rPr lang="en-US" sz="5100" b="1" baseline="30000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u="sng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-x</a:t>
            </a:r>
            <a:r>
              <a:rPr lang="en-US" sz="5100" b="1" u="sng" baseline="30000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5100" b="1" u="dbl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4x</a:t>
            </a: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5100" b="1" dirty="0">
              <a:ln w="11430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96200" y="5181600"/>
            <a:ext cx="5039141" cy="916728"/>
          </a:xfrm>
          <a:prstGeom prst="rect">
            <a:avLst/>
          </a:prstGeom>
        </p:spPr>
        <p:txBody>
          <a:bodyPr wrap="none" lIns="130622" tIns="65311" rIns="130622" bIns="6531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5100" b="1" dirty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5100" b="1" dirty="0" smtClean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3x</a:t>
            </a:r>
            <a:r>
              <a:rPr lang="en-US" sz="5100" b="1" baseline="30000" dirty="0" smtClean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5100" b="1" dirty="0" smtClean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+8x</a:t>
            </a:r>
            <a:r>
              <a:rPr lang="en-US" sz="5100" b="1" baseline="30000" dirty="0" smtClean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 dirty="0" smtClean="0">
                <a:ln w="11430">
                  <a:noFill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+7x-12</a:t>
            </a:r>
            <a:endParaRPr lang="ru-RU" sz="5100" b="1" dirty="0">
              <a:ln w="11430">
                <a:noFill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533400"/>
            <a:ext cx="26548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Пример: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04801" y="206964"/>
            <a:ext cx="2068170" cy="294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1783294" y="111056"/>
            <a:ext cx="2360001" cy="336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5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518161" y="312420"/>
            <a:ext cx="9613662" cy="11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cs typeface="Arial" pitchFamily="34" charset="0"/>
              </a:rPr>
              <a:t>Пример 2. </a:t>
            </a:r>
            <a:r>
              <a:rPr lang="ru-RU" sz="3400" b="1" dirty="0">
                <a:cs typeface="Arial" pitchFamily="34" charset="0"/>
              </a:rPr>
              <a:t>Умножить многочлен (3а</a:t>
            </a:r>
            <a:r>
              <a:rPr lang="en-US" sz="3400" b="1" dirty="0">
                <a:cs typeface="Arial" pitchFamily="34" charset="0"/>
              </a:rPr>
              <a:t> – 2b) </a:t>
            </a:r>
            <a:r>
              <a:rPr lang="ru-RU" sz="3400" b="1" dirty="0">
                <a:cs typeface="Arial" pitchFamily="34" charset="0"/>
              </a:rPr>
              <a:t>на </a:t>
            </a:r>
          </a:p>
          <a:p>
            <a:pPr eaLnBrk="1" hangingPunct="1"/>
            <a:r>
              <a:rPr lang="ru-RU" sz="3400" b="1" dirty="0">
                <a:cs typeface="Arial" pitchFamily="34" charset="0"/>
              </a:rPr>
              <a:t>                   многочлен (2</a:t>
            </a:r>
            <a:r>
              <a:rPr lang="en-US" sz="3400" b="1" dirty="0">
                <a:cs typeface="Arial" pitchFamily="34" charset="0"/>
              </a:rPr>
              <a:t>a + 3b</a:t>
            </a:r>
            <a:r>
              <a:rPr lang="en-US" sz="3400" b="1" dirty="0" smtClean="0">
                <a:cs typeface="Arial" pitchFamily="34" charset="0"/>
              </a:rPr>
              <a:t>)</a:t>
            </a:r>
            <a:endParaRPr lang="ru-RU" b="1" dirty="0">
              <a:cs typeface="Arial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28902" y="2314576"/>
            <a:ext cx="9525000" cy="100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5700" b="1" dirty="0">
                <a:cs typeface="Arial" pitchFamily="34" charset="0"/>
              </a:rPr>
              <a:t>(</a:t>
            </a:r>
            <a:r>
              <a:rPr lang="en-US" sz="5700" b="1" dirty="0">
                <a:cs typeface="Arial" pitchFamily="34" charset="0"/>
              </a:rPr>
              <a:t>3a – 2b</a:t>
            </a:r>
            <a:r>
              <a:rPr lang="ru-RU" sz="5700" b="1" dirty="0">
                <a:cs typeface="Arial" pitchFamily="34" charset="0"/>
              </a:rPr>
              <a:t>)</a:t>
            </a:r>
            <a:r>
              <a:rPr lang="en-US" sz="5700" b="1" dirty="0">
                <a:cs typeface="Arial" pitchFamily="34" charset="0"/>
              </a:rPr>
              <a:t>(2a + 3b) =</a:t>
            </a:r>
            <a:endParaRPr lang="ru-RU" sz="5700" b="1" dirty="0">
              <a:cs typeface="Arial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57200" y="3514726"/>
            <a:ext cx="4572000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100" b="1">
                <a:cs typeface="Arial" pitchFamily="34" charset="0"/>
              </a:rPr>
              <a:t>= 3a · 2a</a:t>
            </a:r>
            <a:endParaRPr lang="ru-RU" sz="5100" b="1">
              <a:cs typeface="Arial" pitchFamily="34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85969"/>
              </p:ext>
            </p:extLst>
          </p:nvPr>
        </p:nvGraphicFramePr>
        <p:xfrm>
          <a:off x="7223760" y="3985260"/>
          <a:ext cx="182880" cy="2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760" y="3985260"/>
                        <a:ext cx="182880" cy="259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143000" y="4558454"/>
            <a:ext cx="9025809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r>
              <a:rPr lang="en-US" sz="5100" b="1">
                <a:latin typeface="Arial" pitchFamily="34" charset="0"/>
                <a:cs typeface="Arial" pitchFamily="34" charset="0"/>
              </a:rPr>
              <a:t>= 6a</a:t>
            </a:r>
            <a:r>
              <a:rPr lang="en-US" sz="51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n-US" sz="5100" b="1">
                <a:latin typeface="Arial" pitchFamily="34" charset="0"/>
                <a:cs typeface="Arial" pitchFamily="34" charset="0"/>
              </a:rPr>
              <a:t> + 9ab – 4 ab – 6b</a:t>
            </a:r>
            <a:r>
              <a:rPr lang="en-US" sz="51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ru-RU" sz="5100" b="1" baseline="30000">
                <a:latin typeface="Arial" pitchFamily="34" charset="0"/>
                <a:cs typeface="Arial" pitchFamily="34" charset="0"/>
              </a:rPr>
              <a:t>    </a:t>
            </a:r>
            <a:r>
              <a:rPr lang="ru-RU" sz="5100" b="1">
                <a:latin typeface="Arial" pitchFamily="34" charset="0"/>
                <a:cs typeface="Arial" pitchFamily="34" charset="0"/>
              </a:rPr>
              <a:t> =   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18161" y="1804036"/>
            <a:ext cx="233712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400" b="1">
                <a:cs typeface="Arial" pitchFamily="34" charset="0"/>
              </a:rPr>
              <a:t>Решение: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714502" y="5657850"/>
            <a:ext cx="5760493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5100" b="1" dirty="0">
                <a:cs typeface="Arial" pitchFamily="34" charset="0"/>
              </a:rPr>
              <a:t>= 6</a:t>
            </a:r>
            <a:r>
              <a:rPr lang="en-US" sz="5100" b="1" dirty="0">
                <a:cs typeface="Arial" pitchFamily="34" charset="0"/>
              </a:rPr>
              <a:t>a</a:t>
            </a:r>
            <a:r>
              <a:rPr lang="en-US" sz="5100" b="1" baseline="30000" dirty="0">
                <a:cs typeface="Arial" pitchFamily="34" charset="0"/>
              </a:rPr>
              <a:t>2</a:t>
            </a:r>
            <a:r>
              <a:rPr lang="en-US" sz="5100" b="1" dirty="0">
                <a:cs typeface="Arial" pitchFamily="34" charset="0"/>
              </a:rPr>
              <a:t> + 5ab</a:t>
            </a:r>
            <a:r>
              <a:rPr lang="ru-RU" sz="5100" b="1" dirty="0">
                <a:cs typeface="Arial" pitchFamily="34" charset="0"/>
              </a:rPr>
              <a:t> </a:t>
            </a:r>
            <a:r>
              <a:rPr lang="en-US" sz="5100" b="1" dirty="0">
                <a:cs typeface="Arial" pitchFamily="34" charset="0"/>
              </a:rPr>
              <a:t>– </a:t>
            </a:r>
            <a:r>
              <a:rPr lang="en-US" sz="5100" b="1" dirty="0" smtClean="0">
                <a:cs typeface="Arial" pitchFamily="34" charset="0"/>
              </a:rPr>
              <a:t>6b</a:t>
            </a:r>
            <a:r>
              <a:rPr lang="en-US" sz="5100" b="1" baseline="30000" dirty="0" smtClean="0">
                <a:cs typeface="Arial" pitchFamily="34" charset="0"/>
              </a:rPr>
              <a:t>2</a:t>
            </a:r>
            <a:r>
              <a:rPr lang="en-US" sz="5100" b="1" dirty="0" smtClean="0">
                <a:cs typeface="Arial" pitchFamily="34" charset="0"/>
              </a:rPr>
              <a:t> </a:t>
            </a:r>
            <a:endParaRPr lang="ru-RU" sz="5100" b="1" dirty="0">
              <a:cs typeface="Arial" pitchFamily="34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3200400" y="1971676"/>
            <a:ext cx="3200400" cy="51435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3255604" y="1745832"/>
            <a:ext cx="4800600" cy="771526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4914902" y="3086100"/>
            <a:ext cx="1600200" cy="257176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Выгнутая вниз стрелка 23"/>
          <p:cNvSpPr/>
          <p:nvPr/>
        </p:nvSpPr>
        <p:spPr>
          <a:xfrm>
            <a:off x="5029201" y="3086100"/>
            <a:ext cx="3086101" cy="257176"/>
          </a:xfrm>
          <a:prstGeom prst="curved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290773" y="3550026"/>
            <a:ext cx="4686299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100" b="1" dirty="0">
                <a:cs typeface="Arial" pitchFamily="34" charset="0"/>
              </a:rPr>
              <a:t>+ 3a · 3b</a:t>
            </a:r>
            <a:endParaRPr lang="ru-RU" sz="5100" b="1" dirty="0">
              <a:cs typeface="Arial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835789" y="3504809"/>
            <a:ext cx="5600701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100" b="1" dirty="0" smtClean="0">
                <a:cs typeface="Arial" pitchFamily="34" charset="0"/>
              </a:rPr>
              <a:t> – 2b </a:t>
            </a:r>
            <a:r>
              <a:rPr lang="en-US" sz="5100" b="1" dirty="0">
                <a:cs typeface="Arial" pitchFamily="34" charset="0"/>
              </a:rPr>
              <a:t>· 2a</a:t>
            </a:r>
            <a:endParaRPr lang="ru-RU" sz="5100" b="1" dirty="0"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8636139" y="3550026"/>
            <a:ext cx="5257800" cy="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100" b="1" dirty="0" smtClean="0">
                <a:cs typeface="Arial" pitchFamily="34" charset="0"/>
              </a:rPr>
              <a:t> – 2b </a:t>
            </a:r>
            <a:r>
              <a:rPr lang="en-US" sz="5100" b="1" dirty="0">
                <a:cs typeface="Arial" pitchFamily="34" charset="0"/>
              </a:rPr>
              <a:t>· 3b = </a:t>
            </a:r>
            <a:endParaRPr lang="ru-RU" sz="5100" b="1" dirty="0">
              <a:cs typeface="Arial" pitchFamily="34" charset="0"/>
            </a:endParaRPr>
          </a:p>
        </p:txBody>
      </p:sp>
      <p:pic>
        <p:nvPicPr>
          <p:cNvPr id="1041" name="Picture 7" descr="http://www.proprofs.com/flashcards/upload/q9798829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"/>
          <a:stretch>
            <a:fillRect/>
          </a:stretch>
        </p:blipFill>
        <p:spPr bwMode="auto">
          <a:xfrm>
            <a:off x="11315701" y="5743576"/>
            <a:ext cx="2733040" cy="197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9" grpId="0"/>
      <p:bldP spid="10251" grpId="0"/>
      <p:bldP spid="10252" grpId="0"/>
      <p:bldP spid="20" grpId="0" animBg="1"/>
      <p:bldP spid="21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663070" y="101147"/>
            <a:ext cx="11635739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dirty="0">
                <a:cs typeface="Arial" pitchFamily="34" charset="0"/>
              </a:rPr>
              <a:t>Выполните деление: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380199" y="2084632"/>
            <a:ext cx="3083763" cy="114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6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6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70837" y="2062831"/>
            <a:ext cx="19367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r>
              <a:rPr lang="ru-RU" altLang="ru-RU" sz="6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uz-Latn-UZ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2038" y="3154422"/>
                <a:ext cx="5327420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uz-Latn-UZ" sz="66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uz-Latn-UZ" sz="6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38" y="3154422"/>
                <a:ext cx="5327420" cy="11310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67562" y="3205621"/>
                <a:ext cx="2662267" cy="112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62" y="3205621"/>
                <a:ext cx="2662267" cy="11282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76176" y="4169251"/>
                <a:ext cx="5923738" cy="1146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𝒂𝒃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  <m:r>
                        <a:rPr lang="uz-Latn-UZ" sz="66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176" y="4169251"/>
                <a:ext cx="5923738" cy="11460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96753" y="4184319"/>
                <a:ext cx="2687915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53" y="4184319"/>
                <a:ext cx="2687915" cy="11310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вальная выноска 3"/>
              <p:cNvSpPr/>
              <p:nvPr/>
            </p:nvSpPr>
            <p:spPr>
              <a:xfrm>
                <a:off x="7142409" y="982558"/>
                <a:ext cx="5867400" cy="1146048"/>
              </a:xfrm>
              <a:prstGeom prst="wedgeEllipseCallout">
                <a:avLst>
                  <a:gd name="adj1" fmla="val 34319"/>
                  <a:gd name="adj2" fmla="val 134875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sup>
                      </m:sSup>
                      <m:r>
                        <a:rPr lang="uz-Latn-UZ" sz="44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uz-Latn-UZ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вальная выноска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409" y="982558"/>
                <a:ext cx="5867400" cy="1146048"/>
              </a:xfrm>
              <a:prstGeom prst="wedgeEllipseCallout">
                <a:avLst>
                  <a:gd name="adj1" fmla="val 34319"/>
                  <a:gd name="adj2" fmla="val 134875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160385"/>
            <a:ext cx="27432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680827" y="6429994"/>
            <a:ext cx="11635739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dirty="0" smtClean="0">
                <a:solidFill>
                  <a:srgbClr val="C00000"/>
                </a:solidFill>
                <a:cs typeface="Arial" pitchFamily="34" charset="0"/>
              </a:rPr>
              <a:t>Деление</a:t>
            </a:r>
            <a:r>
              <a:rPr lang="uz-Latn-UZ" altLang="ru-RU" sz="4400" b="1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uz-Cyrl-UZ" altLang="ru-RU" sz="4400" b="1" dirty="0" smtClean="0">
                <a:solidFill>
                  <a:srgbClr val="C00000"/>
                </a:solidFill>
                <a:cs typeface="Arial" pitchFamily="34" charset="0"/>
              </a:rPr>
              <a:t>одночлена на одночлен</a:t>
            </a:r>
            <a:endParaRPr lang="ru-RU" altLang="ru-RU" sz="4400" b="1" dirty="0">
              <a:solidFill>
                <a:srgbClr val="C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47800" y="982523"/>
                <a:ext cx="2948563" cy="1146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uz-Latn-UZ" sz="66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∶</m:t>
                      </m:r>
                      <m:sSup>
                        <m:sSupPr>
                          <m:ctrlP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982523"/>
                <a:ext cx="2948563" cy="11460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70837" y="1038782"/>
                <a:ext cx="2174954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837" y="1038782"/>
                <a:ext cx="2174954" cy="113101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80793" y="5298979"/>
                <a:ext cx="7020192" cy="1131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)∶(</m:t>
                      </m:r>
                      <m:sSup>
                        <m:sSupPr>
                          <m:ctrlPr>
                            <a:rPr lang="uz-Latn-UZ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e>
                        <m:sup>
                          <m:r>
                            <a:rPr lang="en-US" sz="66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93" y="5298979"/>
                <a:ext cx="7020192" cy="113101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762458" y="5310488"/>
                <a:ext cx="176952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6600" b="1" i="1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uz-Latn-UZ" sz="6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458" y="5310488"/>
                <a:ext cx="1769523" cy="110799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7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29" grpId="0"/>
      <p:bldP spid="4" grpId="0" animBg="1"/>
      <p:bldP spid="31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431954" y="0"/>
            <a:ext cx="11635739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dirty="0">
                <a:cs typeface="Arial" pitchFamily="34" charset="0"/>
              </a:rPr>
              <a:t>Выполните деление: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0968" y="1390090"/>
            <a:ext cx="10421816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ru-RU" altLang="ru-RU" sz="7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7700" b="1" i="1" dirty="0">
                <a:latin typeface="Times New Roman" pitchFamily="18" charset="0"/>
                <a:cs typeface="Times New Roman" pitchFamily="18" charset="0"/>
              </a:rPr>
              <a:t>(12a + 6) : 3</a:t>
            </a:r>
            <a:r>
              <a:rPr lang="ru-RU" altLang="ru-RU" sz="63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ru-RU" sz="7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068060" y="1396479"/>
            <a:ext cx="3083763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altLang="ru-RU" sz="7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а:3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90476" y="3201782"/>
            <a:ext cx="9702800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altLang="ru-RU" sz="7700" b="1" i="1" dirty="0" smtClean="0">
                <a:latin typeface="Times New Roman" pitchFamily="18" charset="0"/>
                <a:cs typeface="Times New Roman" pitchFamily="18" charset="0"/>
              </a:rPr>
              <a:t>(14m </a:t>
            </a:r>
            <a:r>
              <a:rPr lang="en-US" altLang="ru-RU" sz="7700" b="1" i="1" dirty="0">
                <a:latin typeface="Times New Roman" pitchFamily="18" charset="0"/>
                <a:cs typeface="Times New Roman" pitchFamily="18" charset="0"/>
              </a:rPr>
              <a:t>- 8) : (-2)</a:t>
            </a:r>
            <a:r>
              <a:rPr lang="ru-RU" altLang="ru-RU" sz="7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26484" y="3201281"/>
            <a:ext cx="2107613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altLang="ru-RU" sz="7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altLang="ru-RU" sz="7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13256" y="4998658"/>
            <a:ext cx="9928859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altLang="ru-RU" sz="7700" b="1" i="1" dirty="0" smtClean="0">
                <a:latin typeface="Times New Roman" pitchFamily="18" charset="0"/>
                <a:cs typeface="Times New Roman" pitchFamily="18" charset="0"/>
              </a:rPr>
              <a:t>(5mn </a:t>
            </a:r>
            <a:r>
              <a:rPr lang="en-US" altLang="ru-RU" sz="7700" b="1" i="1" dirty="0">
                <a:latin typeface="Times New Roman" pitchFamily="18" charset="0"/>
                <a:cs typeface="Times New Roman" pitchFamily="18" charset="0"/>
              </a:rPr>
              <a:t>– 6np) : n</a:t>
            </a:r>
            <a:r>
              <a:rPr lang="ru-RU" altLang="ru-RU" sz="63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sz="7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ru-RU" sz="7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772400" y="4904728"/>
            <a:ext cx="1813754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ru-RU" sz="7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altLang="ru-RU" sz="7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flipV="1">
            <a:off x="1074323" y="1049584"/>
            <a:ext cx="3790070" cy="433522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flipV="1">
            <a:off x="3415629" y="1203204"/>
            <a:ext cx="1850392" cy="433522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flipV="1">
            <a:off x="1563009" y="2754435"/>
            <a:ext cx="4505051" cy="508086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flipV="1">
            <a:off x="3527822" y="2985021"/>
            <a:ext cx="2415778" cy="433522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flipV="1">
            <a:off x="4519312" y="4923361"/>
            <a:ext cx="1916746" cy="433522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flipV="1">
            <a:off x="1323338" y="4579358"/>
            <a:ext cx="5458461" cy="731418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095936" y="3262521"/>
            <a:ext cx="3873107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+ 4</a:t>
            </a:r>
            <a:endParaRPr lang="ru-RU" altLang="ru-RU" sz="7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1365181" y="1384805"/>
            <a:ext cx="3207723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7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altLang="ru-RU" sz="7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9231784" y="4983691"/>
            <a:ext cx="2077814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7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altLang="ru-RU" sz="7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8488138" y="1419965"/>
            <a:ext cx="3501741" cy="13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7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+ 6:3=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680827" y="6429994"/>
            <a:ext cx="11635739" cy="80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4400" b="1" dirty="0" smtClean="0">
                <a:solidFill>
                  <a:srgbClr val="C00000"/>
                </a:solidFill>
                <a:cs typeface="Arial" pitchFamily="34" charset="0"/>
              </a:rPr>
              <a:t>Деление</a:t>
            </a:r>
            <a:r>
              <a:rPr lang="uz-Latn-UZ" altLang="ru-RU" sz="4400" b="1" dirty="0" smtClean="0">
                <a:solidFill>
                  <a:srgbClr val="C00000"/>
                </a:solidFill>
                <a:cs typeface="Arial" pitchFamily="34" charset="0"/>
              </a:rPr>
              <a:t>  </a:t>
            </a:r>
            <a:r>
              <a:rPr lang="uz-Cyrl-UZ" altLang="ru-RU" sz="4400" b="1" dirty="0" smtClean="0">
                <a:solidFill>
                  <a:srgbClr val="C00000"/>
                </a:solidFill>
                <a:cs typeface="Arial" pitchFamily="34" charset="0"/>
              </a:rPr>
              <a:t>многочлена на одночлен</a:t>
            </a:r>
            <a:endParaRPr lang="ru-RU" altLang="ru-RU" sz="4400" b="1" dirty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613" y="3125995"/>
            <a:ext cx="2736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549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14" grpId="0"/>
      <p:bldP spid="15" grpId="0"/>
      <p:bldP spid="16" grpId="0"/>
      <p:bldP spid="17" grpId="0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461303"/>
            <a:ext cx="13167360" cy="1938992"/>
          </a:xfrm>
        </p:spPr>
        <p:txBody>
          <a:bodyPr/>
          <a:lstStyle/>
          <a:p>
            <a:pPr algn="ctr">
              <a:defRPr/>
            </a:pPr>
            <a:r>
              <a:rPr lang="ru-RU" altLang="ru-RU" sz="63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Как разделить многочлен на одночлен?</a:t>
            </a:r>
            <a:endParaRPr lang="ru-RU" sz="69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4294967295"/>
          </p:nvPr>
        </p:nvSpPr>
        <p:spPr>
          <a:xfrm>
            <a:off x="281940" y="1210994"/>
            <a:ext cx="13758203" cy="2065606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разделить многочлен на одночлен надо: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33400" y="2971800"/>
            <a:ext cx="1325528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130601" rIns="130601" bIns="13060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935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indent="0" algn="ctr">
              <a:spcBef>
                <a:spcPct val="50000"/>
              </a:spcBef>
              <a:buClrTx/>
              <a:buSzTx/>
              <a:buNone/>
              <a:defRPr/>
            </a:pPr>
            <a:r>
              <a:rPr lang="ru-RU" alt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каждый член многочлена разделить на этот одночлен,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3400" y="4897315"/>
            <a:ext cx="12873111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601" tIns="130601" rIns="130601" bIns="130601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935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E6B1AB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28E6A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indent="0" algn="ctr">
              <a:spcBef>
                <a:spcPct val="50000"/>
              </a:spcBef>
              <a:buClrTx/>
              <a:buSzTx/>
              <a:buNone/>
              <a:defRPr/>
            </a:pPr>
            <a:r>
              <a:rPr lang="ru-RU" alt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полученные результаты сложить.</a:t>
            </a:r>
          </a:p>
          <a:p>
            <a:pPr>
              <a:defRPr/>
            </a:pP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307003"/>
            <a:ext cx="27368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425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10812</TotalTime>
  <Words>749</Words>
  <Application>Microsoft Office PowerPoint</Application>
  <PresentationFormat>Произвольный</PresentationFormat>
  <Paragraphs>118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разделить многочлен на одночлен?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679</cp:revision>
  <dcterms:created xsi:type="dcterms:W3CDTF">2020-04-09T07:32:19Z</dcterms:created>
  <dcterms:modified xsi:type="dcterms:W3CDTF">2021-02-18T17:22:40Z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