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4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8" r:id="rId2"/>
    <p:sldMasterId id="2147483680" r:id="rId3"/>
    <p:sldMasterId id="2147483692" r:id="rId4"/>
    <p:sldMasterId id="2147483704" r:id="rId5"/>
  </p:sldMasterIdLst>
  <p:notesMasterIdLst>
    <p:notesMasterId r:id="rId25"/>
  </p:notesMasterIdLst>
  <p:sldIdLst>
    <p:sldId id="264" r:id="rId6"/>
    <p:sldId id="405" r:id="rId7"/>
    <p:sldId id="450" r:id="rId8"/>
    <p:sldId id="451" r:id="rId9"/>
    <p:sldId id="443" r:id="rId10"/>
    <p:sldId id="452" r:id="rId11"/>
    <p:sldId id="454" r:id="rId12"/>
    <p:sldId id="459" r:id="rId13"/>
    <p:sldId id="457" r:id="rId14"/>
    <p:sldId id="460" r:id="rId15"/>
    <p:sldId id="455" r:id="rId16"/>
    <p:sldId id="461" r:id="rId17"/>
    <p:sldId id="445" r:id="rId18"/>
    <p:sldId id="447" r:id="rId19"/>
    <p:sldId id="449" r:id="rId20"/>
    <p:sldId id="465" r:id="rId21"/>
    <p:sldId id="462" r:id="rId22"/>
    <p:sldId id="463" r:id="rId23"/>
    <p:sldId id="404" r:id="rId24"/>
  </p:sldIdLst>
  <p:sldSz cx="35021838" cy="17830800"/>
  <p:notesSz cx="5765800" cy="3244850"/>
  <p:defaultTextStyle>
    <a:defPPr>
      <a:defRPr lang="ru-RU"/>
    </a:defPPr>
    <a:lvl1pPr marL="0" algn="l" defTabSz="4936305" rtl="0" eaLnBrk="1" latinLnBrk="0" hangingPunct="1">
      <a:defRPr sz="9600" kern="1200">
        <a:solidFill>
          <a:schemeClr val="tx1"/>
        </a:solidFill>
        <a:latin typeface="+mn-lt"/>
        <a:ea typeface="+mn-ea"/>
        <a:cs typeface="+mn-cs"/>
      </a:defRPr>
    </a:lvl1pPr>
    <a:lvl2pPr marL="2468166" algn="l" defTabSz="4936305" rtl="0" eaLnBrk="1" latinLnBrk="0" hangingPunct="1">
      <a:defRPr sz="9600" kern="1200">
        <a:solidFill>
          <a:schemeClr val="tx1"/>
        </a:solidFill>
        <a:latin typeface="+mn-lt"/>
        <a:ea typeface="+mn-ea"/>
        <a:cs typeface="+mn-cs"/>
      </a:defRPr>
    </a:lvl2pPr>
    <a:lvl3pPr marL="4936305" algn="l" defTabSz="4936305" rtl="0" eaLnBrk="1" latinLnBrk="0" hangingPunct="1">
      <a:defRPr sz="9600" kern="1200">
        <a:solidFill>
          <a:schemeClr val="tx1"/>
        </a:solidFill>
        <a:latin typeface="+mn-lt"/>
        <a:ea typeface="+mn-ea"/>
        <a:cs typeface="+mn-cs"/>
      </a:defRPr>
    </a:lvl3pPr>
    <a:lvl4pPr marL="7404468" algn="l" defTabSz="4936305" rtl="0" eaLnBrk="1" latinLnBrk="0" hangingPunct="1">
      <a:defRPr sz="9600" kern="1200">
        <a:solidFill>
          <a:schemeClr val="tx1"/>
        </a:solidFill>
        <a:latin typeface="+mn-lt"/>
        <a:ea typeface="+mn-ea"/>
        <a:cs typeface="+mn-cs"/>
      </a:defRPr>
    </a:lvl4pPr>
    <a:lvl5pPr marL="9872624" algn="l" defTabSz="4936305" rtl="0" eaLnBrk="1" latinLnBrk="0" hangingPunct="1">
      <a:defRPr sz="9600" kern="1200">
        <a:solidFill>
          <a:schemeClr val="tx1"/>
        </a:solidFill>
        <a:latin typeface="+mn-lt"/>
        <a:ea typeface="+mn-ea"/>
        <a:cs typeface="+mn-cs"/>
      </a:defRPr>
    </a:lvl5pPr>
    <a:lvl6pPr marL="12340787" algn="l" defTabSz="4936305" rtl="0" eaLnBrk="1" latinLnBrk="0" hangingPunct="1">
      <a:defRPr sz="9600" kern="1200">
        <a:solidFill>
          <a:schemeClr val="tx1"/>
        </a:solidFill>
        <a:latin typeface="+mn-lt"/>
        <a:ea typeface="+mn-ea"/>
        <a:cs typeface="+mn-cs"/>
      </a:defRPr>
    </a:lvl6pPr>
    <a:lvl7pPr marL="14808939" algn="l" defTabSz="4936305" rtl="0" eaLnBrk="1" latinLnBrk="0" hangingPunct="1">
      <a:defRPr sz="9600" kern="1200">
        <a:solidFill>
          <a:schemeClr val="tx1"/>
        </a:solidFill>
        <a:latin typeface="+mn-lt"/>
        <a:ea typeface="+mn-ea"/>
        <a:cs typeface="+mn-cs"/>
      </a:defRPr>
    </a:lvl7pPr>
    <a:lvl8pPr marL="17277099" algn="l" defTabSz="4936305" rtl="0" eaLnBrk="1" latinLnBrk="0" hangingPunct="1">
      <a:defRPr sz="9600" kern="1200">
        <a:solidFill>
          <a:schemeClr val="tx1"/>
        </a:solidFill>
        <a:latin typeface="+mn-lt"/>
        <a:ea typeface="+mn-ea"/>
        <a:cs typeface="+mn-cs"/>
      </a:defRPr>
    </a:lvl8pPr>
    <a:lvl9pPr marL="19745255" algn="l" defTabSz="4936305" rtl="0" eaLnBrk="1" latinLnBrk="0" hangingPunct="1">
      <a:defRPr sz="9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264"/>
            <p14:sldId id="405"/>
            <p14:sldId id="450"/>
            <p14:sldId id="451"/>
            <p14:sldId id="443"/>
            <p14:sldId id="452"/>
            <p14:sldId id="454"/>
            <p14:sldId id="459"/>
            <p14:sldId id="457"/>
            <p14:sldId id="460"/>
            <p14:sldId id="455"/>
            <p14:sldId id="461"/>
            <p14:sldId id="445"/>
            <p14:sldId id="447"/>
            <p14:sldId id="449"/>
            <p14:sldId id="465"/>
            <p14:sldId id="462"/>
            <p14:sldId id="463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FF6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987" autoAdjust="0"/>
    <p:restoredTop sz="94600" autoAdjust="0"/>
  </p:normalViewPr>
  <p:slideViewPr>
    <p:cSldViewPr>
      <p:cViewPr>
        <p:scale>
          <a:sx n="21" d="100"/>
          <a:sy n="21" d="100"/>
        </p:scale>
        <p:origin x="-456" y="-270"/>
      </p:cViewPr>
      <p:guideLst>
        <p:guide orient="horz" pos="2881"/>
        <p:guide orient="horz" pos="15826"/>
        <p:guide pos="2160"/>
        <p:guide pos="1311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687513" y="242888"/>
            <a:ext cx="23907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93630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1pPr>
    <a:lvl2pPr marL="2468166" algn="l" defTabSz="493630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2pPr>
    <a:lvl3pPr marL="4936305" algn="l" defTabSz="493630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3pPr>
    <a:lvl4pPr marL="7404468" algn="l" defTabSz="493630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4pPr>
    <a:lvl5pPr marL="9872624" algn="l" defTabSz="493630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5pPr>
    <a:lvl6pPr marL="12340787" algn="l" defTabSz="493630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6pPr>
    <a:lvl7pPr marL="14808939" algn="l" defTabSz="493630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7pPr>
    <a:lvl8pPr marL="17277099" algn="l" defTabSz="493630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8pPr>
    <a:lvl9pPr marL="19745255" algn="l" defTabSz="493630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FB1360-88E7-4A8D-9C31-0E5239EBEAD4}" type="slidenum">
              <a:rPr lang="ru-RU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87513" y="242888"/>
            <a:ext cx="2390775" cy="1217612"/>
          </a:xfrm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z-Latn-U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mtClean="0"/>
              <a:t>Тесты, Геометрия 7-9 классы. Учебно-методическое пособие. П.И. Алтынов.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4FC5F4-EDDB-463E-9847-8179CEFAE6A3}" type="slidenum">
              <a:rPr lang="ru-RU"/>
              <a:pPr/>
              <a:t>4</a:t>
            </a:fld>
            <a:endParaRPr lang="ru-RU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87513" y="242888"/>
            <a:ext cx="2390775" cy="1217612"/>
          </a:xfrm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z-Latn-U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87513" y="242888"/>
            <a:ext cx="2390775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0C9636-0950-400B-BA5B-5166CDA551B3}" type="slidenum">
              <a:rPr lang="ru-RU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87513" y="242888"/>
            <a:ext cx="2390775" cy="1217612"/>
          </a:xfrm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z-Latn-U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87513" y="242888"/>
            <a:ext cx="2390775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11</a:t>
            </a:fld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87513" y="242888"/>
            <a:ext cx="2390775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13</a:t>
            </a:fld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87513" y="242888"/>
            <a:ext cx="2390775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14</a:t>
            </a:fld>
            <a:endParaRPr 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87513" y="242888"/>
            <a:ext cx="2390775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15</a:t>
            </a:fld>
            <a:endParaRPr lang="ru-R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dirty="0" smtClean="0"/>
              <a:t>Тесты, Геометрия 7-9 классы. Учебно-методическое пособие. П.И. Алтынов.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626638" y="5527546"/>
            <a:ext cx="2976856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5253279" y="9985248"/>
            <a:ext cx="24515287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66484" y="11457962"/>
            <a:ext cx="29768562" cy="3541395"/>
          </a:xfrm>
        </p:spPr>
        <p:txBody>
          <a:bodyPr anchor="t"/>
          <a:lstStyle>
            <a:lvl1pPr algn="l">
              <a:defRPr sz="13200" b="1" cap="all"/>
            </a:lvl1pPr>
          </a:lstStyle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66484" y="7557455"/>
            <a:ext cx="29768562" cy="3900486"/>
          </a:xfrm>
        </p:spPr>
        <p:txBody>
          <a:bodyPr anchor="b"/>
          <a:lstStyle>
            <a:lvl1pPr marL="0" indent="0">
              <a:buNone/>
              <a:defRPr sz="6600"/>
            </a:lvl1pPr>
            <a:lvl2pPr marL="1507107" indent="0">
              <a:buNone/>
              <a:defRPr sz="5900"/>
            </a:lvl2pPr>
            <a:lvl3pPr marL="3014231" indent="0">
              <a:buNone/>
              <a:defRPr sz="5300"/>
            </a:lvl3pPr>
            <a:lvl4pPr marL="4521345" indent="0">
              <a:buNone/>
              <a:defRPr sz="4600"/>
            </a:lvl4pPr>
            <a:lvl5pPr marL="6028456" indent="0">
              <a:buNone/>
              <a:defRPr sz="4600"/>
            </a:lvl5pPr>
            <a:lvl6pPr marL="7535566" indent="0">
              <a:buNone/>
              <a:defRPr sz="4600"/>
            </a:lvl6pPr>
            <a:lvl7pPr marL="9042683" indent="0">
              <a:buNone/>
              <a:defRPr sz="4600"/>
            </a:lvl7pPr>
            <a:lvl8pPr marL="10549797" indent="0">
              <a:buNone/>
              <a:defRPr sz="4600"/>
            </a:lvl8pPr>
            <a:lvl9pPr marL="12056911" indent="0">
              <a:buNone/>
              <a:defRPr sz="4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2ECE91-13EC-4123-A1B4-22E4EBE288E4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714837"/>
      </p:ext>
    </p:extLst>
  </p:cSld>
  <p:clrMapOvr>
    <a:masterClrMapping/>
  </p:clrMapOvr>
  <p:transition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626638" y="4754880"/>
            <a:ext cx="14446508" cy="9509760"/>
          </a:xfrm>
        </p:spPr>
        <p:txBody>
          <a:bodyPr/>
          <a:lstStyle>
            <a:lvl1pPr>
              <a:defRPr sz="9200"/>
            </a:lvl1pPr>
            <a:lvl2pPr>
              <a:defRPr sz="7900"/>
            </a:lvl2pPr>
            <a:lvl3pPr>
              <a:defRPr sz="66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7656843" y="4754880"/>
            <a:ext cx="14446508" cy="9509760"/>
          </a:xfrm>
        </p:spPr>
        <p:txBody>
          <a:bodyPr/>
          <a:lstStyle>
            <a:lvl1pPr>
              <a:defRPr sz="9200"/>
            </a:lvl1pPr>
            <a:lvl2pPr>
              <a:defRPr sz="7900"/>
            </a:lvl2pPr>
            <a:lvl3pPr>
              <a:defRPr sz="66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25BDD9-4B33-41BA-A4DC-5929692E80BF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94951"/>
      </p:ext>
    </p:extLst>
  </p:cSld>
  <p:clrMapOvr>
    <a:masterClrMapping/>
  </p:clrMapOvr>
  <p:transition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1092" y="714059"/>
            <a:ext cx="31519654" cy="2971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51092" y="3991294"/>
            <a:ext cx="15474061" cy="1663381"/>
          </a:xfrm>
        </p:spPr>
        <p:txBody>
          <a:bodyPr anchor="b"/>
          <a:lstStyle>
            <a:lvl1pPr marL="0" indent="0">
              <a:buNone/>
              <a:defRPr sz="7900" b="1"/>
            </a:lvl1pPr>
            <a:lvl2pPr marL="1507107" indent="0">
              <a:buNone/>
              <a:defRPr sz="6600" b="1"/>
            </a:lvl2pPr>
            <a:lvl3pPr marL="3014231" indent="0">
              <a:buNone/>
              <a:defRPr sz="5900" b="1"/>
            </a:lvl3pPr>
            <a:lvl4pPr marL="4521345" indent="0">
              <a:buNone/>
              <a:defRPr sz="5300" b="1"/>
            </a:lvl4pPr>
            <a:lvl5pPr marL="6028456" indent="0">
              <a:buNone/>
              <a:defRPr sz="5300" b="1"/>
            </a:lvl5pPr>
            <a:lvl6pPr marL="7535566" indent="0">
              <a:buNone/>
              <a:defRPr sz="5300" b="1"/>
            </a:lvl6pPr>
            <a:lvl7pPr marL="9042683" indent="0">
              <a:buNone/>
              <a:defRPr sz="5300" b="1"/>
            </a:lvl7pPr>
            <a:lvl8pPr marL="10549797" indent="0">
              <a:buNone/>
              <a:defRPr sz="5300" b="1"/>
            </a:lvl8pPr>
            <a:lvl9pPr marL="12056911" indent="0">
              <a:buNone/>
              <a:defRPr sz="5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751092" y="5654675"/>
            <a:ext cx="15474061" cy="10273349"/>
          </a:xfrm>
        </p:spPr>
        <p:txBody>
          <a:bodyPr/>
          <a:lstStyle>
            <a:lvl1pPr>
              <a:defRPr sz="7900"/>
            </a:lvl1pPr>
            <a:lvl2pPr>
              <a:defRPr sz="6600"/>
            </a:lvl2pPr>
            <a:lvl3pPr>
              <a:defRPr sz="5900"/>
            </a:lvl3pPr>
            <a:lvl4pPr>
              <a:defRPr sz="5300"/>
            </a:lvl4pPr>
            <a:lvl5pPr>
              <a:defRPr sz="5300"/>
            </a:lvl5pPr>
            <a:lvl6pPr>
              <a:defRPr sz="5300"/>
            </a:lvl6pPr>
            <a:lvl7pPr>
              <a:defRPr sz="5300"/>
            </a:lvl7pPr>
            <a:lvl8pPr>
              <a:defRPr sz="5300"/>
            </a:lvl8pPr>
            <a:lvl9pPr>
              <a:defRPr sz="5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7790640" y="3991294"/>
            <a:ext cx="15480139" cy="1663381"/>
          </a:xfrm>
        </p:spPr>
        <p:txBody>
          <a:bodyPr anchor="b"/>
          <a:lstStyle>
            <a:lvl1pPr marL="0" indent="0">
              <a:buNone/>
              <a:defRPr sz="7900" b="1"/>
            </a:lvl1pPr>
            <a:lvl2pPr marL="1507107" indent="0">
              <a:buNone/>
              <a:defRPr sz="6600" b="1"/>
            </a:lvl2pPr>
            <a:lvl3pPr marL="3014231" indent="0">
              <a:buNone/>
              <a:defRPr sz="5900" b="1"/>
            </a:lvl3pPr>
            <a:lvl4pPr marL="4521345" indent="0">
              <a:buNone/>
              <a:defRPr sz="5300" b="1"/>
            </a:lvl4pPr>
            <a:lvl5pPr marL="6028456" indent="0">
              <a:buNone/>
              <a:defRPr sz="5300" b="1"/>
            </a:lvl5pPr>
            <a:lvl6pPr marL="7535566" indent="0">
              <a:buNone/>
              <a:defRPr sz="5300" b="1"/>
            </a:lvl6pPr>
            <a:lvl7pPr marL="9042683" indent="0">
              <a:buNone/>
              <a:defRPr sz="5300" b="1"/>
            </a:lvl7pPr>
            <a:lvl8pPr marL="10549797" indent="0">
              <a:buNone/>
              <a:defRPr sz="5300" b="1"/>
            </a:lvl8pPr>
            <a:lvl9pPr marL="12056911" indent="0">
              <a:buNone/>
              <a:defRPr sz="5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17790640" y="5654675"/>
            <a:ext cx="15480139" cy="10273349"/>
          </a:xfrm>
        </p:spPr>
        <p:txBody>
          <a:bodyPr/>
          <a:lstStyle>
            <a:lvl1pPr>
              <a:defRPr sz="7900"/>
            </a:lvl1pPr>
            <a:lvl2pPr>
              <a:defRPr sz="6600"/>
            </a:lvl2pPr>
            <a:lvl3pPr>
              <a:defRPr sz="5900"/>
            </a:lvl3pPr>
            <a:lvl4pPr>
              <a:defRPr sz="5300"/>
            </a:lvl4pPr>
            <a:lvl5pPr>
              <a:defRPr sz="5300"/>
            </a:lvl5pPr>
            <a:lvl6pPr>
              <a:defRPr sz="5300"/>
            </a:lvl6pPr>
            <a:lvl7pPr>
              <a:defRPr sz="5300"/>
            </a:lvl7pPr>
            <a:lvl8pPr>
              <a:defRPr sz="5300"/>
            </a:lvl8pPr>
            <a:lvl9pPr>
              <a:defRPr sz="5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263BC0-0E24-4192-A7EE-EFF8CDDC56C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391456"/>
      </p:ext>
    </p:extLst>
  </p:cSld>
  <p:clrMapOvr>
    <a:masterClrMapping/>
  </p:clrMapOvr>
  <p:transition>
    <p:pul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A240F-2D86-46FF-BDC2-8654F3832C2E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857590"/>
      </p:ext>
    </p:extLst>
  </p:cSld>
  <p:clrMapOvr>
    <a:masterClrMapping/>
  </p:clrMapOvr>
  <p:transition>
    <p:pull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8AFCCB-D84F-4CE4-9BAE-66519E9FE4E3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528088"/>
      </p:ext>
    </p:extLst>
  </p:cSld>
  <p:clrMapOvr>
    <a:masterClrMapping/>
  </p:clrMapOvr>
  <p:transition>
    <p:pull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1125" y="709930"/>
            <a:ext cx="11521943" cy="3021330"/>
          </a:xfrm>
        </p:spPr>
        <p:txBody>
          <a:bodyPr/>
          <a:lstStyle>
            <a:lvl1pPr algn="l">
              <a:defRPr sz="6600" b="1"/>
            </a:lvl1pPr>
          </a:lstStyle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692566" y="709931"/>
            <a:ext cx="19578180" cy="15218094"/>
          </a:xfrm>
        </p:spPr>
        <p:txBody>
          <a:bodyPr/>
          <a:lstStyle>
            <a:lvl1pPr>
              <a:defRPr sz="10600"/>
            </a:lvl1pPr>
            <a:lvl2pPr>
              <a:defRPr sz="9200"/>
            </a:lvl2pPr>
            <a:lvl3pPr>
              <a:defRPr sz="790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51125" y="3731261"/>
            <a:ext cx="11521943" cy="12196764"/>
          </a:xfrm>
        </p:spPr>
        <p:txBody>
          <a:bodyPr/>
          <a:lstStyle>
            <a:lvl1pPr marL="0" indent="0">
              <a:buNone/>
              <a:defRPr sz="4600"/>
            </a:lvl1pPr>
            <a:lvl2pPr marL="1507107" indent="0">
              <a:buNone/>
              <a:defRPr sz="4000"/>
            </a:lvl2pPr>
            <a:lvl3pPr marL="3014231" indent="0">
              <a:buNone/>
              <a:defRPr sz="3300"/>
            </a:lvl3pPr>
            <a:lvl4pPr marL="4521345" indent="0">
              <a:buNone/>
              <a:defRPr sz="3000"/>
            </a:lvl4pPr>
            <a:lvl5pPr marL="6028456" indent="0">
              <a:buNone/>
              <a:defRPr sz="3000"/>
            </a:lvl5pPr>
            <a:lvl6pPr marL="7535566" indent="0">
              <a:buNone/>
              <a:defRPr sz="3000"/>
            </a:lvl6pPr>
            <a:lvl7pPr marL="9042683" indent="0">
              <a:buNone/>
              <a:defRPr sz="3000"/>
            </a:lvl7pPr>
            <a:lvl8pPr marL="10549797" indent="0">
              <a:buNone/>
              <a:defRPr sz="3000"/>
            </a:lvl8pPr>
            <a:lvl9pPr marL="12056911" indent="0">
              <a:buNone/>
              <a:defRPr sz="3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42095-A59C-4DD5-A304-8EFB73300180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277199"/>
      </p:ext>
    </p:extLst>
  </p:cSld>
  <p:clrMapOvr>
    <a:masterClrMapping/>
  </p:clrMapOvr>
  <p:transition>
    <p:pull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64525" y="12481560"/>
            <a:ext cx="21013103" cy="1473519"/>
          </a:xfrm>
        </p:spPr>
        <p:txBody>
          <a:bodyPr/>
          <a:lstStyle>
            <a:lvl1pPr algn="l">
              <a:defRPr sz="6600" b="1"/>
            </a:lvl1pPr>
          </a:lstStyle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64525" y="1593215"/>
            <a:ext cx="21013103" cy="10698480"/>
          </a:xfrm>
        </p:spPr>
        <p:txBody>
          <a:bodyPr/>
          <a:lstStyle>
            <a:lvl1pPr marL="0" indent="0">
              <a:buNone/>
              <a:defRPr sz="10600"/>
            </a:lvl1pPr>
            <a:lvl2pPr marL="1507107" indent="0">
              <a:buNone/>
              <a:defRPr sz="9200"/>
            </a:lvl2pPr>
            <a:lvl3pPr marL="3014231" indent="0">
              <a:buNone/>
              <a:defRPr sz="7900"/>
            </a:lvl3pPr>
            <a:lvl4pPr marL="4521345" indent="0">
              <a:buNone/>
              <a:defRPr sz="6600"/>
            </a:lvl4pPr>
            <a:lvl5pPr marL="6028456" indent="0">
              <a:buNone/>
              <a:defRPr sz="6600"/>
            </a:lvl5pPr>
            <a:lvl6pPr marL="7535566" indent="0">
              <a:buNone/>
              <a:defRPr sz="6600"/>
            </a:lvl6pPr>
            <a:lvl7pPr marL="9042683" indent="0">
              <a:buNone/>
              <a:defRPr sz="6600"/>
            </a:lvl7pPr>
            <a:lvl8pPr marL="10549797" indent="0">
              <a:buNone/>
              <a:defRPr sz="6600"/>
            </a:lvl8pPr>
            <a:lvl9pPr marL="12056911" indent="0">
              <a:buNone/>
              <a:defRPr sz="6600"/>
            </a:lvl9pPr>
          </a:lstStyle>
          <a:p>
            <a:endParaRPr lang="uz-Latn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64525" y="13955079"/>
            <a:ext cx="21013103" cy="2092641"/>
          </a:xfrm>
        </p:spPr>
        <p:txBody>
          <a:bodyPr/>
          <a:lstStyle>
            <a:lvl1pPr marL="0" indent="0">
              <a:buNone/>
              <a:defRPr sz="4600"/>
            </a:lvl1pPr>
            <a:lvl2pPr marL="1507107" indent="0">
              <a:buNone/>
              <a:defRPr sz="4000"/>
            </a:lvl2pPr>
            <a:lvl3pPr marL="3014231" indent="0">
              <a:buNone/>
              <a:defRPr sz="3300"/>
            </a:lvl3pPr>
            <a:lvl4pPr marL="4521345" indent="0">
              <a:buNone/>
              <a:defRPr sz="3000"/>
            </a:lvl4pPr>
            <a:lvl5pPr marL="6028456" indent="0">
              <a:buNone/>
              <a:defRPr sz="3000"/>
            </a:lvl5pPr>
            <a:lvl6pPr marL="7535566" indent="0">
              <a:buNone/>
              <a:defRPr sz="3000"/>
            </a:lvl6pPr>
            <a:lvl7pPr marL="9042683" indent="0">
              <a:buNone/>
              <a:defRPr sz="3000"/>
            </a:lvl7pPr>
            <a:lvl8pPr marL="10549797" indent="0">
              <a:buNone/>
              <a:defRPr sz="3000"/>
            </a:lvl8pPr>
            <a:lvl9pPr marL="12056911" indent="0">
              <a:buNone/>
              <a:defRPr sz="3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B5CF8-72DB-4D07-AC03-4E3980C1458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87824"/>
      </p:ext>
    </p:extLst>
  </p:cSld>
  <p:clrMapOvr>
    <a:masterClrMapping/>
  </p:clrMapOvr>
  <p:transition>
    <p:pull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158F54-4545-4259-9849-594B7D5DE1E0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294895"/>
      </p:ext>
    </p:extLst>
  </p:cSld>
  <p:clrMapOvr>
    <a:masterClrMapping/>
  </p:clrMapOvr>
  <p:transition>
    <p:pull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24734173" y="396240"/>
            <a:ext cx="7369178" cy="13868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626638" y="396240"/>
            <a:ext cx="21523838" cy="13868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55038-795E-44E4-9910-B9383E99F8C1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139676"/>
      </p:ext>
    </p:extLst>
  </p:cSld>
  <p:clrMapOvr>
    <a:masterClrMapping/>
  </p:clrMapOvr>
  <p:transition>
    <p:pull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Freeform 2"/>
          <p:cNvSpPr>
            <a:spLocks/>
          </p:cNvSpPr>
          <p:nvPr/>
        </p:nvSpPr>
        <p:spPr bwMode="blackWhite">
          <a:xfrm>
            <a:off x="79044" y="33021"/>
            <a:ext cx="34073330" cy="17628554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01572" tIns="150786" rIns="301572" bIns="150786"/>
          <a:lstStyle/>
          <a:p>
            <a:pPr defTabSz="913294" fontAlgn="base">
              <a:spcBef>
                <a:spcPct val="0"/>
              </a:spcBef>
              <a:spcAft>
                <a:spcPct val="0"/>
              </a:spcAft>
            </a:pPr>
            <a:endParaRPr lang="uz-Latn-UZ" sz="1700" smtClean="0">
              <a:solidFill>
                <a:srgbClr val="000000"/>
              </a:solidFill>
            </a:endParaRP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253276" y="3929380"/>
            <a:ext cx="24515287" cy="591058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934256" y="10533380"/>
            <a:ext cx="23104685" cy="2608580"/>
          </a:xfrm>
        </p:spPr>
        <p:txBody>
          <a:bodyPr/>
          <a:lstStyle>
            <a:lvl1pPr marL="0" indent="0" algn="ctr">
              <a:buFontTx/>
              <a:buNone/>
              <a:defRPr sz="9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2626638" y="16245840"/>
            <a:ext cx="7296216" cy="118872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1965795" y="16245840"/>
            <a:ext cx="11090249" cy="118872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10547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5098984" y="16245840"/>
            <a:ext cx="7296216" cy="1188720"/>
          </a:xfrm>
        </p:spPr>
        <p:txBody>
          <a:bodyPr/>
          <a:lstStyle>
            <a:lvl1pPr>
              <a:defRPr/>
            </a:lvl1pPr>
          </a:lstStyle>
          <a:p>
            <a:fld id="{79EF73EE-049C-4840-860F-08225ABBA73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grpSp>
        <p:nvGrpSpPr>
          <p:cNvPr id="105480" name="Group 8"/>
          <p:cNvGrpSpPr>
            <a:grpSpLocks/>
          </p:cNvGrpSpPr>
          <p:nvPr/>
        </p:nvGrpSpPr>
        <p:grpSpPr bwMode="auto">
          <a:xfrm>
            <a:off x="747877" y="610870"/>
            <a:ext cx="14507310" cy="4622800"/>
            <a:chOff x="123" y="148"/>
            <a:chExt cx="2386" cy="1120"/>
          </a:xfrm>
        </p:grpSpPr>
        <p:sp>
          <p:nvSpPr>
            <p:cNvPr id="105481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294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5482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294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5483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294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grpSp>
          <p:nvGrpSpPr>
            <p:cNvPr id="105484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5485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294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86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294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87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294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88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294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89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294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105490" name="Group 18"/>
          <p:cNvGrpSpPr>
            <a:grpSpLocks/>
          </p:cNvGrpSpPr>
          <p:nvPr/>
        </p:nvGrpSpPr>
        <p:grpSpPr bwMode="auto">
          <a:xfrm>
            <a:off x="30315779" y="11358881"/>
            <a:ext cx="2845524" cy="2753044"/>
            <a:chOff x="4986" y="2752"/>
            <a:chExt cx="468" cy="667"/>
          </a:xfrm>
        </p:grpSpPr>
        <p:sp>
          <p:nvSpPr>
            <p:cNvPr id="105491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294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5492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294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5493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294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grpSp>
          <p:nvGrpSpPr>
            <p:cNvPr id="105494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105495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294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96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294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97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294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98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294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99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294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05500" name="Freeform 28"/>
          <p:cNvSpPr>
            <a:spLocks/>
          </p:cNvSpPr>
          <p:nvPr/>
        </p:nvSpPr>
        <p:spPr bwMode="auto">
          <a:xfrm>
            <a:off x="3453542" y="13141961"/>
            <a:ext cx="26071813" cy="1894524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572" tIns="150786" rIns="301572" bIns="150786"/>
          <a:lstStyle/>
          <a:p>
            <a:pPr defTabSz="913294" fontAlgn="base">
              <a:spcBef>
                <a:spcPct val="0"/>
              </a:spcBef>
              <a:spcAft>
                <a:spcPct val="0"/>
              </a:spcAft>
            </a:pPr>
            <a:endParaRPr lang="uz-Latn-UZ" sz="1700" smtClean="0">
              <a:solidFill>
                <a:srgbClr val="000000"/>
              </a:solidFill>
            </a:endParaRPr>
          </a:p>
        </p:txBody>
      </p:sp>
      <p:sp>
        <p:nvSpPr>
          <p:cNvPr id="105501" name="Freeform 29"/>
          <p:cNvSpPr>
            <a:spLocks/>
          </p:cNvSpPr>
          <p:nvPr/>
        </p:nvSpPr>
        <p:spPr bwMode="auto">
          <a:xfrm>
            <a:off x="15613903" y="5019040"/>
            <a:ext cx="3404901" cy="9906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572" tIns="150786" rIns="301572" bIns="150786"/>
          <a:lstStyle/>
          <a:p>
            <a:pPr defTabSz="913294" fontAlgn="base">
              <a:spcBef>
                <a:spcPct val="0"/>
              </a:spcBef>
              <a:spcAft>
                <a:spcPct val="0"/>
              </a:spcAft>
            </a:pPr>
            <a:endParaRPr lang="uz-Latn-UZ" sz="17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137586"/>
      </p:ext>
    </p:extLst>
  </p:cSld>
  <p:clrMapOvr>
    <a:masterClrMapping/>
  </p:clrMapOvr>
  <p:transition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618046" y="7375532"/>
            <a:ext cx="9785747" cy="2185214"/>
          </a:xfrm>
        </p:spPr>
        <p:txBody>
          <a:bodyPr lIns="0" tIns="0" rIns="0" bIns="0"/>
          <a:lstStyle>
            <a:lvl1pPr>
              <a:defRPr sz="142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27109" y="5398234"/>
            <a:ext cx="24167627" cy="1831271"/>
          </a:xfrm>
        </p:spPr>
        <p:txBody>
          <a:bodyPr lIns="0" tIns="0" rIns="0" bIns="0"/>
          <a:lstStyle>
            <a:lvl1pPr>
              <a:defRPr sz="119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519104-5AB7-494C-9CBD-FA1146265939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734883"/>
      </p:ext>
    </p:extLst>
  </p:cSld>
  <p:clrMapOvr>
    <a:masterClrMapping/>
  </p:clrMapOvr>
  <p:transition>
    <p:pull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66484" y="11457957"/>
            <a:ext cx="29768562" cy="3541395"/>
          </a:xfrm>
        </p:spPr>
        <p:txBody>
          <a:bodyPr anchor="t"/>
          <a:lstStyle>
            <a:lvl1pPr algn="l">
              <a:defRPr sz="13200" b="1" cap="all"/>
            </a:lvl1pPr>
          </a:lstStyle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66484" y="7557455"/>
            <a:ext cx="29768562" cy="3900486"/>
          </a:xfrm>
        </p:spPr>
        <p:txBody>
          <a:bodyPr anchor="b"/>
          <a:lstStyle>
            <a:lvl1pPr marL="0" indent="0">
              <a:buNone/>
              <a:defRPr sz="6600"/>
            </a:lvl1pPr>
            <a:lvl2pPr marL="1507840" indent="0">
              <a:buNone/>
              <a:defRPr sz="5900"/>
            </a:lvl2pPr>
            <a:lvl3pPr marL="3015691" indent="0">
              <a:buNone/>
              <a:defRPr sz="5300"/>
            </a:lvl3pPr>
            <a:lvl4pPr marL="4523538" indent="0">
              <a:buNone/>
              <a:defRPr sz="4600"/>
            </a:lvl4pPr>
            <a:lvl5pPr marL="6031382" indent="0">
              <a:buNone/>
              <a:defRPr sz="4600"/>
            </a:lvl5pPr>
            <a:lvl6pPr marL="7539222" indent="0">
              <a:buNone/>
              <a:defRPr sz="4600"/>
            </a:lvl6pPr>
            <a:lvl7pPr marL="9047069" indent="0">
              <a:buNone/>
              <a:defRPr sz="4600"/>
            </a:lvl7pPr>
            <a:lvl8pPr marL="10554913" indent="0">
              <a:buNone/>
              <a:defRPr sz="4600"/>
            </a:lvl8pPr>
            <a:lvl9pPr marL="12062760" indent="0">
              <a:buNone/>
              <a:defRPr sz="4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2ECE91-13EC-4123-A1B4-22E4EBE288E4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857332"/>
      </p:ext>
    </p:extLst>
  </p:cSld>
  <p:clrMapOvr>
    <a:masterClrMapping/>
  </p:clrMapOvr>
  <p:transition>
    <p:pull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626638" y="4754880"/>
            <a:ext cx="14446508" cy="9509760"/>
          </a:xfrm>
        </p:spPr>
        <p:txBody>
          <a:bodyPr/>
          <a:lstStyle>
            <a:lvl1pPr>
              <a:defRPr sz="9200"/>
            </a:lvl1pPr>
            <a:lvl2pPr>
              <a:defRPr sz="7900"/>
            </a:lvl2pPr>
            <a:lvl3pPr>
              <a:defRPr sz="66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7656843" y="4754880"/>
            <a:ext cx="14446508" cy="9509760"/>
          </a:xfrm>
        </p:spPr>
        <p:txBody>
          <a:bodyPr/>
          <a:lstStyle>
            <a:lvl1pPr>
              <a:defRPr sz="9200"/>
            </a:lvl1pPr>
            <a:lvl2pPr>
              <a:defRPr sz="7900"/>
            </a:lvl2pPr>
            <a:lvl3pPr>
              <a:defRPr sz="66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25BDD9-4B33-41BA-A4DC-5929692E80BF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241407"/>
      </p:ext>
    </p:extLst>
  </p:cSld>
  <p:clrMapOvr>
    <a:masterClrMapping/>
  </p:clrMapOvr>
  <p:transition>
    <p:pull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1092" y="714059"/>
            <a:ext cx="31519654" cy="2971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51092" y="3991294"/>
            <a:ext cx="15474061" cy="1663381"/>
          </a:xfrm>
        </p:spPr>
        <p:txBody>
          <a:bodyPr anchor="b"/>
          <a:lstStyle>
            <a:lvl1pPr marL="0" indent="0">
              <a:buNone/>
              <a:defRPr sz="7900" b="1"/>
            </a:lvl1pPr>
            <a:lvl2pPr marL="1507840" indent="0">
              <a:buNone/>
              <a:defRPr sz="6600" b="1"/>
            </a:lvl2pPr>
            <a:lvl3pPr marL="3015691" indent="0">
              <a:buNone/>
              <a:defRPr sz="5900" b="1"/>
            </a:lvl3pPr>
            <a:lvl4pPr marL="4523538" indent="0">
              <a:buNone/>
              <a:defRPr sz="5300" b="1"/>
            </a:lvl4pPr>
            <a:lvl5pPr marL="6031382" indent="0">
              <a:buNone/>
              <a:defRPr sz="5300" b="1"/>
            </a:lvl5pPr>
            <a:lvl6pPr marL="7539222" indent="0">
              <a:buNone/>
              <a:defRPr sz="5300" b="1"/>
            </a:lvl6pPr>
            <a:lvl7pPr marL="9047069" indent="0">
              <a:buNone/>
              <a:defRPr sz="5300" b="1"/>
            </a:lvl7pPr>
            <a:lvl8pPr marL="10554913" indent="0">
              <a:buNone/>
              <a:defRPr sz="5300" b="1"/>
            </a:lvl8pPr>
            <a:lvl9pPr marL="12062760" indent="0">
              <a:buNone/>
              <a:defRPr sz="5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751092" y="5654675"/>
            <a:ext cx="15474061" cy="10273349"/>
          </a:xfrm>
        </p:spPr>
        <p:txBody>
          <a:bodyPr/>
          <a:lstStyle>
            <a:lvl1pPr>
              <a:defRPr sz="7900"/>
            </a:lvl1pPr>
            <a:lvl2pPr>
              <a:defRPr sz="6600"/>
            </a:lvl2pPr>
            <a:lvl3pPr>
              <a:defRPr sz="5900"/>
            </a:lvl3pPr>
            <a:lvl4pPr>
              <a:defRPr sz="5300"/>
            </a:lvl4pPr>
            <a:lvl5pPr>
              <a:defRPr sz="5300"/>
            </a:lvl5pPr>
            <a:lvl6pPr>
              <a:defRPr sz="5300"/>
            </a:lvl6pPr>
            <a:lvl7pPr>
              <a:defRPr sz="5300"/>
            </a:lvl7pPr>
            <a:lvl8pPr>
              <a:defRPr sz="5300"/>
            </a:lvl8pPr>
            <a:lvl9pPr>
              <a:defRPr sz="5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7790632" y="3991294"/>
            <a:ext cx="15480139" cy="1663381"/>
          </a:xfrm>
        </p:spPr>
        <p:txBody>
          <a:bodyPr anchor="b"/>
          <a:lstStyle>
            <a:lvl1pPr marL="0" indent="0">
              <a:buNone/>
              <a:defRPr sz="7900" b="1"/>
            </a:lvl1pPr>
            <a:lvl2pPr marL="1507840" indent="0">
              <a:buNone/>
              <a:defRPr sz="6600" b="1"/>
            </a:lvl2pPr>
            <a:lvl3pPr marL="3015691" indent="0">
              <a:buNone/>
              <a:defRPr sz="5900" b="1"/>
            </a:lvl3pPr>
            <a:lvl4pPr marL="4523538" indent="0">
              <a:buNone/>
              <a:defRPr sz="5300" b="1"/>
            </a:lvl4pPr>
            <a:lvl5pPr marL="6031382" indent="0">
              <a:buNone/>
              <a:defRPr sz="5300" b="1"/>
            </a:lvl5pPr>
            <a:lvl6pPr marL="7539222" indent="0">
              <a:buNone/>
              <a:defRPr sz="5300" b="1"/>
            </a:lvl6pPr>
            <a:lvl7pPr marL="9047069" indent="0">
              <a:buNone/>
              <a:defRPr sz="5300" b="1"/>
            </a:lvl7pPr>
            <a:lvl8pPr marL="10554913" indent="0">
              <a:buNone/>
              <a:defRPr sz="5300" b="1"/>
            </a:lvl8pPr>
            <a:lvl9pPr marL="12062760" indent="0">
              <a:buNone/>
              <a:defRPr sz="5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17790632" y="5654675"/>
            <a:ext cx="15480139" cy="10273349"/>
          </a:xfrm>
        </p:spPr>
        <p:txBody>
          <a:bodyPr/>
          <a:lstStyle>
            <a:lvl1pPr>
              <a:defRPr sz="7900"/>
            </a:lvl1pPr>
            <a:lvl2pPr>
              <a:defRPr sz="6600"/>
            </a:lvl2pPr>
            <a:lvl3pPr>
              <a:defRPr sz="5900"/>
            </a:lvl3pPr>
            <a:lvl4pPr>
              <a:defRPr sz="5300"/>
            </a:lvl4pPr>
            <a:lvl5pPr>
              <a:defRPr sz="5300"/>
            </a:lvl5pPr>
            <a:lvl6pPr>
              <a:defRPr sz="5300"/>
            </a:lvl6pPr>
            <a:lvl7pPr>
              <a:defRPr sz="5300"/>
            </a:lvl7pPr>
            <a:lvl8pPr>
              <a:defRPr sz="5300"/>
            </a:lvl8pPr>
            <a:lvl9pPr>
              <a:defRPr sz="5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263BC0-0E24-4192-A7EE-EFF8CDDC56C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668672"/>
      </p:ext>
    </p:extLst>
  </p:cSld>
  <p:clrMapOvr>
    <a:masterClrMapping/>
  </p:clrMapOvr>
  <p:transition>
    <p:pull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A240F-2D86-46FF-BDC2-8654F3832C2E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019179"/>
      </p:ext>
    </p:extLst>
  </p:cSld>
  <p:clrMapOvr>
    <a:masterClrMapping/>
  </p:clrMapOvr>
  <p:transition>
    <p:pull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8AFCCB-D84F-4CE4-9BAE-66519E9FE4E3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362755"/>
      </p:ext>
    </p:extLst>
  </p:cSld>
  <p:clrMapOvr>
    <a:masterClrMapping/>
  </p:clrMapOvr>
  <p:transition>
    <p:pull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1117" y="709930"/>
            <a:ext cx="11521943" cy="3021330"/>
          </a:xfrm>
        </p:spPr>
        <p:txBody>
          <a:bodyPr/>
          <a:lstStyle>
            <a:lvl1pPr algn="l">
              <a:defRPr sz="6600" b="1"/>
            </a:lvl1pPr>
          </a:lstStyle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692566" y="709931"/>
            <a:ext cx="19578180" cy="15218094"/>
          </a:xfrm>
        </p:spPr>
        <p:txBody>
          <a:bodyPr/>
          <a:lstStyle>
            <a:lvl1pPr>
              <a:defRPr sz="10600"/>
            </a:lvl1pPr>
            <a:lvl2pPr>
              <a:defRPr sz="9200"/>
            </a:lvl2pPr>
            <a:lvl3pPr>
              <a:defRPr sz="790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51117" y="3731261"/>
            <a:ext cx="11521943" cy="12196764"/>
          </a:xfrm>
        </p:spPr>
        <p:txBody>
          <a:bodyPr/>
          <a:lstStyle>
            <a:lvl1pPr marL="0" indent="0">
              <a:buNone/>
              <a:defRPr sz="4600"/>
            </a:lvl1pPr>
            <a:lvl2pPr marL="1507840" indent="0">
              <a:buNone/>
              <a:defRPr sz="4000"/>
            </a:lvl2pPr>
            <a:lvl3pPr marL="3015691" indent="0">
              <a:buNone/>
              <a:defRPr sz="3300"/>
            </a:lvl3pPr>
            <a:lvl4pPr marL="4523538" indent="0">
              <a:buNone/>
              <a:defRPr sz="3000"/>
            </a:lvl4pPr>
            <a:lvl5pPr marL="6031382" indent="0">
              <a:buNone/>
              <a:defRPr sz="3000"/>
            </a:lvl5pPr>
            <a:lvl6pPr marL="7539222" indent="0">
              <a:buNone/>
              <a:defRPr sz="3000"/>
            </a:lvl6pPr>
            <a:lvl7pPr marL="9047069" indent="0">
              <a:buNone/>
              <a:defRPr sz="3000"/>
            </a:lvl7pPr>
            <a:lvl8pPr marL="10554913" indent="0">
              <a:buNone/>
              <a:defRPr sz="3000"/>
            </a:lvl8pPr>
            <a:lvl9pPr marL="12062760" indent="0">
              <a:buNone/>
              <a:defRPr sz="3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42095-A59C-4DD5-A304-8EFB73300180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608633"/>
      </p:ext>
    </p:extLst>
  </p:cSld>
  <p:clrMapOvr>
    <a:masterClrMapping/>
  </p:clrMapOvr>
  <p:transition>
    <p:pull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64525" y="12481560"/>
            <a:ext cx="21013103" cy="1473519"/>
          </a:xfrm>
        </p:spPr>
        <p:txBody>
          <a:bodyPr/>
          <a:lstStyle>
            <a:lvl1pPr algn="l">
              <a:defRPr sz="6600" b="1"/>
            </a:lvl1pPr>
          </a:lstStyle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64525" y="1593215"/>
            <a:ext cx="21013103" cy="10698480"/>
          </a:xfrm>
        </p:spPr>
        <p:txBody>
          <a:bodyPr/>
          <a:lstStyle>
            <a:lvl1pPr marL="0" indent="0">
              <a:buNone/>
              <a:defRPr sz="10600"/>
            </a:lvl1pPr>
            <a:lvl2pPr marL="1507840" indent="0">
              <a:buNone/>
              <a:defRPr sz="9200"/>
            </a:lvl2pPr>
            <a:lvl3pPr marL="3015691" indent="0">
              <a:buNone/>
              <a:defRPr sz="7900"/>
            </a:lvl3pPr>
            <a:lvl4pPr marL="4523538" indent="0">
              <a:buNone/>
              <a:defRPr sz="6600"/>
            </a:lvl4pPr>
            <a:lvl5pPr marL="6031382" indent="0">
              <a:buNone/>
              <a:defRPr sz="6600"/>
            </a:lvl5pPr>
            <a:lvl6pPr marL="7539222" indent="0">
              <a:buNone/>
              <a:defRPr sz="6600"/>
            </a:lvl6pPr>
            <a:lvl7pPr marL="9047069" indent="0">
              <a:buNone/>
              <a:defRPr sz="6600"/>
            </a:lvl7pPr>
            <a:lvl8pPr marL="10554913" indent="0">
              <a:buNone/>
              <a:defRPr sz="6600"/>
            </a:lvl8pPr>
            <a:lvl9pPr marL="12062760" indent="0">
              <a:buNone/>
              <a:defRPr sz="6600"/>
            </a:lvl9pPr>
          </a:lstStyle>
          <a:p>
            <a:endParaRPr lang="uz-Latn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64525" y="13955079"/>
            <a:ext cx="21013103" cy="2092641"/>
          </a:xfrm>
        </p:spPr>
        <p:txBody>
          <a:bodyPr/>
          <a:lstStyle>
            <a:lvl1pPr marL="0" indent="0">
              <a:buNone/>
              <a:defRPr sz="4600"/>
            </a:lvl1pPr>
            <a:lvl2pPr marL="1507840" indent="0">
              <a:buNone/>
              <a:defRPr sz="4000"/>
            </a:lvl2pPr>
            <a:lvl3pPr marL="3015691" indent="0">
              <a:buNone/>
              <a:defRPr sz="3300"/>
            </a:lvl3pPr>
            <a:lvl4pPr marL="4523538" indent="0">
              <a:buNone/>
              <a:defRPr sz="3000"/>
            </a:lvl4pPr>
            <a:lvl5pPr marL="6031382" indent="0">
              <a:buNone/>
              <a:defRPr sz="3000"/>
            </a:lvl5pPr>
            <a:lvl6pPr marL="7539222" indent="0">
              <a:buNone/>
              <a:defRPr sz="3000"/>
            </a:lvl6pPr>
            <a:lvl7pPr marL="9047069" indent="0">
              <a:buNone/>
              <a:defRPr sz="3000"/>
            </a:lvl7pPr>
            <a:lvl8pPr marL="10554913" indent="0">
              <a:buNone/>
              <a:defRPr sz="3000"/>
            </a:lvl8pPr>
            <a:lvl9pPr marL="12062760" indent="0">
              <a:buNone/>
              <a:defRPr sz="3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B5CF8-72DB-4D07-AC03-4E3980C1458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69837"/>
      </p:ext>
    </p:extLst>
  </p:cSld>
  <p:clrMapOvr>
    <a:masterClrMapping/>
  </p:clrMapOvr>
  <p:transition>
    <p:pull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158F54-4545-4259-9849-594B7D5DE1E0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14578"/>
      </p:ext>
    </p:extLst>
  </p:cSld>
  <p:clrMapOvr>
    <a:masterClrMapping/>
  </p:clrMapOvr>
  <p:transition>
    <p:pull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24734173" y="396240"/>
            <a:ext cx="7369178" cy="13868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626638" y="396240"/>
            <a:ext cx="21523838" cy="13868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55038-795E-44E4-9910-B9383E99F8C1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51348"/>
      </p:ext>
    </p:extLst>
  </p:cSld>
  <p:clrMapOvr>
    <a:masterClrMapping/>
  </p:clrMapOvr>
  <p:transition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5995" y="2946302"/>
            <a:ext cx="34323715" cy="14557748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06041" y="391024"/>
            <a:ext cx="34323715" cy="2358824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618046" y="7375532"/>
            <a:ext cx="9785747" cy="2185214"/>
          </a:xfrm>
        </p:spPr>
        <p:txBody>
          <a:bodyPr lIns="0" tIns="0" rIns="0" bIns="0"/>
          <a:lstStyle>
            <a:lvl1pPr>
              <a:defRPr sz="142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507046" y="3960690"/>
            <a:ext cx="11081248" cy="11695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6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8036250" y="4101084"/>
            <a:ext cx="1523450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Freeform 2"/>
          <p:cNvSpPr>
            <a:spLocks/>
          </p:cNvSpPr>
          <p:nvPr/>
        </p:nvSpPr>
        <p:spPr bwMode="blackWhite">
          <a:xfrm>
            <a:off x="79044" y="33021"/>
            <a:ext cx="34073330" cy="17628554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01790" tIns="150895" rIns="301790" bIns="150895"/>
          <a:lstStyle/>
          <a:p>
            <a:pPr defTabSz="913736" fontAlgn="base">
              <a:spcBef>
                <a:spcPct val="0"/>
              </a:spcBef>
              <a:spcAft>
                <a:spcPct val="0"/>
              </a:spcAft>
            </a:pPr>
            <a:endParaRPr lang="uz-Latn-UZ" sz="1700" smtClean="0">
              <a:solidFill>
                <a:srgbClr val="000000"/>
              </a:solidFill>
            </a:endParaRP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253276" y="3929380"/>
            <a:ext cx="24515287" cy="591058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934256" y="10533380"/>
            <a:ext cx="23104685" cy="2608580"/>
          </a:xfrm>
        </p:spPr>
        <p:txBody>
          <a:bodyPr/>
          <a:lstStyle>
            <a:lvl1pPr marL="0" indent="0" algn="ctr">
              <a:buFontTx/>
              <a:buNone/>
              <a:defRPr sz="9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2626638" y="16245840"/>
            <a:ext cx="7296216" cy="118872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1965795" y="16245840"/>
            <a:ext cx="11090249" cy="118872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10547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5098984" y="16245840"/>
            <a:ext cx="7296216" cy="1188720"/>
          </a:xfrm>
        </p:spPr>
        <p:txBody>
          <a:bodyPr/>
          <a:lstStyle>
            <a:lvl1pPr>
              <a:defRPr/>
            </a:lvl1pPr>
          </a:lstStyle>
          <a:p>
            <a:fld id="{79EF73EE-049C-4840-860F-08225ABBA73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grpSp>
        <p:nvGrpSpPr>
          <p:cNvPr id="105480" name="Group 8"/>
          <p:cNvGrpSpPr>
            <a:grpSpLocks/>
          </p:cNvGrpSpPr>
          <p:nvPr/>
        </p:nvGrpSpPr>
        <p:grpSpPr bwMode="auto">
          <a:xfrm>
            <a:off x="747877" y="610870"/>
            <a:ext cx="14507310" cy="4622800"/>
            <a:chOff x="123" y="148"/>
            <a:chExt cx="2386" cy="1120"/>
          </a:xfrm>
        </p:grpSpPr>
        <p:sp>
          <p:nvSpPr>
            <p:cNvPr id="105481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736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5482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736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5483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736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grpSp>
          <p:nvGrpSpPr>
            <p:cNvPr id="105484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5485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736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86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736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87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736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88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736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89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736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105490" name="Group 18"/>
          <p:cNvGrpSpPr>
            <a:grpSpLocks/>
          </p:cNvGrpSpPr>
          <p:nvPr/>
        </p:nvGrpSpPr>
        <p:grpSpPr bwMode="auto">
          <a:xfrm>
            <a:off x="30315779" y="11358881"/>
            <a:ext cx="2845524" cy="2753044"/>
            <a:chOff x="4986" y="2752"/>
            <a:chExt cx="468" cy="667"/>
          </a:xfrm>
        </p:grpSpPr>
        <p:sp>
          <p:nvSpPr>
            <p:cNvPr id="105491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736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5492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736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5493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736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grpSp>
          <p:nvGrpSpPr>
            <p:cNvPr id="105494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105495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736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96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736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97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736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98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736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99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736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05500" name="Freeform 28"/>
          <p:cNvSpPr>
            <a:spLocks/>
          </p:cNvSpPr>
          <p:nvPr/>
        </p:nvSpPr>
        <p:spPr bwMode="auto">
          <a:xfrm>
            <a:off x="3453542" y="13141961"/>
            <a:ext cx="26071813" cy="1894524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790" tIns="150895" rIns="301790" bIns="150895"/>
          <a:lstStyle/>
          <a:p>
            <a:pPr defTabSz="913736" fontAlgn="base">
              <a:spcBef>
                <a:spcPct val="0"/>
              </a:spcBef>
              <a:spcAft>
                <a:spcPct val="0"/>
              </a:spcAft>
            </a:pPr>
            <a:endParaRPr lang="uz-Latn-UZ" sz="1700" smtClean="0">
              <a:solidFill>
                <a:srgbClr val="000000"/>
              </a:solidFill>
            </a:endParaRPr>
          </a:p>
        </p:txBody>
      </p:sp>
      <p:sp>
        <p:nvSpPr>
          <p:cNvPr id="105501" name="Freeform 29"/>
          <p:cNvSpPr>
            <a:spLocks/>
          </p:cNvSpPr>
          <p:nvPr/>
        </p:nvSpPr>
        <p:spPr bwMode="auto">
          <a:xfrm>
            <a:off x="15613903" y="5019040"/>
            <a:ext cx="3404901" cy="9906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790" tIns="150895" rIns="301790" bIns="150895"/>
          <a:lstStyle/>
          <a:p>
            <a:pPr defTabSz="913736" fontAlgn="base">
              <a:spcBef>
                <a:spcPct val="0"/>
              </a:spcBef>
              <a:spcAft>
                <a:spcPct val="0"/>
              </a:spcAft>
            </a:pPr>
            <a:endParaRPr lang="uz-Latn-UZ" sz="17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308237"/>
      </p:ext>
    </p:extLst>
  </p:cSld>
  <p:clrMapOvr>
    <a:masterClrMapping/>
  </p:clrMapOvr>
  <p:transition>
    <p:pull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519104-5AB7-494C-9CBD-FA1146265939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77927"/>
      </p:ext>
    </p:extLst>
  </p:cSld>
  <p:clrMapOvr>
    <a:masterClrMapping/>
  </p:clrMapOvr>
  <p:transition>
    <p:pull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66484" y="11457949"/>
            <a:ext cx="29768562" cy="3541395"/>
          </a:xfrm>
        </p:spPr>
        <p:txBody>
          <a:bodyPr anchor="t"/>
          <a:lstStyle>
            <a:lvl1pPr algn="l">
              <a:defRPr sz="13200" b="1" cap="all"/>
            </a:lvl1pPr>
          </a:lstStyle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66484" y="7557455"/>
            <a:ext cx="29768562" cy="3900486"/>
          </a:xfrm>
        </p:spPr>
        <p:txBody>
          <a:bodyPr anchor="b"/>
          <a:lstStyle>
            <a:lvl1pPr marL="0" indent="0">
              <a:buNone/>
              <a:defRPr sz="6600"/>
            </a:lvl1pPr>
            <a:lvl2pPr marL="1508940" indent="0">
              <a:buNone/>
              <a:defRPr sz="5900"/>
            </a:lvl2pPr>
            <a:lvl3pPr marL="3017881" indent="0">
              <a:buNone/>
              <a:defRPr sz="5300"/>
            </a:lvl3pPr>
            <a:lvl4pPr marL="4526828" indent="0">
              <a:buNone/>
              <a:defRPr sz="4600"/>
            </a:lvl4pPr>
            <a:lvl5pPr marL="6035771" indent="0">
              <a:buNone/>
              <a:defRPr sz="4600"/>
            </a:lvl5pPr>
            <a:lvl6pPr marL="7544712" indent="0">
              <a:buNone/>
              <a:defRPr sz="4600"/>
            </a:lvl6pPr>
            <a:lvl7pPr marL="9053652" indent="0">
              <a:buNone/>
              <a:defRPr sz="4600"/>
            </a:lvl7pPr>
            <a:lvl8pPr marL="10562592" indent="0">
              <a:buNone/>
              <a:defRPr sz="4600"/>
            </a:lvl8pPr>
            <a:lvl9pPr marL="12071539" indent="0">
              <a:buNone/>
              <a:defRPr sz="4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2ECE91-13EC-4123-A1B4-22E4EBE288E4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517339"/>
      </p:ext>
    </p:extLst>
  </p:cSld>
  <p:clrMapOvr>
    <a:masterClrMapping/>
  </p:clrMapOvr>
  <p:transition>
    <p:pull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626638" y="4754880"/>
            <a:ext cx="14446508" cy="9509760"/>
          </a:xfrm>
        </p:spPr>
        <p:txBody>
          <a:bodyPr/>
          <a:lstStyle>
            <a:lvl1pPr>
              <a:defRPr sz="9200"/>
            </a:lvl1pPr>
            <a:lvl2pPr>
              <a:defRPr sz="7900"/>
            </a:lvl2pPr>
            <a:lvl3pPr>
              <a:defRPr sz="66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7656843" y="4754880"/>
            <a:ext cx="14446508" cy="9509760"/>
          </a:xfrm>
        </p:spPr>
        <p:txBody>
          <a:bodyPr/>
          <a:lstStyle>
            <a:lvl1pPr>
              <a:defRPr sz="9200"/>
            </a:lvl1pPr>
            <a:lvl2pPr>
              <a:defRPr sz="7900"/>
            </a:lvl2pPr>
            <a:lvl3pPr>
              <a:defRPr sz="66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25BDD9-4B33-41BA-A4DC-5929692E80BF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446037"/>
      </p:ext>
    </p:extLst>
  </p:cSld>
  <p:clrMapOvr>
    <a:masterClrMapping/>
  </p:clrMapOvr>
  <p:transition>
    <p:pull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1092" y="714059"/>
            <a:ext cx="31519654" cy="2971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51092" y="3991294"/>
            <a:ext cx="15474061" cy="1663381"/>
          </a:xfrm>
        </p:spPr>
        <p:txBody>
          <a:bodyPr anchor="b"/>
          <a:lstStyle>
            <a:lvl1pPr marL="0" indent="0">
              <a:buNone/>
              <a:defRPr sz="7900" b="1"/>
            </a:lvl1pPr>
            <a:lvl2pPr marL="1508940" indent="0">
              <a:buNone/>
              <a:defRPr sz="6600" b="1"/>
            </a:lvl2pPr>
            <a:lvl3pPr marL="3017881" indent="0">
              <a:buNone/>
              <a:defRPr sz="5900" b="1"/>
            </a:lvl3pPr>
            <a:lvl4pPr marL="4526828" indent="0">
              <a:buNone/>
              <a:defRPr sz="5300" b="1"/>
            </a:lvl4pPr>
            <a:lvl5pPr marL="6035771" indent="0">
              <a:buNone/>
              <a:defRPr sz="5300" b="1"/>
            </a:lvl5pPr>
            <a:lvl6pPr marL="7544712" indent="0">
              <a:buNone/>
              <a:defRPr sz="5300" b="1"/>
            </a:lvl6pPr>
            <a:lvl7pPr marL="9053652" indent="0">
              <a:buNone/>
              <a:defRPr sz="5300" b="1"/>
            </a:lvl7pPr>
            <a:lvl8pPr marL="10562592" indent="0">
              <a:buNone/>
              <a:defRPr sz="5300" b="1"/>
            </a:lvl8pPr>
            <a:lvl9pPr marL="12071539" indent="0">
              <a:buNone/>
              <a:defRPr sz="5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751092" y="5654675"/>
            <a:ext cx="15474061" cy="10273349"/>
          </a:xfrm>
        </p:spPr>
        <p:txBody>
          <a:bodyPr/>
          <a:lstStyle>
            <a:lvl1pPr>
              <a:defRPr sz="7900"/>
            </a:lvl1pPr>
            <a:lvl2pPr>
              <a:defRPr sz="6600"/>
            </a:lvl2pPr>
            <a:lvl3pPr>
              <a:defRPr sz="5900"/>
            </a:lvl3pPr>
            <a:lvl4pPr>
              <a:defRPr sz="5300"/>
            </a:lvl4pPr>
            <a:lvl5pPr>
              <a:defRPr sz="5300"/>
            </a:lvl5pPr>
            <a:lvl6pPr>
              <a:defRPr sz="5300"/>
            </a:lvl6pPr>
            <a:lvl7pPr>
              <a:defRPr sz="5300"/>
            </a:lvl7pPr>
            <a:lvl8pPr>
              <a:defRPr sz="5300"/>
            </a:lvl8pPr>
            <a:lvl9pPr>
              <a:defRPr sz="5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7790621" y="3991294"/>
            <a:ext cx="15480139" cy="1663381"/>
          </a:xfrm>
        </p:spPr>
        <p:txBody>
          <a:bodyPr anchor="b"/>
          <a:lstStyle>
            <a:lvl1pPr marL="0" indent="0">
              <a:buNone/>
              <a:defRPr sz="7900" b="1"/>
            </a:lvl1pPr>
            <a:lvl2pPr marL="1508940" indent="0">
              <a:buNone/>
              <a:defRPr sz="6600" b="1"/>
            </a:lvl2pPr>
            <a:lvl3pPr marL="3017881" indent="0">
              <a:buNone/>
              <a:defRPr sz="5900" b="1"/>
            </a:lvl3pPr>
            <a:lvl4pPr marL="4526828" indent="0">
              <a:buNone/>
              <a:defRPr sz="5300" b="1"/>
            </a:lvl4pPr>
            <a:lvl5pPr marL="6035771" indent="0">
              <a:buNone/>
              <a:defRPr sz="5300" b="1"/>
            </a:lvl5pPr>
            <a:lvl6pPr marL="7544712" indent="0">
              <a:buNone/>
              <a:defRPr sz="5300" b="1"/>
            </a:lvl6pPr>
            <a:lvl7pPr marL="9053652" indent="0">
              <a:buNone/>
              <a:defRPr sz="5300" b="1"/>
            </a:lvl7pPr>
            <a:lvl8pPr marL="10562592" indent="0">
              <a:buNone/>
              <a:defRPr sz="5300" b="1"/>
            </a:lvl8pPr>
            <a:lvl9pPr marL="12071539" indent="0">
              <a:buNone/>
              <a:defRPr sz="5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17790621" y="5654675"/>
            <a:ext cx="15480139" cy="10273349"/>
          </a:xfrm>
        </p:spPr>
        <p:txBody>
          <a:bodyPr/>
          <a:lstStyle>
            <a:lvl1pPr>
              <a:defRPr sz="7900"/>
            </a:lvl1pPr>
            <a:lvl2pPr>
              <a:defRPr sz="6600"/>
            </a:lvl2pPr>
            <a:lvl3pPr>
              <a:defRPr sz="5900"/>
            </a:lvl3pPr>
            <a:lvl4pPr>
              <a:defRPr sz="5300"/>
            </a:lvl4pPr>
            <a:lvl5pPr>
              <a:defRPr sz="5300"/>
            </a:lvl5pPr>
            <a:lvl6pPr>
              <a:defRPr sz="5300"/>
            </a:lvl6pPr>
            <a:lvl7pPr>
              <a:defRPr sz="5300"/>
            </a:lvl7pPr>
            <a:lvl8pPr>
              <a:defRPr sz="5300"/>
            </a:lvl8pPr>
            <a:lvl9pPr>
              <a:defRPr sz="5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263BC0-0E24-4192-A7EE-EFF8CDDC56C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549975"/>
      </p:ext>
    </p:extLst>
  </p:cSld>
  <p:clrMapOvr>
    <a:masterClrMapping/>
  </p:clrMapOvr>
  <p:transition>
    <p:pull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A240F-2D86-46FF-BDC2-8654F3832C2E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57013"/>
      </p:ext>
    </p:extLst>
  </p:cSld>
  <p:clrMapOvr>
    <a:masterClrMapping/>
  </p:clrMapOvr>
  <p:transition>
    <p:pull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8AFCCB-D84F-4CE4-9BAE-66519E9FE4E3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718045"/>
      </p:ext>
    </p:extLst>
  </p:cSld>
  <p:clrMapOvr>
    <a:masterClrMapping/>
  </p:clrMapOvr>
  <p:transition>
    <p:pull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1106" y="709930"/>
            <a:ext cx="11521943" cy="3021330"/>
          </a:xfrm>
        </p:spPr>
        <p:txBody>
          <a:bodyPr/>
          <a:lstStyle>
            <a:lvl1pPr algn="l">
              <a:defRPr sz="6600" b="1"/>
            </a:lvl1pPr>
          </a:lstStyle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692566" y="709931"/>
            <a:ext cx="19578180" cy="15218094"/>
          </a:xfrm>
        </p:spPr>
        <p:txBody>
          <a:bodyPr/>
          <a:lstStyle>
            <a:lvl1pPr>
              <a:defRPr sz="10600"/>
            </a:lvl1pPr>
            <a:lvl2pPr>
              <a:defRPr sz="9200"/>
            </a:lvl2pPr>
            <a:lvl3pPr>
              <a:defRPr sz="790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51106" y="3731261"/>
            <a:ext cx="11521943" cy="12196764"/>
          </a:xfrm>
        </p:spPr>
        <p:txBody>
          <a:bodyPr/>
          <a:lstStyle>
            <a:lvl1pPr marL="0" indent="0">
              <a:buNone/>
              <a:defRPr sz="4600"/>
            </a:lvl1pPr>
            <a:lvl2pPr marL="1508940" indent="0">
              <a:buNone/>
              <a:defRPr sz="4000"/>
            </a:lvl2pPr>
            <a:lvl3pPr marL="3017881" indent="0">
              <a:buNone/>
              <a:defRPr sz="3300"/>
            </a:lvl3pPr>
            <a:lvl4pPr marL="4526828" indent="0">
              <a:buNone/>
              <a:defRPr sz="3000"/>
            </a:lvl4pPr>
            <a:lvl5pPr marL="6035771" indent="0">
              <a:buNone/>
              <a:defRPr sz="3000"/>
            </a:lvl5pPr>
            <a:lvl6pPr marL="7544712" indent="0">
              <a:buNone/>
              <a:defRPr sz="3000"/>
            </a:lvl6pPr>
            <a:lvl7pPr marL="9053652" indent="0">
              <a:buNone/>
              <a:defRPr sz="3000"/>
            </a:lvl7pPr>
            <a:lvl8pPr marL="10562592" indent="0">
              <a:buNone/>
              <a:defRPr sz="3000"/>
            </a:lvl8pPr>
            <a:lvl9pPr marL="12071539" indent="0">
              <a:buNone/>
              <a:defRPr sz="3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42095-A59C-4DD5-A304-8EFB73300180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356607"/>
      </p:ext>
    </p:extLst>
  </p:cSld>
  <p:clrMapOvr>
    <a:masterClrMapping/>
  </p:clrMapOvr>
  <p:transition>
    <p:pull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64525" y="12481560"/>
            <a:ext cx="21013103" cy="1473519"/>
          </a:xfrm>
        </p:spPr>
        <p:txBody>
          <a:bodyPr/>
          <a:lstStyle>
            <a:lvl1pPr algn="l">
              <a:defRPr sz="6600" b="1"/>
            </a:lvl1pPr>
          </a:lstStyle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64525" y="1593215"/>
            <a:ext cx="21013103" cy="10698480"/>
          </a:xfrm>
        </p:spPr>
        <p:txBody>
          <a:bodyPr/>
          <a:lstStyle>
            <a:lvl1pPr marL="0" indent="0">
              <a:buNone/>
              <a:defRPr sz="10600"/>
            </a:lvl1pPr>
            <a:lvl2pPr marL="1508940" indent="0">
              <a:buNone/>
              <a:defRPr sz="9200"/>
            </a:lvl2pPr>
            <a:lvl3pPr marL="3017881" indent="0">
              <a:buNone/>
              <a:defRPr sz="7900"/>
            </a:lvl3pPr>
            <a:lvl4pPr marL="4526828" indent="0">
              <a:buNone/>
              <a:defRPr sz="6600"/>
            </a:lvl4pPr>
            <a:lvl5pPr marL="6035771" indent="0">
              <a:buNone/>
              <a:defRPr sz="6600"/>
            </a:lvl5pPr>
            <a:lvl6pPr marL="7544712" indent="0">
              <a:buNone/>
              <a:defRPr sz="6600"/>
            </a:lvl6pPr>
            <a:lvl7pPr marL="9053652" indent="0">
              <a:buNone/>
              <a:defRPr sz="6600"/>
            </a:lvl7pPr>
            <a:lvl8pPr marL="10562592" indent="0">
              <a:buNone/>
              <a:defRPr sz="6600"/>
            </a:lvl8pPr>
            <a:lvl9pPr marL="12071539" indent="0">
              <a:buNone/>
              <a:defRPr sz="6600"/>
            </a:lvl9pPr>
          </a:lstStyle>
          <a:p>
            <a:endParaRPr lang="uz-Latn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64525" y="13955079"/>
            <a:ext cx="21013103" cy="2092641"/>
          </a:xfrm>
        </p:spPr>
        <p:txBody>
          <a:bodyPr/>
          <a:lstStyle>
            <a:lvl1pPr marL="0" indent="0">
              <a:buNone/>
              <a:defRPr sz="4600"/>
            </a:lvl1pPr>
            <a:lvl2pPr marL="1508940" indent="0">
              <a:buNone/>
              <a:defRPr sz="4000"/>
            </a:lvl2pPr>
            <a:lvl3pPr marL="3017881" indent="0">
              <a:buNone/>
              <a:defRPr sz="3300"/>
            </a:lvl3pPr>
            <a:lvl4pPr marL="4526828" indent="0">
              <a:buNone/>
              <a:defRPr sz="3000"/>
            </a:lvl4pPr>
            <a:lvl5pPr marL="6035771" indent="0">
              <a:buNone/>
              <a:defRPr sz="3000"/>
            </a:lvl5pPr>
            <a:lvl6pPr marL="7544712" indent="0">
              <a:buNone/>
              <a:defRPr sz="3000"/>
            </a:lvl6pPr>
            <a:lvl7pPr marL="9053652" indent="0">
              <a:buNone/>
              <a:defRPr sz="3000"/>
            </a:lvl7pPr>
            <a:lvl8pPr marL="10562592" indent="0">
              <a:buNone/>
              <a:defRPr sz="3000"/>
            </a:lvl8pPr>
            <a:lvl9pPr marL="12071539" indent="0">
              <a:buNone/>
              <a:defRPr sz="3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B5CF8-72DB-4D07-AC03-4E3980C1458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435459"/>
      </p:ext>
    </p:extLst>
  </p:cSld>
  <p:clrMapOvr>
    <a:masterClrMapping/>
  </p:clrMapOvr>
  <p:transition>
    <p:pull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158F54-4545-4259-9849-594B7D5DE1E0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651807"/>
      </p:ext>
    </p:extLst>
  </p:cSld>
  <p:clrMapOvr>
    <a:masterClrMapping/>
  </p:clrMapOvr>
  <p:transition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606277" y="5804554"/>
            <a:ext cx="15925679" cy="568422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618046" y="7375532"/>
            <a:ext cx="9785747" cy="2185214"/>
          </a:xfrm>
        </p:spPr>
        <p:txBody>
          <a:bodyPr lIns="0" tIns="0" rIns="0" bIns="0"/>
          <a:lstStyle>
            <a:lvl1pPr>
              <a:defRPr sz="142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24734173" y="396240"/>
            <a:ext cx="7369178" cy="13868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626638" y="396240"/>
            <a:ext cx="21523838" cy="13868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55038-795E-44E4-9910-B9383E99F8C1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371851"/>
      </p:ext>
    </p:extLst>
  </p:cSld>
  <p:clrMapOvr>
    <a:masterClrMapping/>
  </p:clrMapOvr>
  <p:transition>
    <p:pull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Freeform 2"/>
          <p:cNvSpPr>
            <a:spLocks/>
          </p:cNvSpPr>
          <p:nvPr/>
        </p:nvSpPr>
        <p:spPr bwMode="blackWhite">
          <a:xfrm>
            <a:off x="79044" y="33021"/>
            <a:ext cx="34073330" cy="17628554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02008" tIns="151004" rIns="302008" bIns="151004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uz-Latn-UZ" sz="1800" smtClean="0">
              <a:solidFill>
                <a:srgbClr val="000000"/>
              </a:solidFill>
            </a:endParaRP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253276" y="3929380"/>
            <a:ext cx="24515287" cy="591058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934256" y="10533380"/>
            <a:ext cx="23104685" cy="2608580"/>
          </a:xfrm>
        </p:spPr>
        <p:txBody>
          <a:bodyPr/>
          <a:lstStyle>
            <a:lvl1pPr marL="0" indent="0" algn="ctr">
              <a:buFontTx/>
              <a:buNone/>
              <a:defRPr sz="9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2626638" y="16245840"/>
            <a:ext cx="7296216" cy="118872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1965795" y="16245840"/>
            <a:ext cx="11090249" cy="118872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10547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5098984" y="16245840"/>
            <a:ext cx="7296216" cy="1188720"/>
          </a:xfrm>
        </p:spPr>
        <p:txBody>
          <a:bodyPr/>
          <a:lstStyle>
            <a:lvl1pPr>
              <a:defRPr/>
            </a:lvl1pPr>
          </a:lstStyle>
          <a:p>
            <a:fld id="{79EF73EE-049C-4840-860F-08225ABBA73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grpSp>
        <p:nvGrpSpPr>
          <p:cNvPr id="105480" name="Group 8"/>
          <p:cNvGrpSpPr>
            <a:grpSpLocks/>
          </p:cNvGrpSpPr>
          <p:nvPr/>
        </p:nvGrpSpPr>
        <p:grpSpPr bwMode="auto">
          <a:xfrm>
            <a:off x="747866" y="610870"/>
            <a:ext cx="14507310" cy="4622800"/>
            <a:chOff x="123" y="148"/>
            <a:chExt cx="2386" cy="1120"/>
          </a:xfrm>
        </p:grpSpPr>
        <p:sp>
          <p:nvSpPr>
            <p:cNvPr id="105481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800" smtClean="0">
                <a:solidFill>
                  <a:srgbClr val="000000"/>
                </a:solidFill>
              </a:endParaRPr>
            </a:p>
          </p:txBody>
        </p:sp>
        <p:sp>
          <p:nvSpPr>
            <p:cNvPr id="105482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800" smtClean="0">
                <a:solidFill>
                  <a:srgbClr val="000000"/>
                </a:solidFill>
              </a:endParaRPr>
            </a:p>
          </p:txBody>
        </p:sp>
        <p:sp>
          <p:nvSpPr>
            <p:cNvPr id="105483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105484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5485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86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87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88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89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800" smtClean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105490" name="Group 18"/>
          <p:cNvGrpSpPr>
            <a:grpSpLocks/>
          </p:cNvGrpSpPr>
          <p:nvPr/>
        </p:nvGrpSpPr>
        <p:grpSpPr bwMode="auto">
          <a:xfrm>
            <a:off x="30315779" y="11358881"/>
            <a:ext cx="2845524" cy="2753044"/>
            <a:chOff x="4986" y="2752"/>
            <a:chExt cx="468" cy="667"/>
          </a:xfrm>
        </p:grpSpPr>
        <p:sp>
          <p:nvSpPr>
            <p:cNvPr id="105491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800" smtClean="0">
                <a:solidFill>
                  <a:srgbClr val="000000"/>
                </a:solidFill>
              </a:endParaRPr>
            </a:p>
          </p:txBody>
        </p:sp>
        <p:sp>
          <p:nvSpPr>
            <p:cNvPr id="105492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800" smtClean="0">
                <a:solidFill>
                  <a:srgbClr val="000000"/>
                </a:solidFill>
              </a:endParaRPr>
            </a:p>
          </p:txBody>
        </p:sp>
        <p:sp>
          <p:nvSpPr>
            <p:cNvPr id="105493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105494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105495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96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97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98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99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800" smtClean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05500" name="Freeform 28"/>
          <p:cNvSpPr>
            <a:spLocks/>
          </p:cNvSpPr>
          <p:nvPr/>
        </p:nvSpPr>
        <p:spPr bwMode="auto">
          <a:xfrm>
            <a:off x="3453542" y="13141961"/>
            <a:ext cx="26071813" cy="1894524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2008" tIns="151004" rIns="302008" bIns="151004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uz-Latn-UZ" sz="1800" smtClean="0">
              <a:solidFill>
                <a:srgbClr val="000000"/>
              </a:solidFill>
            </a:endParaRPr>
          </a:p>
        </p:txBody>
      </p:sp>
      <p:sp>
        <p:nvSpPr>
          <p:cNvPr id="105501" name="Freeform 29"/>
          <p:cNvSpPr>
            <a:spLocks/>
          </p:cNvSpPr>
          <p:nvPr/>
        </p:nvSpPr>
        <p:spPr bwMode="auto">
          <a:xfrm>
            <a:off x="15613903" y="5019040"/>
            <a:ext cx="3404901" cy="9906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2008" tIns="151004" rIns="302008" bIns="151004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uz-Latn-UZ" sz="18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749680"/>
      </p:ext>
    </p:extLst>
  </p:cSld>
  <p:clrMapOvr>
    <a:masterClrMapping/>
  </p:clrMapOvr>
  <p:transition>
    <p:pull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519104-5AB7-494C-9CBD-FA1146265939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919361"/>
      </p:ext>
    </p:extLst>
  </p:cSld>
  <p:clrMapOvr>
    <a:masterClrMapping/>
  </p:clrMapOvr>
  <p:transition>
    <p:pull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66484" y="11457941"/>
            <a:ext cx="29768562" cy="3541395"/>
          </a:xfrm>
        </p:spPr>
        <p:txBody>
          <a:bodyPr anchor="t"/>
          <a:lstStyle>
            <a:lvl1pPr algn="l">
              <a:defRPr sz="13200" b="1" cap="all"/>
            </a:lvl1pPr>
          </a:lstStyle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66484" y="7557455"/>
            <a:ext cx="29768562" cy="3900486"/>
          </a:xfrm>
        </p:spPr>
        <p:txBody>
          <a:bodyPr anchor="b"/>
          <a:lstStyle>
            <a:lvl1pPr marL="0" indent="0">
              <a:buNone/>
              <a:defRPr sz="6600"/>
            </a:lvl1pPr>
            <a:lvl2pPr marL="1510040" indent="0">
              <a:buNone/>
              <a:defRPr sz="5900"/>
            </a:lvl2pPr>
            <a:lvl3pPr marL="3020080" indent="0">
              <a:buNone/>
              <a:defRPr sz="5300"/>
            </a:lvl3pPr>
            <a:lvl4pPr marL="4530120" indent="0">
              <a:buNone/>
              <a:defRPr sz="4600"/>
            </a:lvl4pPr>
            <a:lvl5pPr marL="6040161" indent="0">
              <a:buNone/>
              <a:defRPr sz="4600"/>
            </a:lvl5pPr>
            <a:lvl6pPr marL="7550201" indent="0">
              <a:buNone/>
              <a:defRPr sz="4600"/>
            </a:lvl6pPr>
            <a:lvl7pPr marL="9060241" indent="0">
              <a:buNone/>
              <a:defRPr sz="4600"/>
            </a:lvl7pPr>
            <a:lvl8pPr marL="10570281" indent="0">
              <a:buNone/>
              <a:defRPr sz="4600"/>
            </a:lvl8pPr>
            <a:lvl9pPr marL="12080321" indent="0">
              <a:buNone/>
              <a:defRPr sz="4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2ECE91-13EC-4123-A1B4-22E4EBE288E4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2477454"/>
      </p:ext>
    </p:extLst>
  </p:cSld>
  <p:clrMapOvr>
    <a:masterClrMapping/>
  </p:clrMapOvr>
  <p:transition>
    <p:pull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626638" y="4754880"/>
            <a:ext cx="14446508" cy="9509760"/>
          </a:xfrm>
        </p:spPr>
        <p:txBody>
          <a:bodyPr/>
          <a:lstStyle>
            <a:lvl1pPr>
              <a:defRPr sz="9200"/>
            </a:lvl1pPr>
            <a:lvl2pPr>
              <a:defRPr sz="7900"/>
            </a:lvl2pPr>
            <a:lvl3pPr>
              <a:defRPr sz="66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7656843" y="4754880"/>
            <a:ext cx="14446508" cy="9509760"/>
          </a:xfrm>
        </p:spPr>
        <p:txBody>
          <a:bodyPr/>
          <a:lstStyle>
            <a:lvl1pPr>
              <a:defRPr sz="9200"/>
            </a:lvl1pPr>
            <a:lvl2pPr>
              <a:defRPr sz="7900"/>
            </a:lvl2pPr>
            <a:lvl3pPr>
              <a:defRPr sz="66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25BDD9-4B33-41BA-A4DC-5929692E80BF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014180"/>
      </p:ext>
    </p:extLst>
  </p:cSld>
  <p:clrMapOvr>
    <a:masterClrMapping/>
  </p:clrMapOvr>
  <p:transition>
    <p:pull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1092" y="714059"/>
            <a:ext cx="31519654" cy="2971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51092" y="3991294"/>
            <a:ext cx="15474061" cy="1663381"/>
          </a:xfrm>
        </p:spPr>
        <p:txBody>
          <a:bodyPr anchor="b"/>
          <a:lstStyle>
            <a:lvl1pPr marL="0" indent="0">
              <a:buNone/>
              <a:defRPr sz="7900" b="1"/>
            </a:lvl1pPr>
            <a:lvl2pPr marL="1510040" indent="0">
              <a:buNone/>
              <a:defRPr sz="6600" b="1"/>
            </a:lvl2pPr>
            <a:lvl3pPr marL="3020080" indent="0">
              <a:buNone/>
              <a:defRPr sz="5900" b="1"/>
            </a:lvl3pPr>
            <a:lvl4pPr marL="4530120" indent="0">
              <a:buNone/>
              <a:defRPr sz="5300" b="1"/>
            </a:lvl4pPr>
            <a:lvl5pPr marL="6040161" indent="0">
              <a:buNone/>
              <a:defRPr sz="5300" b="1"/>
            </a:lvl5pPr>
            <a:lvl6pPr marL="7550201" indent="0">
              <a:buNone/>
              <a:defRPr sz="5300" b="1"/>
            </a:lvl6pPr>
            <a:lvl7pPr marL="9060241" indent="0">
              <a:buNone/>
              <a:defRPr sz="5300" b="1"/>
            </a:lvl7pPr>
            <a:lvl8pPr marL="10570281" indent="0">
              <a:buNone/>
              <a:defRPr sz="5300" b="1"/>
            </a:lvl8pPr>
            <a:lvl9pPr marL="12080321" indent="0">
              <a:buNone/>
              <a:defRPr sz="5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751092" y="5654675"/>
            <a:ext cx="15474061" cy="10273349"/>
          </a:xfrm>
        </p:spPr>
        <p:txBody>
          <a:bodyPr/>
          <a:lstStyle>
            <a:lvl1pPr>
              <a:defRPr sz="7900"/>
            </a:lvl1pPr>
            <a:lvl2pPr>
              <a:defRPr sz="6600"/>
            </a:lvl2pPr>
            <a:lvl3pPr>
              <a:defRPr sz="5900"/>
            </a:lvl3pPr>
            <a:lvl4pPr>
              <a:defRPr sz="5300"/>
            </a:lvl4pPr>
            <a:lvl5pPr>
              <a:defRPr sz="5300"/>
            </a:lvl5pPr>
            <a:lvl6pPr>
              <a:defRPr sz="5300"/>
            </a:lvl6pPr>
            <a:lvl7pPr>
              <a:defRPr sz="5300"/>
            </a:lvl7pPr>
            <a:lvl8pPr>
              <a:defRPr sz="5300"/>
            </a:lvl8pPr>
            <a:lvl9pPr>
              <a:defRPr sz="5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7790609" y="3991294"/>
            <a:ext cx="15480139" cy="1663381"/>
          </a:xfrm>
        </p:spPr>
        <p:txBody>
          <a:bodyPr anchor="b"/>
          <a:lstStyle>
            <a:lvl1pPr marL="0" indent="0">
              <a:buNone/>
              <a:defRPr sz="7900" b="1"/>
            </a:lvl1pPr>
            <a:lvl2pPr marL="1510040" indent="0">
              <a:buNone/>
              <a:defRPr sz="6600" b="1"/>
            </a:lvl2pPr>
            <a:lvl3pPr marL="3020080" indent="0">
              <a:buNone/>
              <a:defRPr sz="5900" b="1"/>
            </a:lvl3pPr>
            <a:lvl4pPr marL="4530120" indent="0">
              <a:buNone/>
              <a:defRPr sz="5300" b="1"/>
            </a:lvl4pPr>
            <a:lvl5pPr marL="6040161" indent="0">
              <a:buNone/>
              <a:defRPr sz="5300" b="1"/>
            </a:lvl5pPr>
            <a:lvl6pPr marL="7550201" indent="0">
              <a:buNone/>
              <a:defRPr sz="5300" b="1"/>
            </a:lvl6pPr>
            <a:lvl7pPr marL="9060241" indent="0">
              <a:buNone/>
              <a:defRPr sz="5300" b="1"/>
            </a:lvl7pPr>
            <a:lvl8pPr marL="10570281" indent="0">
              <a:buNone/>
              <a:defRPr sz="5300" b="1"/>
            </a:lvl8pPr>
            <a:lvl9pPr marL="12080321" indent="0">
              <a:buNone/>
              <a:defRPr sz="5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17790609" y="5654675"/>
            <a:ext cx="15480139" cy="10273349"/>
          </a:xfrm>
        </p:spPr>
        <p:txBody>
          <a:bodyPr/>
          <a:lstStyle>
            <a:lvl1pPr>
              <a:defRPr sz="7900"/>
            </a:lvl1pPr>
            <a:lvl2pPr>
              <a:defRPr sz="6600"/>
            </a:lvl2pPr>
            <a:lvl3pPr>
              <a:defRPr sz="5900"/>
            </a:lvl3pPr>
            <a:lvl4pPr>
              <a:defRPr sz="5300"/>
            </a:lvl4pPr>
            <a:lvl5pPr>
              <a:defRPr sz="5300"/>
            </a:lvl5pPr>
            <a:lvl6pPr>
              <a:defRPr sz="5300"/>
            </a:lvl6pPr>
            <a:lvl7pPr>
              <a:defRPr sz="5300"/>
            </a:lvl7pPr>
            <a:lvl8pPr>
              <a:defRPr sz="5300"/>
            </a:lvl8pPr>
            <a:lvl9pPr>
              <a:defRPr sz="5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263BC0-0E24-4192-A7EE-EFF8CDDC56C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12936"/>
      </p:ext>
    </p:extLst>
  </p:cSld>
  <p:clrMapOvr>
    <a:masterClrMapping/>
  </p:clrMapOvr>
  <p:transition>
    <p:pull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A240F-2D86-46FF-BDC2-8654F3832C2E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698305"/>
      </p:ext>
    </p:extLst>
  </p:cSld>
  <p:clrMapOvr>
    <a:masterClrMapping/>
  </p:clrMapOvr>
  <p:transition>
    <p:pull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8AFCCB-D84F-4CE4-9BAE-66519E9FE4E3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448060"/>
      </p:ext>
    </p:extLst>
  </p:cSld>
  <p:clrMapOvr>
    <a:masterClrMapping/>
  </p:clrMapOvr>
  <p:transition>
    <p:pull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1094" y="709930"/>
            <a:ext cx="11521943" cy="3021330"/>
          </a:xfrm>
        </p:spPr>
        <p:txBody>
          <a:bodyPr/>
          <a:lstStyle>
            <a:lvl1pPr algn="l">
              <a:defRPr sz="6600" b="1"/>
            </a:lvl1pPr>
          </a:lstStyle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692566" y="709931"/>
            <a:ext cx="19578180" cy="15218094"/>
          </a:xfrm>
        </p:spPr>
        <p:txBody>
          <a:bodyPr/>
          <a:lstStyle>
            <a:lvl1pPr>
              <a:defRPr sz="10600"/>
            </a:lvl1pPr>
            <a:lvl2pPr>
              <a:defRPr sz="9200"/>
            </a:lvl2pPr>
            <a:lvl3pPr>
              <a:defRPr sz="790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51094" y="3731261"/>
            <a:ext cx="11521943" cy="12196764"/>
          </a:xfrm>
        </p:spPr>
        <p:txBody>
          <a:bodyPr/>
          <a:lstStyle>
            <a:lvl1pPr marL="0" indent="0">
              <a:buNone/>
              <a:defRPr sz="4600"/>
            </a:lvl1pPr>
            <a:lvl2pPr marL="1510040" indent="0">
              <a:buNone/>
              <a:defRPr sz="4000"/>
            </a:lvl2pPr>
            <a:lvl3pPr marL="3020080" indent="0">
              <a:buNone/>
              <a:defRPr sz="3300"/>
            </a:lvl3pPr>
            <a:lvl4pPr marL="4530120" indent="0">
              <a:buNone/>
              <a:defRPr sz="3000"/>
            </a:lvl4pPr>
            <a:lvl5pPr marL="6040161" indent="0">
              <a:buNone/>
              <a:defRPr sz="3000"/>
            </a:lvl5pPr>
            <a:lvl6pPr marL="7550201" indent="0">
              <a:buNone/>
              <a:defRPr sz="3000"/>
            </a:lvl6pPr>
            <a:lvl7pPr marL="9060241" indent="0">
              <a:buNone/>
              <a:defRPr sz="3000"/>
            </a:lvl7pPr>
            <a:lvl8pPr marL="10570281" indent="0">
              <a:buNone/>
              <a:defRPr sz="3000"/>
            </a:lvl8pPr>
            <a:lvl9pPr marL="12080321" indent="0">
              <a:buNone/>
              <a:defRPr sz="3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42095-A59C-4DD5-A304-8EFB73300180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911728"/>
      </p:ext>
    </p:extLst>
  </p:cSld>
  <p:clrMapOvr>
    <a:masterClrMapping/>
  </p:clrMapOvr>
  <p:transition>
    <p:pull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64525" y="12481560"/>
            <a:ext cx="21013103" cy="1473519"/>
          </a:xfrm>
        </p:spPr>
        <p:txBody>
          <a:bodyPr/>
          <a:lstStyle>
            <a:lvl1pPr algn="l">
              <a:defRPr sz="6600" b="1"/>
            </a:lvl1pPr>
          </a:lstStyle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64525" y="1593215"/>
            <a:ext cx="21013103" cy="10698480"/>
          </a:xfrm>
        </p:spPr>
        <p:txBody>
          <a:bodyPr/>
          <a:lstStyle>
            <a:lvl1pPr marL="0" indent="0">
              <a:buNone/>
              <a:defRPr sz="10600"/>
            </a:lvl1pPr>
            <a:lvl2pPr marL="1510040" indent="0">
              <a:buNone/>
              <a:defRPr sz="9200"/>
            </a:lvl2pPr>
            <a:lvl3pPr marL="3020080" indent="0">
              <a:buNone/>
              <a:defRPr sz="7900"/>
            </a:lvl3pPr>
            <a:lvl4pPr marL="4530120" indent="0">
              <a:buNone/>
              <a:defRPr sz="6600"/>
            </a:lvl4pPr>
            <a:lvl5pPr marL="6040161" indent="0">
              <a:buNone/>
              <a:defRPr sz="6600"/>
            </a:lvl5pPr>
            <a:lvl6pPr marL="7550201" indent="0">
              <a:buNone/>
              <a:defRPr sz="6600"/>
            </a:lvl6pPr>
            <a:lvl7pPr marL="9060241" indent="0">
              <a:buNone/>
              <a:defRPr sz="6600"/>
            </a:lvl7pPr>
            <a:lvl8pPr marL="10570281" indent="0">
              <a:buNone/>
              <a:defRPr sz="6600"/>
            </a:lvl8pPr>
            <a:lvl9pPr marL="12080321" indent="0">
              <a:buNone/>
              <a:defRPr sz="6600"/>
            </a:lvl9pPr>
          </a:lstStyle>
          <a:p>
            <a:endParaRPr lang="uz-Latn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64525" y="13955079"/>
            <a:ext cx="21013103" cy="2092641"/>
          </a:xfrm>
        </p:spPr>
        <p:txBody>
          <a:bodyPr/>
          <a:lstStyle>
            <a:lvl1pPr marL="0" indent="0">
              <a:buNone/>
              <a:defRPr sz="4600"/>
            </a:lvl1pPr>
            <a:lvl2pPr marL="1510040" indent="0">
              <a:buNone/>
              <a:defRPr sz="4000"/>
            </a:lvl2pPr>
            <a:lvl3pPr marL="3020080" indent="0">
              <a:buNone/>
              <a:defRPr sz="3300"/>
            </a:lvl3pPr>
            <a:lvl4pPr marL="4530120" indent="0">
              <a:buNone/>
              <a:defRPr sz="3000"/>
            </a:lvl4pPr>
            <a:lvl5pPr marL="6040161" indent="0">
              <a:buNone/>
              <a:defRPr sz="3000"/>
            </a:lvl5pPr>
            <a:lvl6pPr marL="7550201" indent="0">
              <a:buNone/>
              <a:defRPr sz="3000"/>
            </a:lvl6pPr>
            <a:lvl7pPr marL="9060241" indent="0">
              <a:buNone/>
              <a:defRPr sz="3000"/>
            </a:lvl7pPr>
            <a:lvl8pPr marL="10570281" indent="0">
              <a:buNone/>
              <a:defRPr sz="3000"/>
            </a:lvl8pPr>
            <a:lvl9pPr marL="12080321" indent="0">
              <a:buNone/>
              <a:defRPr sz="3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B5CF8-72DB-4D07-AC03-4E3980C1458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746947"/>
      </p:ext>
    </p:extLst>
  </p:cSld>
  <p:clrMapOvr>
    <a:masterClrMapping/>
  </p:clrMapOvr>
  <p:transition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158F54-4545-4259-9849-594B7D5DE1E0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430048"/>
      </p:ext>
    </p:extLst>
  </p:cSld>
  <p:clrMapOvr>
    <a:masterClrMapping/>
  </p:clrMapOvr>
  <p:transition>
    <p:pull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24734173" y="396240"/>
            <a:ext cx="7369178" cy="13868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626638" y="396240"/>
            <a:ext cx="21523838" cy="13868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55038-795E-44E4-9910-B9383E99F8C1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943911"/>
      </p:ext>
    </p:extLst>
  </p:cSld>
  <p:clrMapOvr>
    <a:masterClrMapping/>
  </p:clrMapOvr>
  <p:transition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6653" y="727899"/>
            <a:ext cx="29768570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626643" y="3632210"/>
            <a:ext cx="9560966" cy="88593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2730447" y="3632210"/>
            <a:ext cx="9560966" cy="88593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0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2834236" y="3632210"/>
            <a:ext cx="9560966" cy="88593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0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2626643" y="12949485"/>
            <a:ext cx="9560966" cy="2493015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89106" indent="-389106">
              <a:buFont typeface="Arial" panose="020B0604020202020204" pitchFamily="34" charset="0"/>
              <a:buChar char="•"/>
              <a:defRPr sz="4000"/>
            </a:lvl2pPr>
            <a:lvl3pPr marL="778226" indent="-389106">
              <a:defRPr sz="4000"/>
            </a:lvl3pPr>
            <a:lvl4pPr marL="1361883" indent="-583664">
              <a:defRPr sz="4000"/>
            </a:lvl4pPr>
            <a:lvl5pPr marL="1945544" indent="-583664">
              <a:defRPr sz="4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2730447" y="12949485"/>
            <a:ext cx="9560966" cy="2493015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89106" indent="-389106">
              <a:buFont typeface="Arial" panose="020B0604020202020204" pitchFamily="34" charset="0"/>
              <a:buChar char="•"/>
              <a:defRPr sz="4000"/>
            </a:lvl2pPr>
            <a:lvl3pPr marL="778226" indent="-389106">
              <a:defRPr sz="4000"/>
            </a:lvl3pPr>
            <a:lvl4pPr marL="1361883" indent="-583664">
              <a:defRPr sz="4000"/>
            </a:lvl4pPr>
            <a:lvl5pPr marL="1945544" indent="-583664">
              <a:defRPr sz="4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2834236" y="12949485"/>
            <a:ext cx="9560966" cy="2493015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89106" indent="-389106">
              <a:buFont typeface="Arial" panose="020B0604020202020204" pitchFamily="34" charset="0"/>
              <a:buChar char="•"/>
              <a:defRPr sz="4000"/>
            </a:lvl2pPr>
            <a:lvl3pPr marL="778226" indent="-389106">
              <a:defRPr sz="4000"/>
            </a:lvl3pPr>
            <a:lvl4pPr marL="1361883" indent="-583664">
              <a:defRPr sz="4000"/>
            </a:lvl4pPr>
            <a:lvl5pPr marL="1945544" indent="-583664">
              <a:defRPr sz="4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2626653" y="2427003"/>
            <a:ext cx="29768570" cy="105663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1751092" y="16582646"/>
            <a:ext cx="8055023" cy="147732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67570-2D35-4B7C-80E8-037A66D7749D}" type="datetimeFigureOut">
              <a:rPr lang="ru-RU"/>
              <a:pPr>
                <a:defRPr/>
              </a:pPr>
              <a:t>18.02.2021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907425" y="16582646"/>
            <a:ext cx="11206988" cy="147732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25215723" y="16582646"/>
            <a:ext cx="8055023" cy="147732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3BA08-83AF-4095-A07B-4F4B65DB9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648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Freeform 2"/>
          <p:cNvSpPr>
            <a:spLocks/>
          </p:cNvSpPr>
          <p:nvPr/>
        </p:nvSpPr>
        <p:spPr bwMode="blackWhite">
          <a:xfrm>
            <a:off x="79044" y="33021"/>
            <a:ext cx="34073330" cy="17628554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01427" tIns="150713" rIns="301427" bIns="150713"/>
          <a:lstStyle/>
          <a:p>
            <a:pPr defTabSz="912630" fontAlgn="base">
              <a:spcBef>
                <a:spcPct val="0"/>
              </a:spcBef>
              <a:spcAft>
                <a:spcPct val="0"/>
              </a:spcAft>
            </a:pPr>
            <a:endParaRPr lang="uz-Latn-UZ" sz="1700" smtClean="0">
              <a:solidFill>
                <a:srgbClr val="000000"/>
              </a:solidFill>
            </a:endParaRP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253276" y="3929380"/>
            <a:ext cx="24515287" cy="591058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934256" y="10533380"/>
            <a:ext cx="23104685" cy="2608580"/>
          </a:xfrm>
        </p:spPr>
        <p:txBody>
          <a:bodyPr/>
          <a:lstStyle>
            <a:lvl1pPr marL="0" indent="0" algn="ctr">
              <a:buFontTx/>
              <a:buNone/>
              <a:defRPr sz="9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2626638" y="16245840"/>
            <a:ext cx="7296216" cy="118872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1965795" y="16245840"/>
            <a:ext cx="11090249" cy="118872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10547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5098984" y="16245840"/>
            <a:ext cx="7296216" cy="1188720"/>
          </a:xfrm>
        </p:spPr>
        <p:txBody>
          <a:bodyPr/>
          <a:lstStyle>
            <a:lvl1pPr>
              <a:defRPr/>
            </a:lvl1pPr>
          </a:lstStyle>
          <a:p>
            <a:fld id="{79EF73EE-049C-4840-860F-08225ABBA73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grpSp>
        <p:nvGrpSpPr>
          <p:cNvPr id="105480" name="Group 8"/>
          <p:cNvGrpSpPr>
            <a:grpSpLocks/>
          </p:cNvGrpSpPr>
          <p:nvPr/>
        </p:nvGrpSpPr>
        <p:grpSpPr bwMode="auto">
          <a:xfrm>
            <a:off x="747877" y="610870"/>
            <a:ext cx="14507310" cy="4622800"/>
            <a:chOff x="123" y="148"/>
            <a:chExt cx="2386" cy="1120"/>
          </a:xfrm>
        </p:grpSpPr>
        <p:sp>
          <p:nvSpPr>
            <p:cNvPr id="105481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263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5482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263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5483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263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grpSp>
          <p:nvGrpSpPr>
            <p:cNvPr id="105484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5485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263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86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263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87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263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88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263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89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263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105490" name="Group 18"/>
          <p:cNvGrpSpPr>
            <a:grpSpLocks/>
          </p:cNvGrpSpPr>
          <p:nvPr/>
        </p:nvGrpSpPr>
        <p:grpSpPr bwMode="auto">
          <a:xfrm>
            <a:off x="30315779" y="11358881"/>
            <a:ext cx="2845524" cy="2753044"/>
            <a:chOff x="4986" y="2752"/>
            <a:chExt cx="468" cy="667"/>
          </a:xfrm>
        </p:grpSpPr>
        <p:sp>
          <p:nvSpPr>
            <p:cNvPr id="105491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263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5492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263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5493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263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grpSp>
          <p:nvGrpSpPr>
            <p:cNvPr id="105494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105495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263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96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263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97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263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98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263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99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263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05500" name="Freeform 28"/>
          <p:cNvSpPr>
            <a:spLocks/>
          </p:cNvSpPr>
          <p:nvPr/>
        </p:nvSpPr>
        <p:spPr bwMode="auto">
          <a:xfrm>
            <a:off x="3453542" y="13141961"/>
            <a:ext cx="26071813" cy="1894524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427" tIns="150713" rIns="301427" bIns="150713"/>
          <a:lstStyle/>
          <a:p>
            <a:pPr defTabSz="912630" fontAlgn="base">
              <a:spcBef>
                <a:spcPct val="0"/>
              </a:spcBef>
              <a:spcAft>
                <a:spcPct val="0"/>
              </a:spcAft>
            </a:pPr>
            <a:endParaRPr lang="uz-Latn-UZ" sz="1700" smtClean="0">
              <a:solidFill>
                <a:srgbClr val="000000"/>
              </a:solidFill>
            </a:endParaRPr>
          </a:p>
        </p:txBody>
      </p:sp>
      <p:sp>
        <p:nvSpPr>
          <p:cNvPr id="105501" name="Freeform 29"/>
          <p:cNvSpPr>
            <a:spLocks/>
          </p:cNvSpPr>
          <p:nvPr/>
        </p:nvSpPr>
        <p:spPr bwMode="auto">
          <a:xfrm>
            <a:off x="15613903" y="5019040"/>
            <a:ext cx="3404901" cy="9906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427" tIns="150713" rIns="301427" bIns="150713"/>
          <a:lstStyle/>
          <a:p>
            <a:pPr defTabSz="912630" fontAlgn="base">
              <a:spcBef>
                <a:spcPct val="0"/>
              </a:spcBef>
              <a:spcAft>
                <a:spcPct val="0"/>
              </a:spcAft>
            </a:pPr>
            <a:endParaRPr lang="uz-Latn-UZ" sz="17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812990"/>
      </p:ext>
    </p:extLst>
  </p:cSld>
  <p:clrMapOvr>
    <a:masterClrMapping/>
  </p:clrMapOvr>
  <p:transition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519104-5AB7-494C-9CBD-FA1146265939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531524"/>
      </p:ext>
    </p:extLst>
  </p:cSld>
  <p:clrMapOvr>
    <a:masterClrMapping/>
  </p:clrMapOvr>
  <p:transition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5995" y="2946302"/>
            <a:ext cx="34323715" cy="14557748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618046" y="7375532"/>
            <a:ext cx="9785747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27109" y="5398232"/>
            <a:ext cx="24167627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1907425" y="16582641"/>
            <a:ext cx="11206988" cy="14773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751092" y="16582641"/>
            <a:ext cx="8055023" cy="14773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5215723" y="16582641"/>
            <a:ext cx="8055023" cy="14773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468166">
        <a:defRPr>
          <a:latin typeface="+mn-lt"/>
          <a:ea typeface="+mn-ea"/>
          <a:cs typeface="+mn-cs"/>
        </a:defRPr>
      </a:lvl2pPr>
      <a:lvl3pPr marL="4936305">
        <a:defRPr>
          <a:latin typeface="+mn-lt"/>
          <a:ea typeface="+mn-ea"/>
          <a:cs typeface="+mn-cs"/>
        </a:defRPr>
      </a:lvl3pPr>
      <a:lvl4pPr marL="7404468">
        <a:defRPr>
          <a:latin typeface="+mn-lt"/>
          <a:ea typeface="+mn-ea"/>
          <a:cs typeface="+mn-cs"/>
        </a:defRPr>
      </a:lvl4pPr>
      <a:lvl5pPr marL="9872624">
        <a:defRPr>
          <a:latin typeface="+mn-lt"/>
          <a:ea typeface="+mn-ea"/>
          <a:cs typeface="+mn-cs"/>
        </a:defRPr>
      </a:lvl5pPr>
      <a:lvl6pPr marL="12340787">
        <a:defRPr>
          <a:latin typeface="+mn-lt"/>
          <a:ea typeface="+mn-ea"/>
          <a:cs typeface="+mn-cs"/>
        </a:defRPr>
      </a:lvl6pPr>
      <a:lvl7pPr marL="14808939">
        <a:defRPr>
          <a:latin typeface="+mn-lt"/>
          <a:ea typeface="+mn-ea"/>
          <a:cs typeface="+mn-cs"/>
        </a:defRPr>
      </a:lvl7pPr>
      <a:lvl8pPr marL="17277099">
        <a:defRPr>
          <a:latin typeface="+mn-lt"/>
          <a:ea typeface="+mn-ea"/>
          <a:cs typeface="+mn-cs"/>
        </a:defRPr>
      </a:lvl8pPr>
      <a:lvl9pPr marL="1974525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468166">
        <a:defRPr>
          <a:latin typeface="+mn-lt"/>
          <a:ea typeface="+mn-ea"/>
          <a:cs typeface="+mn-cs"/>
        </a:defRPr>
      </a:lvl2pPr>
      <a:lvl3pPr marL="4936305">
        <a:defRPr>
          <a:latin typeface="+mn-lt"/>
          <a:ea typeface="+mn-ea"/>
          <a:cs typeface="+mn-cs"/>
        </a:defRPr>
      </a:lvl3pPr>
      <a:lvl4pPr marL="7404468">
        <a:defRPr>
          <a:latin typeface="+mn-lt"/>
          <a:ea typeface="+mn-ea"/>
          <a:cs typeface="+mn-cs"/>
        </a:defRPr>
      </a:lvl4pPr>
      <a:lvl5pPr marL="9872624">
        <a:defRPr>
          <a:latin typeface="+mn-lt"/>
          <a:ea typeface="+mn-ea"/>
          <a:cs typeface="+mn-cs"/>
        </a:defRPr>
      </a:lvl5pPr>
      <a:lvl6pPr marL="12340787">
        <a:defRPr>
          <a:latin typeface="+mn-lt"/>
          <a:ea typeface="+mn-ea"/>
          <a:cs typeface="+mn-cs"/>
        </a:defRPr>
      </a:lvl6pPr>
      <a:lvl7pPr marL="14808939">
        <a:defRPr>
          <a:latin typeface="+mn-lt"/>
          <a:ea typeface="+mn-ea"/>
          <a:cs typeface="+mn-cs"/>
        </a:defRPr>
      </a:lvl7pPr>
      <a:lvl8pPr marL="17277099">
        <a:defRPr>
          <a:latin typeface="+mn-lt"/>
          <a:ea typeface="+mn-ea"/>
          <a:cs typeface="+mn-cs"/>
        </a:defRPr>
      </a:lvl8pPr>
      <a:lvl9pPr marL="19745255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Freeform 2"/>
          <p:cNvSpPr>
            <a:spLocks/>
          </p:cNvSpPr>
          <p:nvPr/>
        </p:nvSpPr>
        <p:spPr bwMode="auto">
          <a:xfrm rot="-3172564">
            <a:off x="30504527" y="-1321139"/>
            <a:ext cx="3021330" cy="7983275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01427" tIns="150713" rIns="301427" bIns="150713"/>
          <a:lstStyle/>
          <a:p>
            <a:pPr defTabSz="912630" fontAlgn="base">
              <a:spcBef>
                <a:spcPct val="0"/>
              </a:spcBef>
              <a:spcAft>
                <a:spcPct val="0"/>
              </a:spcAft>
            </a:pPr>
            <a:endParaRPr lang="uz-Latn-UZ" sz="1700" smtClean="0">
              <a:solidFill>
                <a:srgbClr val="000000"/>
              </a:solidFill>
            </a:endParaRP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626638" y="396240"/>
            <a:ext cx="26315020" cy="416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01427" tIns="150713" rIns="301427" bIns="150713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26638" y="4754880"/>
            <a:ext cx="29476714" cy="9509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01427" tIns="150713" rIns="301427" bIns="150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253276" y="16245840"/>
            <a:ext cx="7296216" cy="1188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01427" tIns="150713" rIns="301427" bIns="150713" numCol="1" anchor="t" anchorCtr="0" compatLnSpc="1">
            <a:prstTxWarp prst="textNoShape">
              <a:avLst/>
            </a:prstTxWarp>
          </a:bodyPr>
          <a:lstStyle>
            <a:lvl1pPr>
              <a:defRPr sz="4600"/>
            </a:lvl1pPr>
          </a:lstStyle>
          <a:p>
            <a:pPr defTabSz="912630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445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619604" y="16245840"/>
            <a:ext cx="11090249" cy="1188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01427" tIns="150713" rIns="301427" bIns="150713" numCol="1" anchor="t" anchorCtr="0" compatLnSpc="1">
            <a:prstTxWarp prst="textNoShape">
              <a:avLst/>
            </a:prstTxWarp>
          </a:bodyPr>
          <a:lstStyle>
            <a:lvl1pPr algn="ctr">
              <a:defRPr sz="4600"/>
            </a:lvl1pPr>
          </a:lstStyle>
          <a:p>
            <a:pPr defTabSz="912630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445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5731323" y="16245840"/>
            <a:ext cx="7296216" cy="1188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01427" tIns="150713" rIns="301427" bIns="150713" numCol="1" anchor="t" anchorCtr="0" compatLnSpc="1">
            <a:prstTxWarp prst="textNoShape">
              <a:avLst/>
            </a:prstTxWarp>
          </a:bodyPr>
          <a:lstStyle>
            <a:lvl1pPr algn="r">
              <a:defRPr sz="4600"/>
            </a:lvl1pPr>
          </a:lstStyle>
          <a:p>
            <a:pPr defTabSz="912630" fontAlgn="base">
              <a:spcBef>
                <a:spcPct val="0"/>
              </a:spcBef>
              <a:spcAft>
                <a:spcPct val="0"/>
              </a:spcAft>
            </a:pPr>
            <a:fld id="{11591F87-C14E-4EC1-A32E-6810AAF3183C}" type="slidenum">
              <a:rPr lang="ru-RU" smtClean="0">
                <a:solidFill>
                  <a:srgbClr val="000000"/>
                </a:solidFill>
              </a:rPr>
              <a:pPr defTabSz="91263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4456" name="Freeform 8"/>
          <p:cNvSpPr>
            <a:spLocks/>
          </p:cNvSpPr>
          <p:nvPr/>
        </p:nvSpPr>
        <p:spPr bwMode="auto">
          <a:xfrm rot="-3172564">
            <a:off x="30840920" y="-1225763"/>
            <a:ext cx="3029585" cy="8031916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01427" tIns="150713" rIns="301427" bIns="150713"/>
          <a:lstStyle/>
          <a:p>
            <a:pPr defTabSz="912630" fontAlgn="base">
              <a:spcBef>
                <a:spcPct val="0"/>
              </a:spcBef>
              <a:spcAft>
                <a:spcPct val="0"/>
              </a:spcAft>
            </a:pPr>
            <a:endParaRPr lang="uz-Latn-UZ" sz="1700" smtClean="0">
              <a:solidFill>
                <a:srgbClr val="000000"/>
              </a:solidFill>
            </a:endParaRPr>
          </a:p>
        </p:txBody>
      </p:sp>
      <p:sp>
        <p:nvSpPr>
          <p:cNvPr id="104457" name="Freeform 9"/>
          <p:cNvSpPr>
            <a:spLocks/>
          </p:cNvSpPr>
          <p:nvPr/>
        </p:nvSpPr>
        <p:spPr bwMode="auto">
          <a:xfrm rot="-3172564">
            <a:off x="30624279" y="-467144"/>
            <a:ext cx="2666365" cy="6019378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01427" tIns="150713" rIns="301427" bIns="150713"/>
          <a:lstStyle/>
          <a:p>
            <a:pPr defTabSz="912630" fontAlgn="base">
              <a:spcBef>
                <a:spcPct val="0"/>
              </a:spcBef>
              <a:spcAft>
                <a:spcPct val="0"/>
              </a:spcAft>
            </a:pPr>
            <a:endParaRPr lang="uz-Latn-UZ" sz="1700" smtClean="0">
              <a:solidFill>
                <a:srgbClr val="000000"/>
              </a:solidFill>
            </a:endParaRPr>
          </a:p>
        </p:txBody>
      </p:sp>
      <p:grpSp>
        <p:nvGrpSpPr>
          <p:cNvPr id="104458" name="Group 10"/>
          <p:cNvGrpSpPr>
            <a:grpSpLocks/>
          </p:cNvGrpSpPr>
          <p:nvPr/>
        </p:nvGrpSpPr>
        <p:grpSpPr bwMode="auto">
          <a:xfrm>
            <a:off x="30403" y="14404975"/>
            <a:ext cx="6834123" cy="3240089"/>
            <a:chOff x="5" y="3490"/>
            <a:chExt cx="1124" cy="785"/>
          </a:xfrm>
        </p:grpSpPr>
        <p:sp>
          <p:nvSpPr>
            <p:cNvPr id="104459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263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4460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263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4461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263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4462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263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4463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263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4464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263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4465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263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4466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263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4467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263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grpSp>
          <p:nvGrpSpPr>
            <p:cNvPr id="104468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4469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4470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263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71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263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72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263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104473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263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4474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263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4475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263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04476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4477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263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78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263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79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263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80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263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81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263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82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263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83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263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84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263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</p:grpSp>
      <p:grpSp>
        <p:nvGrpSpPr>
          <p:cNvPr id="104485" name="Group 37"/>
          <p:cNvGrpSpPr>
            <a:grpSpLocks/>
          </p:cNvGrpSpPr>
          <p:nvPr/>
        </p:nvGrpSpPr>
        <p:grpSpPr bwMode="auto">
          <a:xfrm>
            <a:off x="33246427" y="5501981"/>
            <a:ext cx="1477486" cy="11202035"/>
            <a:chOff x="5468" y="1333"/>
            <a:chExt cx="243" cy="2714"/>
          </a:xfrm>
        </p:grpSpPr>
        <p:sp>
          <p:nvSpPr>
            <p:cNvPr id="104486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263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4487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263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104488" name="Group 40"/>
          <p:cNvGrpSpPr>
            <a:grpSpLocks/>
          </p:cNvGrpSpPr>
          <p:nvPr/>
        </p:nvGrpSpPr>
        <p:grpSpPr bwMode="auto">
          <a:xfrm>
            <a:off x="28029631" y="235269"/>
            <a:ext cx="8171762" cy="4969510"/>
            <a:chOff x="4610" y="57"/>
            <a:chExt cx="1344" cy="1204"/>
          </a:xfrm>
        </p:grpSpPr>
        <p:grpSp>
          <p:nvGrpSpPr>
            <p:cNvPr id="104489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4490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263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04491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492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263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3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263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4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263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5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263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6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263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7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263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8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263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9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263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104500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263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2381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ransition>
    <p:pull/>
  </p:transition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5pPr>
      <a:lvl6pPr marL="1507107"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6pPr>
      <a:lvl7pPr marL="3014231"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7pPr>
      <a:lvl8pPr marL="4521345"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8pPr>
      <a:lvl9pPr marL="6028456"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9pPr>
    </p:titleStyle>
    <p:bodyStyle>
      <a:lvl1pPr marL="1130337" indent="-1130337" algn="l" rtl="0" fontAlgn="base">
        <a:spcBef>
          <a:spcPct val="20000"/>
        </a:spcBef>
        <a:spcAft>
          <a:spcPct val="0"/>
        </a:spcAft>
        <a:buChar char="•"/>
        <a:defRPr sz="10600">
          <a:solidFill>
            <a:schemeClr val="tx1"/>
          </a:solidFill>
          <a:latin typeface="+mn-lt"/>
          <a:ea typeface="+mn-ea"/>
          <a:cs typeface="+mn-cs"/>
        </a:defRPr>
      </a:lvl1pPr>
      <a:lvl2pPr marL="2449059" indent="-941952" algn="l" rtl="0" fontAlgn="base">
        <a:spcBef>
          <a:spcPct val="20000"/>
        </a:spcBef>
        <a:spcAft>
          <a:spcPct val="0"/>
        </a:spcAft>
        <a:buChar char="–"/>
        <a:defRPr sz="9200">
          <a:solidFill>
            <a:schemeClr val="tx1"/>
          </a:solidFill>
          <a:latin typeface="+mn-lt"/>
        </a:defRPr>
      </a:lvl2pPr>
      <a:lvl3pPr marL="3767781" indent="-753560" algn="l" rtl="0" fontAlgn="base">
        <a:spcBef>
          <a:spcPct val="20000"/>
        </a:spcBef>
        <a:spcAft>
          <a:spcPct val="0"/>
        </a:spcAft>
        <a:buChar char="•"/>
        <a:defRPr sz="7900">
          <a:solidFill>
            <a:schemeClr val="tx1"/>
          </a:solidFill>
          <a:latin typeface="+mn-lt"/>
        </a:defRPr>
      </a:lvl3pPr>
      <a:lvl4pPr marL="5274899" indent="-753560" algn="l" rtl="0" fontAlgn="base">
        <a:spcBef>
          <a:spcPct val="20000"/>
        </a:spcBef>
        <a:spcAft>
          <a:spcPct val="0"/>
        </a:spcAft>
        <a:buChar char="–"/>
        <a:defRPr sz="6600">
          <a:solidFill>
            <a:schemeClr val="tx1"/>
          </a:solidFill>
          <a:latin typeface="+mn-lt"/>
        </a:defRPr>
      </a:lvl4pPr>
      <a:lvl5pPr marL="6782016" indent="-753560" algn="l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5pPr>
      <a:lvl6pPr marL="8289123" indent="-753560" algn="l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6pPr>
      <a:lvl7pPr marL="9796244" indent="-753560" algn="l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7pPr>
      <a:lvl8pPr marL="11303357" indent="-753560" algn="l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8pPr>
      <a:lvl9pPr marL="12810468" indent="-753560" algn="l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9pPr>
    </p:bodyStyle>
    <p:otherStyle>
      <a:defPPr>
        <a:defRPr lang="uz-Latn-UZ"/>
      </a:defPPr>
      <a:lvl1pPr marL="0" algn="l" defTabSz="301423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1pPr>
      <a:lvl2pPr marL="1507107" algn="l" defTabSz="301423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2pPr>
      <a:lvl3pPr marL="3014231" algn="l" defTabSz="301423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3pPr>
      <a:lvl4pPr marL="4521345" algn="l" defTabSz="301423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4pPr>
      <a:lvl5pPr marL="6028456" algn="l" defTabSz="301423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5pPr>
      <a:lvl6pPr marL="7535566" algn="l" defTabSz="301423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6pPr>
      <a:lvl7pPr marL="9042683" algn="l" defTabSz="301423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7pPr>
      <a:lvl8pPr marL="10549797" algn="l" defTabSz="301423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8pPr>
      <a:lvl9pPr marL="12056911" algn="l" defTabSz="301423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Freeform 2"/>
          <p:cNvSpPr>
            <a:spLocks/>
          </p:cNvSpPr>
          <p:nvPr/>
        </p:nvSpPr>
        <p:spPr bwMode="auto">
          <a:xfrm rot="-3172564">
            <a:off x="30504527" y="-1321139"/>
            <a:ext cx="3021330" cy="7983275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01572" tIns="150786" rIns="301572" bIns="150786"/>
          <a:lstStyle/>
          <a:p>
            <a:pPr defTabSz="913294" fontAlgn="base">
              <a:spcBef>
                <a:spcPct val="0"/>
              </a:spcBef>
              <a:spcAft>
                <a:spcPct val="0"/>
              </a:spcAft>
            </a:pPr>
            <a:endParaRPr lang="uz-Latn-UZ" sz="1700" smtClean="0">
              <a:solidFill>
                <a:srgbClr val="000000"/>
              </a:solidFill>
            </a:endParaRP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626638" y="396240"/>
            <a:ext cx="26315020" cy="416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01572" tIns="150786" rIns="301572" bIns="150786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26638" y="4754880"/>
            <a:ext cx="29476714" cy="9509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01572" tIns="150786" rIns="301572" bIns="1507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253276" y="16245840"/>
            <a:ext cx="7296216" cy="1188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01572" tIns="150786" rIns="301572" bIns="150786" numCol="1" anchor="t" anchorCtr="0" compatLnSpc="1">
            <a:prstTxWarp prst="textNoShape">
              <a:avLst/>
            </a:prstTxWarp>
          </a:bodyPr>
          <a:lstStyle>
            <a:lvl1pPr>
              <a:defRPr sz="4600"/>
            </a:lvl1pPr>
          </a:lstStyle>
          <a:p>
            <a:pPr defTabSz="91329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445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619604" y="16245840"/>
            <a:ext cx="11090249" cy="1188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01572" tIns="150786" rIns="301572" bIns="150786" numCol="1" anchor="t" anchorCtr="0" compatLnSpc="1">
            <a:prstTxWarp prst="textNoShape">
              <a:avLst/>
            </a:prstTxWarp>
          </a:bodyPr>
          <a:lstStyle>
            <a:lvl1pPr algn="ctr">
              <a:defRPr sz="4600"/>
            </a:lvl1pPr>
          </a:lstStyle>
          <a:p>
            <a:pPr defTabSz="91329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445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5731323" y="16245840"/>
            <a:ext cx="7296216" cy="1188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01572" tIns="150786" rIns="301572" bIns="150786" numCol="1" anchor="t" anchorCtr="0" compatLnSpc="1">
            <a:prstTxWarp prst="textNoShape">
              <a:avLst/>
            </a:prstTxWarp>
          </a:bodyPr>
          <a:lstStyle>
            <a:lvl1pPr algn="r">
              <a:defRPr sz="4600"/>
            </a:lvl1pPr>
          </a:lstStyle>
          <a:p>
            <a:pPr defTabSz="913294" fontAlgn="base">
              <a:spcBef>
                <a:spcPct val="0"/>
              </a:spcBef>
              <a:spcAft>
                <a:spcPct val="0"/>
              </a:spcAft>
            </a:pPr>
            <a:fld id="{11591F87-C14E-4EC1-A32E-6810AAF3183C}" type="slidenum">
              <a:rPr lang="ru-RU" smtClean="0">
                <a:solidFill>
                  <a:srgbClr val="000000"/>
                </a:solidFill>
              </a:rPr>
              <a:pPr defTabSz="913294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4456" name="Freeform 8"/>
          <p:cNvSpPr>
            <a:spLocks/>
          </p:cNvSpPr>
          <p:nvPr/>
        </p:nvSpPr>
        <p:spPr bwMode="auto">
          <a:xfrm rot="-3172564">
            <a:off x="30840912" y="-1225763"/>
            <a:ext cx="3029585" cy="8031916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01572" tIns="150786" rIns="301572" bIns="150786"/>
          <a:lstStyle/>
          <a:p>
            <a:pPr defTabSz="913294" fontAlgn="base">
              <a:spcBef>
                <a:spcPct val="0"/>
              </a:spcBef>
              <a:spcAft>
                <a:spcPct val="0"/>
              </a:spcAft>
            </a:pPr>
            <a:endParaRPr lang="uz-Latn-UZ" sz="1700" smtClean="0">
              <a:solidFill>
                <a:srgbClr val="000000"/>
              </a:solidFill>
            </a:endParaRPr>
          </a:p>
        </p:txBody>
      </p:sp>
      <p:sp>
        <p:nvSpPr>
          <p:cNvPr id="104457" name="Freeform 9"/>
          <p:cNvSpPr>
            <a:spLocks/>
          </p:cNvSpPr>
          <p:nvPr/>
        </p:nvSpPr>
        <p:spPr bwMode="auto">
          <a:xfrm rot="-3172564">
            <a:off x="30624271" y="-467144"/>
            <a:ext cx="2666365" cy="6019378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01572" tIns="150786" rIns="301572" bIns="150786"/>
          <a:lstStyle/>
          <a:p>
            <a:pPr defTabSz="913294" fontAlgn="base">
              <a:spcBef>
                <a:spcPct val="0"/>
              </a:spcBef>
              <a:spcAft>
                <a:spcPct val="0"/>
              </a:spcAft>
            </a:pPr>
            <a:endParaRPr lang="uz-Latn-UZ" sz="1700" smtClean="0">
              <a:solidFill>
                <a:srgbClr val="000000"/>
              </a:solidFill>
            </a:endParaRPr>
          </a:p>
        </p:txBody>
      </p:sp>
      <p:grpSp>
        <p:nvGrpSpPr>
          <p:cNvPr id="104458" name="Group 10"/>
          <p:cNvGrpSpPr>
            <a:grpSpLocks/>
          </p:cNvGrpSpPr>
          <p:nvPr/>
        </p:nvGrpSpPr>
        <p:grpSpPr bwMode="auto">
          <a:xfrm>
            <a:off x="30403" y="14404975"/>
            <a:ext cx="6834123" cy="3240089"/>
            <a:chOff x="5" y="3490"/>
            <a:chExt cx="1124" cy="785"/>
          </a:xfrm>
        </p:grpSpPr>
        <p:sp>
          <p:nvSpPr>
            <p:cNvPr id="104459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294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4460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294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4461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294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4462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294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4463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294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4464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294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4465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294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4466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294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4467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294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grpSp>
          <p:nvGrpSpPr>
            <p:cNvPr id="104468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4469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4470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294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71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294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72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294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104473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294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4474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294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4475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294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04476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4477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294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78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294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79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294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80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294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81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294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82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294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83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294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84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294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</p:grpSp>
      <p:grpSp>
        <p:nvGrpSpPr>
          <p:cNvPr id="104485" name="Group 37"/>
          <p:cNvGrpSpPr>
            <a:grpSpLocks/>
          </p:cNvGrpSpPr>
          <p:nvPr/>
        </p:nvGrpSpPr>
        <p:grpSpPr bwMode="auto">
          <a:xfrm>
            <a:off x="33246427" y="5501976"/>
            <a:ext cx="1477486" cy="11202035"/>
            <a:chOff x="5468" y="1333"/>
            <a:chExt cx="243" cy="2714"/>
          </a:xfrm>
        </p:grpSpPr>
        <p:sp>
          <p:nvSpPr>
            <p:cNvPr id="104486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294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4487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294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104488" name="Group 40"/>
          <p:cNvGrpSpPr>
            <a:grpSpLocks/>
          </p:cNvGrpSpPr>
          <p:nvPr/>
        </p:nvGrpSpPr>
        <p:grpSpPr bwMode="auto">
          <a:xfrm>
            <a:off x="28029631" y="235269"/>
            <a:ext cx="8171762" cy="4969510"/>
            <a:chOff x="4610" y="57"/>
            <a:chExt cx="1344" cy="1204"/>
          </a:xfrm>
        </p:grpSpPr>
        <p:grpSp>
          <p:nvGrpSpPr>
            <p:cNvPr id="104489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4490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294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04491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492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294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3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294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4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294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5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294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6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294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7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294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8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294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9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294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104500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3294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42942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>
    <p:pull/>
  </p:transition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5pPr>
      <a:lvl6pPr marL="1507840"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6pPr>
      <a:lvl7pPr marL="3015691"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7pPr>
      <a:lvl8pPr marL="4523538"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8pPr>
      <a:lvl9pPr marL="6031382"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9pPr>
    </p:titleStyle>
    <p:bodyStyle>
      <a:lvl1pPr marL="1130885" indent="-1130885" algn="l" rtl="0" fontAlgn="base">
        <a:spcBef>
          <a:spcPct val="20000"/>
        </a:spcBef>
        <a:spcAft>
          <a:spcPct val="0"/>
        </a:spcAft>
        <a:buChar char="•"/>
        <a:defRPr sz="10600">
          <a:solidFill>
            <a:schemeClr val="tx1"/>
          </a:solidFill>
          <a:latin typeface="+mn-lt"/>
          <a:ea typeface="+mn-ea"/>
          <a:cs typeface="+mn-cs"/>
        </a:defRPr>
      </a:lvl1pPr>
      <a:lvl2pPr marL="2450248" indent="-942408" algn="l" rtl="0" fontAlgn="base">
        <a:spcBef>
          <a:spcPct val="20000"/>
        </a:spcBef>
        <a:spcAft>
          <a:spcPct val="0"/>
        </a:spcAft>
        <a:buChar char="–"/>
        <a:defRPr sz="9200">
          <a:solidFill>
            <a:schemeClr val="tx1"/>
          </a:solidFill>
          <a:latin typeface="+mn-lt"/>
        </a:defRPr>
      </a:lvl2pPr>
      <a:lvl3pPr marL="3769611" indent="-753924" algn="l" rtl="0" fontAlgn="base">
        <a:spcBef>
          <a:spcPct val="20000"/>
        </a:spcBef>
        <a:spcAft>
          <a:spcPct val="0"/>
        </a:spcAft>
        <a:buChar char="•"/>
        <a:defRPr sz="7900">
          <a:solidFill>
            <a:schemeClr val="tx1"/>
          </a:solidFill>
          <a:latin typeface="+mn-lt"/>
        </a:defRPr>
      </a:lvl3pPr>
      <a:lvl4pPr marL="5277455" indent="-753924" algn="l" rtl="0" fontAlgn="base">
        <a:spcBef>
          <a:spcPct val="20000"/>
        </a:spcBef>
        <a:spcAft>
          <a:spcPct val="0"/>
        </a:spcAft>
        <a:buChar char="–"/>
        <a:defRPr sz="6600">
          <a:solidFill>
            <a:schemeClr val="tx1"/>
          </a:solidFill>
          <a:latin typeface="+mn-lt"/>
        </a:defRPr>
      </a:lvl4pPr>
      <a:lvl5pPr marL="6785305" indent="-753924" algn="l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5pPr>
      <a:lvl6pPr marL="8293146" indent="-753924" algn="l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6pPr>
      <a:lvl7pPr marL="9800993" indent="-753924" algn="l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7pPr>
      <a:lvl8pPr marL="11308840" indent="-753924" algn="l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8pPr>
      <a:lvl9pPr marL="12816684" indent="-753924" algn="l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9pPr>
    </p:bodyStyle>
    <p:otherStyle>
      <a:defPPr>
        <a:defRPr lang="uz-Latn-UZ"/>
      </a:defPPr>
      <a:lvl1pPr marL="0" algn="l" defTabSz="301569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1pPr>
      <a:lvl2pPr marL="1507840" algn="l" defTabSz="301569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2pPr>
      <a:lvl3pPr marL="3015691" algn="l" defTabSz="301569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3pPr>
      <a:lvl4pPr marL="4523538" algn="l" defTabSz="301569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4pPr>
      <a:lvl5pPr marL="6031382" algn="l" defTabSz="301569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5pPr>
      <a:lvl6pPr marL="7539222" algn="l" defTabSz="301569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6pPr>
      <a:lvl7pPr marL="9047069" algn="l" defTabSz="301569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7pPr>
      <a:lvl8pPr marL="10554913" algn="l" defTabSz="301569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8pPr>
      <a:lvl9pPr marL="12062760" algn="l" defTabSz="301569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Freeform 2"/>
          <p:cNvSpPr>
            <a:spLocks/>
          </p:cNvSpPr>
          <p:nvPr/>
        </p:nvSpPr>
        <p:spPr bwMode="auto">
          <a:xfrm rot="-3172564">
            <a:off x="30504527" y="-1321139"/>
            <a:ext cx="3021330" cy="7983275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01790" tIns="150895" rIns="301790" bIns="150895"/>
          <a:lstStyle/>
          <a:p>
            <a:pPr defTabSz="913736" fontAlgn="base">
              <a:spcBef>
                <a:spcPct val="0"/>
              </a:spcBef>
              <a:spcAft>
                <a:spcPct val="0"/>
              </a:spcAft>
            </a:pPr>
            <a:endParaRPr lang="uz-Latn-UZ" sz="1700" smtClean="0">
              <a:solidFill>
                <a:srgbClr val="000000"/>
              </a:solidFill>
            </a:endParaRP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626638" y="396240"/>
            <a:ext cx="26315020" cy="416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01790" tIns="150895" rIns="301790" bIns="150895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26638" y="4754880"/>
            <a:ext cx="29476714" cy="9509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01790" tIns="150895" rIns="301790" bIns="1508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253276" y="16245840"/>
            <a:ext cx="7296216" cy="1188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01790" tIns="150895" rIns="301790" bIns="150895" numCol="1" anchor="t" anchorCtr="0" compatLnSpc="1">
            <a:prstTxWarp prst="textNoShape">
              <a:avLst/>
            </a:prstTxWarp>
          </a:bodyPr>
          <a:lstStyle>
            <a:lvl1pPr>
              <a:defRPr sz="4600"/>
            </a:lvl1pPr>
          </a:lstStyle>
          <a:p>
            <a:pPr defTabSz="913736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445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619604" y="16245840"/>
            <a:ext cx="11090249" cy="1188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01790" tIns="150895" rIns="301790" bIns="150895" numCol="1" anchor="t" anchorCtr="0" compatLnSpc="1">
            <a:prstTxWarp prst="textNoShape">
              <a:avLst/>
            </a:prstTxWarp>
          </a:bodyPr>
          <a:lstStyle>
            <a:lvl1pPr algn="ctr">
              <a:defRPr sz="4600"/>
            </a:lvl1pPr>
          </a:lstStyle>
          <a:p>
            <a:pPr defTabSz="913736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445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5731323" y="16245840"/>
            <a:ext cx="7296216" cy="1188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01790" tIns="150895" rIns="301790" bIns="150895" numCol="1" anchor="t" anchorCtr="0" compatLnSpc="1">
            <a:prstTxWarp prst="textNoShape">
              <a:avLst/>
            </a:prstTxWarp>
          </a:bodyPr>
          <a:lstStyle>
            <a:lvl1pPr algn="r">
              <a:defRPr sz="4600"/>
            </a:lvl1pPr>
          </a:lstStyle>
          <a:p>
            <a:pPr defTabSz="913736" fontAlgn="base">
              <a:spcBef>
                <a:spcPct val="0"/>
              </a:spcBef>
              <a:spcAft>
                <a:spcPct val="0"/>
              </a:spcAft>
            </a:pPr>
            <a:fld id="{11591F87-C14E-4EC1-A32E-6810AAF3183C}" type="slidenum">
              <a:rPr lang="ru-RU" smtClean="0">
                <a:solidFill>
                  <a:srgbClr val="000000"/>
                </a:solidFill>
              </a:rPr>
              <a:pPr defTabSz="913736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4456" name="Freeform 8"/>
          <p:cNvSpPr>
            <a:spLocks/>
          </p:cNvSpPr>
          <p:nvPr/>
        </p:nvSpPr>
        <p:spPr bwMode="auto">
          <a:xfrm rot="-3172564">
            <a:off x="30840901" y="-1225763"/>
            <a:ext cx="3029585" cy="8031916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01790" tIns="150895" rIns="301790" bIns="150895"/>
          <a:lstStyle/>
          <a:p>
            <a:pPr defTabSz="913736" fontAlgn="base">
              <a:spcBef>
                <a:spcPct val="0"/>
              </a:spcBef>
              <a:spcAft>
                <a:spcPct val="0"/>
              </a:spcAft>
            </a:pPr>
            <a:endParaRPr lang="uz-Latn-UZ" sz="1700" smtClean="0">
              <a:solidFill>
                <a:srgbClr val="000000"/>
              </a:solidFill>
            </a:endParaRPr>
          </a:p>
        </p:txBody>
      </p:sp>
      <p:sp>
        <p:nvSpPr>
          <p:cNvPr id="104457" name="Freeform 9"/>
          <p:cNvSpPr>
            <a:spLocks/>
          </p:cNvSpPr>
          <p:nvPr/>
        </p:nvSpPr>
        <p:spPr bwMode="auto">
          <a:xfrm rot="-3172564">
            <a:off x="30624260" y="-467144"/>
            <a:ext cx="2666365" cy="6019378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01790" tIns="150895" rIns="301790" bIns="150895"/>
          <a:lstStyle/>
          <a:p>
            <a:pPr defTabSz="913736" fontAlgn="base">
              <a:spcBef>
                <a:spcPct val="0"/>
              </a:spcBef>
              <a:spcAft>
                <a:spcPct val="0"/>
              </a:spcAft>
            </a:pPr>
            <a:endParaRPr lang="uz-Latn-UZ" sz="1700" smtClean="0">
              <a:solidFill>
                <a:srgbClr val="000000"/>
              </a:solidFill>
            </a:endParaRPr>
          </a:p>
        </p:txBody>
      </p:sp>
      <p:grpSp>
        <p:nvGrpSpPr>
          <p:cNvPr id="104458" name="Group 10"/>
          <p:cNvGrpSpPr>
            <a:grpSpLocks/>
          </p:cNvGrpSpPr>
          <p:nvPr/>
        </p:nvGrpSpPr>
        <p:grpSpPr bwMode="auto">
          <a:xfrm>
            <a:off x="30403" y="14404975"/>
            <a:ext cx="6834123" cy="3240089"/>
            <a:chOff x="5" y="3490"/>
            <a:chExt cx="1124" cy="785"/>
          </a:xfrm>
        </p:grpSpPr>
        <p:sp>
          <p:nvSpPr>
            <p:cNvPr id="104459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736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4460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736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4461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736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4462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736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4463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736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4464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736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4465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736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4466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736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4467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736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grpSp>
          <p:nvGrpSpPr>
            <p:cNvPr id="104468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4469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4470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736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71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736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72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736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104473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736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4474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736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4475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736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04476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4477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736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78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736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79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736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80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736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81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736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82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736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83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736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84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736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</p:grpSp>
      <p:grpSp>
        <p:nvGrpSpPr>
          <p:cNvPr id="104485" name="Group 37"/>
          <p:cNvGrpSpPr>
            <a:grpSpLocks/>
          </p:cNvGrpSpPr>
          <p:nvPr/>
        </p:nvGrpSpPr>
        <p:grpSpPr bwMode="auto">
          <a:xfrm>
            <a:off x="33246427" y="5501968"/>
            <a:ext cx="1477486" cy="11202035"/>
            <a:chOff x="5468" y="1333"/>
            <a:chExt cx="243" cy="2714"/>
          </a:xfrm>
        </p:grpSpPr>
        <p:sp>
          <p:nvSpPr>
            <p:cNvPr id="104486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736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  <p:sp>
          <p:nvSpPr>
            <p:cNvPr id="104487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3736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104488" name="Group 40"/>
          <p:cNvGrpSpPr>
            <a:grpSpLocks/>
          </p:cNvGrpSpPr>
          <p:nvPr/>
        </p:nvGrpSpPr>
        <p:grpSpPr bwMode="auto">
          <a:xfrm>
            <a:off x="28029631" y="235269"/>
            <a:ext cx="8171762" cy="4969510"/>
            <a:chOff x="4610" y="57"/>
            <a:chExt cx="1344" cy="1204"/>
          </a:xfrm>
        </p:grpSpPr>
        <p:grpSp>
          <p:nvGrpSpPr>
            <p:cNvPr id="104489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4490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3736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7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04491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492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736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3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736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4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736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5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736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6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736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7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736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8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736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9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3736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700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104500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3736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00" smtClean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42913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ransition>
    <p:pull/>
  </p:transition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5pPr>
      <a:lvl6pPr marL="1508940"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6pPr>
      <a:lvl7pPr marL="3017881"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7pPr>
      <a:lvl8pPr marL="4526828"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8pPr>
      <a:lvl9pPr marL="6035771"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9pPr>
    </p:titleStyle>
    <p:bodyStyle>
      <a:lvl1pPr marL="1131708" indent="-1131708" algn="l" rtl="0" fontAlgn="base">
        <a:spcBef>
          <a:spcPct val="20000"/>
        </a:spcBef>
        <a:spcAft>
          <a:spcPct val="0"/>
        </a:spcAft>
        <a:buChar char="•"/>
        <a:defRPr sz="10600">
          <a:solidFill>
            <a:schemeClr val="tx1"/>
          </a:solidFill>
          <a:latin typeface="+mn-lt"/>
          <a:ea typeface="+mn-ea"/>
          <a:cs typeface="+mn-cs"/>
        </a:defRPr>
      </a:lvl1pPr>
      <a:lvl2pPr marL="2452032" indent="-943091" algn="l" rtl="0" fontAlgn="base">
        <a:spcBef>
          <a:spcPct val="20000"/>
        </a:spcBef>
        <a:spcAft>
          <a:spcPct val="0"/>
        </a:spcAft>
        <a:buChar char="–"/>
        <a:defRPr sz="9200">
          <a:solidFill>
            <a:schemeClr val="tx1"/>
          </a:solidFill>
          <a:latin typeface="+mn-lt"/>
        </a:defRPr>
      </a:lvl2pPr>
      <a:lvl3pPr marL="3772356" indent="-754469" algn="l" rtl="0" fontAlgn="base">
        <a:spcBef>
          <a:spcPct val="20000"/>
        </a:spcBef>
        <a:spcAft>
          <a:spcPct val="0"/>
        </a:spcAft>
        <a:buChar char="•"/>
        <a:defRPr sz="7900">
          <a:solidFill>
            <a:schemeClr val="tx1"/>
          </a:solidFill>
          <a:latin typeface="+mn-lt"/>
        </a:defRPr>
      </a:lvl3pPr>
      <a:lvl4pPr marL="5281296" indent="-754469" algn="l" rtl="0" fontAlgn="base">
        <a:spcBef>
          <a:spcPct val="20000"/>
        </a:spcBef>
        <a:spcAft>
          <a:spcPct val="0"/>
        </a:spcAft>
        <a:buChar char="–"/>
        <a:defRPr sz="6600">
          <a:solidFill>
            <a:schemeClr val="tx1"/>
          </a:solidFill>
          <a:latin typeface="+mn-lt"/>
        </a:defRPr>
      </a:lvl4pPr>
      <a:lvl5pPr marL="6790240" indent="-754469" algn="l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5pPr>
      <a:lvl6pPr marL="8299180" indent="-754469" algn="l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6pPr>
      <a:lvl7pPr marL="9808127" indent="-754469" algn="l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7pPr>
      <a:lvl8pPr marL="11317067" indent="-754469" algn="l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8pPr>
      <a:lvl9pPr marL="12826008" indent="-754469" algn="l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9pPr>
    </p:bodyStyle>
    <p:otherStyle>
      <a:defPPr>
        <a:defRPr lang="uz-Latn-UZ"/>
      </a:defPPr>
      <a:lvl1pPr marL="0" algn="l" defTabSz="301788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1pPr>
      <a:lvl2pPr marL="1508940" algn="l" defTabSz="301788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2pPr>
      <a:lvl3pPr marL="3017881" algn="l" defTabSz="301788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3pPr>
      <a:lvl4pPr marL="4526828" algn="l" defTabSz="301788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4pPr>
      <a:lvl5pPr marL="6035771" algn="l" defTabSz="301788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5pPr>
      <a:lvl6pPr marL="7544712" algn="l" defTabSz="301788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6pPr>
      <a:lvl7pPr marL="9053652" algn="l" defTabSz="301788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7pPr>
      <a:lvl8pPr marL="10562592" algn="l" defTabSz="301788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8pPr>
      <a:lvl9pPr marL="12071539" algn="l" defTabSz="301788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Freeform 2"/>
          <p:cNvSpPr>
            <a:spLocks/>
          </p:cNvSpPr>
          <p:nvPr/>
        </p:nvSpPr>
        <p:spPr bwMode="auto">
          <a:xfrm rot="-3172564">
            <a:off x="30504527" y="-1321144"/>
            <a:ext cx="3021330" cy="7983275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02008" tIns="151004" rIns="302008" bIns="151004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uz-Latn-UZ" sz="1800" smtClean="0">
              <a:solidFill>
                <a:srgbClr val="000000"/>
              </a:solidFill>
            </a:endParaRP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626638" y="396240"/>
            <a:ext cx="26315020" cy="416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02008" tIns="151004" rIns="302008" bIns="151004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26638" y="4754880"/>
            <a:ext cx="29476714" cy="9509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02008" tIns="151004" rIns="302008" bIns="1510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253276" y="16245840"/>
            <a:ext cx="7296216" cy="1188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02008" tIns="151004" rIns="302008" bIns="151004" numCol="1" anchor="t" anchorCtr="0" compatLnSpc="1">
            <a:prstTxWarp prst="textNoShape">
              <a:avLst/>
            </a:prstTxWarp>
          </a:bodyPr>
          <a:lstStyle>
            <a:lvl1pPr>
              <a:defRPr sz="46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445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619604" y="16245840"/>
            <a:ext cx="11090249" cy="1188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02008" tIns="151004" rIns="302008" bIns="151004" numCol="1" anchor="t" anchorCtr="0" compatLnSpc="1">
            <a:prstTxWarp prst="textNoShape">
              <a:avLst/>
            </a:prstTxWarp>
          </a:bodyPr>
          <a:lstStyle>
            <a:lvl1pPr algn="ctr">
              <a:defRPr sz="46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445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5731323" y="16245840"/>
            <a:ext cx="7296216" cy="1188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02008" tIns="151004" rIns="302008" bIns="151004" numCol="1" anchor="t" anchorCtr="0" compatLnSpc="1">
            <a:prstTxWarp prst="textNoShape">
              <a:avLst/>
            </a:prstTxWarp>
          </a:bodyPr>
          <a:lstStyle>
            <a:lvl1pPr algn="r">
              <a:defRPr sz="46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11591F87-C14E-4EC1-A32E-6810AAF3183C}" type="slidenum">
              <a:rPr lang="ru-RU" smtClean="0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4456" name="Freeform 8"/>
          <p:cNvSpPr>
            <a:spLocks/>
          </p:cNvSpPr>
          <p:nvPr/>
        </p:nvSpPr>
        <p:spPr bwMode="auto">
          <a:xfrm rot="-3172564">
            <a:off x="30840889" y="-1225765"/>
            <a:ext cx="3029585" cy="8031916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02008" tIns="151004" rIns="302008" bIns="151004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uz-Latn-UZ" sz="1800" smtClean="0">
              <a:solidFill>
                <a:srgbClr val="000000"/>
              </a:solidFill>
            </a:endParaRPr>
          </a:p>
        </p:txBody>
      </p:sp>
      <p:sp>
        <p:nvSpPr>
          <p:cNvPr id="104457" name="Freeform 9"/>
          <p:cNvSpPr>
            <a:spLocks/>
          </p:cNvSpPr>
          <p:nvPr/>
        </p:nvSpPr>
        <p:spPr bwMode="auto">
          <a:xfrm rot="-3172564">
            <a:off x="30624249" y="-467146"/>
            <a:ext cx="2666365" cy="6019378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02008" tIns="151004" rIns="302008" bIns="151004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uz-Latn-UZ" sz="1800" smtClean="0">
              <a:solidFill>
                <a:srgbClr val="000000"/>
              </a:solidFill>
            </a:endParaRPr>
          </a:p>
        </p:txBody>
      </p:sp>
      <p:grpSp>
        <p:nvGrpSpPr>
          <p:cNvPr id="104458" name="Group 10"/>
          <p:cNvGrpSpPr>
            <a:grpSpLocks/>
          </p:cNvGrpSpPr>
          <p:nvPr/>
        </p:nvGrpSpPr>
        <p:grpSpPr bwMode="auto">
          <a:xfrm>
            <a:off x="30403" y="14404975"/>
            <a:ext cx="6834123" cy="3240089"/>
            <a:chOff x="5" y="3490"/>
            <a:chExt cx="1124" cy="785"/>
          </a:xfrm>
        </p:grpSpPr>
        <p:sp>
          <p:nvSpPr>
            <p:cNvPr id="104459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800" smtClean="0">
                <a:solidFill>
                  <a:srgbClr val="000000"/>
                </a:solidFill>
              </a:endParaRPr>
            </a:p>
          </p:txBody>
        </p:sp>
        <p:sp>
          <p:nvSpPr>
            <p:cNvPr id="104460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800" smtClean="0">
                <a:solidFill>
                  <a:srgbClr val="000000"/>
                </a:solidFill>
              </a:endParaRPr>
            </a:p>
          </p:txBody>
        </p:sp>
        <p:sp>
          <p:nvSpPr>
            <p:cNvPr id="104461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800" smtClean="0">
                <a:solidFill>
                  <a:srgbClr val="000000"/>
                </a:solidFill>
              </a:endParaRPr>
            </a:p>
          </p:txBody>
        </p:sp>
        <p:sp>
          <p:nvSpPr>
            <p:cNvPr id="104462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800" smtClean="0">
                <a:solidFill>
                  <a:srgbClr val="000000"/>
                </a:solidFill>
              </a:endParaRPr>
            </a:p>
          </p:txBody>
        </p:sp>
        <p:sp>
          <p:nvSpPr>
            <p:cNvPr id="104463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800" smtClean="0">
                <a:solidFill>
                  <a:srgbClr val="000000"/>
                </a:solidFill>
              </a:endParaRPr>
            </a:p>
          </p:txBody>
        </p:sp>
        <p:sp>
          <p:nvSpPr>
            <p:cNvPr id="104464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800" smtClean="0">
                <a:solidFill>
                  <a:srgbClr val="000000"/>
                </a:solidFill>
              </a:endParaRPr>
            </a:p>
          </p:txBody>
        </p:sp>
        <p:sp>
          <p:nvSpPr>
            <p:cNvPr id="104465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800" smtClean="0">
                <a:solidFill>
                  <a:srgbClr val="000000"/>
                </a:solidFill>
              </a:endParaRPr>
            </a:p>
          </p:txBody>
        </p:sp>
        <p:sp>
          <p:nvSpPr>
            <p:cNvPr id="104466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800" smtClean="0">
                <a:solidFill>
                  <a:srgbClr val="000000"/>
                </a:solidFill>
              </a:endParaRPr>
            </a:p>
          </p:txBody>
        </p:sp>
        <p:sp>
          <p:nvSpPr>
            <p:cNvPr id="104467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104468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4469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4470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71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72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800" smtClean="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104473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4474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4475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8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04476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4477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78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79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80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81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82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83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84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800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</p:grpSp>
      <p:grpSp>
        <p:nvGrpSpPr>
          <p:cNvPr id="104485" name="Group 37"/>
          <p:cNvGrpSpPr>
            <a:grpSpLocks/>
          </p:cNvGrpSpPr>
          <p:nvPr/>
        </p:nvGrpSpPr>
        <p:grpSpPr bwMode="auto">
          <a:xfrm>
            <a:off x="33246427" y="5501960"/>
            <a:ext cx="1477486" cy="11202035"/>
            <a:chOff x="5468" y="1333"/>
            <a:chExt cx="243" cy="2714"/>
          </a:xfrm>
        </p:grpSpPr>
        <p:sp>
          <p:nvSpPr>
            <p:cNvPr id="104486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800" smtClean="0">
                <a:solidFill>
                  <a:srgbClr val="000000"/>
                </a:solidFill>
              </a:endParaRPr>
            </a:p>
          </p:txBody>
        </p:sp>
        <p:sp>
          <p:nvSpPr>
            <p:cNvPr id="104487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800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104488" name="Group 40"/>
          <p:cNvGrpSpPr>
            <a:grpSpLocks/>
          </p:cNvGrpSpPr>
          <p:nvPr/>
        </p:nvGrpSpPr>
        <p:grpSpPr bwMode="auto">
          <a:xfrm>
            <a:off x="28029631" y="235269"/>
            <a:ext cx="8171762" cy="4969510"/>
            <a:chOff x="4610" y="57"/>
            <a:chExt cx="1344" cy="1204"/>
          </a:xfrm>
        </p:grpSpPr>
        <p:grpSp>
          <p:nvGrpSpPr>
            <p:cNvPr id="104489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4490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uz-Latn-UZ" sz="18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04491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492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3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4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5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6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7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8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99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uz-Latn-UZ" sz="1800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104500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uz-Latn-UZ" sz="1800" smtClean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73850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ransition>
    <p:pull/>
  </p:transition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5pPr>
      <a:lvl6pPr marL="1510040"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6pPr>
      <a:lvl7pPr marL="3020080"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7pPr>
      <a:lvl8pPr marL="4530120"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8pPr>
      <a:lvl9pPr marL="6040161" algn="ctr" rtl="0" fontAlgn="base"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omic Sans MS" pitchFamily="66" charset="0"/>
        </a:defRPr>
      </a:lvl9pPr>
    </p:titleStyle>
    <p:bodyStyle>
      <a:lvl1pPr marL="1132530" indent="-1132530" algn="l" rtl="0" fontAlgn="base">
        <a:spcBef>
          <a:spcPct val="20000"/>
        </a:spcBef>
        <a:spcAft>
          <a:spcPct val="0"/>
        </a:spcAft>
        <a:buChar char="•"/>
        <a:defRPr sz="10600">
          <a:solidFill>
            <a:schemeClr val="tx1"/>
          </a:solidFill>
          <a:latin typeface="+mn-lt"/>
          <a:ea typeface="+mn-ea"/>
          <a:cs typeface="+mn-cs"/>
        </a:defRPr>
      </a:lvl1pPr>
      <a:lvl2pPr marL="2453815" indent="-943775" algn="l" rtl="0" fontAlgn="base">
        <a:spcBef>
          <a:spcPct val="20000"/>
        </a:spcBef>
        <a:spcAft>
          <a:spcPct val="0"/>
        </a:spcAft>
        <a:buChar char="–"/>
        <a:defRPr sz="9200">
          <a:solidFill>
            <a:schemeClr val="tx1"/>
          </a:solidFill>
          <a:latin typeface="+mn-lt"/>
        </a:defRPr>
      </a:lvl2pPr>
      <a:lvl3pPr marL="3775100" indent="-755020" algn="l" rtl="0" fontAlgn="base">
        <a:spcBef>
          <a:spcPct val="20000"/>
        </a:spcBef>
        <a:spcAft>
          <a:spcPct val="0"/>
        </a:spcAft>
        <a:buChar char="•"/>
        <a:defRPr sz="7900">
          <a:solidFill>
            <a:schemeClr val="tx1"/>
          </a:solidFill>
          <a:latin typeface="+mn-lt"/>
        </a:defRPr>
      </a:lvl3pPr>
      <a:lvl4pPr marL="5285141" indent="-755020" algn="l" rtl="0" fontAlgn="base">
        <a:spcBef>
          <a:spcPct val="20000"/>
        </a:spcBef>
        <a:spcAft>
          <a:spcPct val="0"/>
        </a:spcAft>
        <a:buChar char="–"/>
        <a:defRPr sz="6600">
          <a:solidFill>
            <a:schemeClr val="tx1"/>
          </a:solidFill>
          <a:latin typeface="+mn-lt"/>
        </a:defRPr>
      </a:lvl4pPr>
      <a:lvl5pPr marL="6795181" indent="-755020" algn="l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5pPr>
      <a:lvl6pPr marL="8305221" indent="-755020" algn="l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6pPr>
      <a:lvl7pPr marL="9815261" indent="-755020" algn="l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7pPr>
      <a:lvl8pPr marL="11325301" indent="-755020" algn="l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8pPr>
      <a:lvl9pPr marL="12835341" indent="-755020" algn="l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9pPr>
    </p:bodyStyle>
    <p:otherStyle>
      <a:defPPr>
        <a:defRPr lang="uz-Latn-UZ"/>
      </a:defPPr>
      <a:lvl1pPr marL="0" algn="l" defTabSz="3020080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1pPr>
      <a:lvl2pPr marL="1510040" algn="l" defTabSz="3020080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2pPr>
      <a:lvl3pPr marL="3020080" algn="l" defTabSz="3020080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3pPr>
      <a:lvl4pPr marL="4530120" algn="l" defTabSz="3020080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4pPr>
      <a:lvl5pPr marL="6040161" algn="l" defTabSz="3020080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5pPr>
      <a:lvl6pPr marL="7550201" algn="l" defTabSz="3020080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6pPr>
      <a:lvl7pPr marL="9060241" algn="l" defTabSz="3020080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7pPr>
      <a:lvl8pPr marL="10570281" algn="l" defTabSz="3020080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8pPr>
      <a:lvl9pPr marL="12080321" algn="l" defTabSz="3020080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2.xml"/><Relationship Id="rId1" Type="http://schemas.openxmlformats.org/officeDocument/2006/relationships/themeOverride" Target="../theme/themeOverride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6434" y="8451"/>
            <a:ext cx="34974292" cy="561093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5900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98016" y="1224418"/>
            <a:ext cx="14512534" cy="2926514"/>
          </a:xfrm>
          <a:prstGeom prst="rect">
            <a:avLst/>
          </a:prstGeom>
        </p:spPr>
        <p:txBody>
          <a:bodyPr vert="horz" wrap="square" lIns="0" tIns="78811" rIns="0" bIns="0" rtlCol="0" anchor="ctr">
            <a:spAutoFit/>
          </a:bodyPr>
          <a:lstStyle/>
          <a:p>
            <a:pPr marL="68540" algn="l">
              <a:spcBef>
                <a:spcPts val="618"/>
              </a:spcBef>
            </a:pPr>
            <a:r>
              <a:rPr lang="ru-RU" sz="18500" spc="2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sz="18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4677248" y="5658519"/>
            <a:ext cx="29597701" cy="8386096"/>
          </a:xfrm>
          <a:prstGeom prst="rect">
            <a:avLst/>
          </a:prstGeom>
        </p:spPr>
        <p:txBody>
          <a:bodyPr vert="horz" wrap="square" lIns="0" tIns="75393" rIns="0" bIns="0" rtlCol="0">
            <a:spAutoFit/>
          </a:bodyPr>
          <a:lstStyle/>
          <a:p>
            <a:pPr marL="99385" algn="ctr">
              <a:lnSpc>
                <a:spcPts val="10543"/>
              </a:lnSpc>
              <a:spcBef>
                <a:spcPts val="595"/>
              </a:spcBef>
            </a:pPr>
            <a:endParaRPr lang="ru-RU" sz="139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99385">
              <a:lnSpc>
                <a:spcPts val="10543"/>
              </a:lnSpc>
              <a:spcBef>
                <a:spcPts val="595"/>
              </a:spcBef>
            </a:pPr>
            <a:r>
              <a:rPr lang="ru-RU" sz="1390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sz="139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marL="99385">
              <a:lnSpc>
                <a:spcPts val="10543"/>
              </a:lnSpc>
              <a:spcBef>
                <a:spcPts val="595"/>
              </a:spcBef>
            </a:pPr>
            <a:endParaRPr lang="ru-RU" sz="139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99385">
              <a:lnSpc>
                <a:spcPts val="10543"/>
              </a:lnSpc>
              <a:spcBef>
                <a:spcPts val="595"/>
              </a:spcBef>
            </a:pPr>
            <a:r>
              <a:rPr lang="ru-RU" sz="9200" dirty="0">
                <a:solidFill>
                  <a:srgbClr val="002060"/>
                </a:solidFill>
                <a:latin typeface="Arial"/>
                <a:cs typeface="Arial"/>
              </a:rPr>
              <a:t>             </a:t>
            </a:r>
          </a:p>
          <a:p>
            <a:pPr marL="99385">
              <a:lnSpc>
                <a:spcPts val="10543"/>
              </a:lnSpc>
            </a:pPr>
            <a:r>
              <a:rPr lang="ru-RU" sz="116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sz="16800" b="1" dirty="0">
                <a:solidFill>
                  <a:srgbClr val="002060"/>
                </a:solidFill>
                <a:latin typeface="Arial"/>
                <a:cs typeface="Arial"/>
              </a:rPr>
              <a:t>Отрезок и луч</a:t>
            </a:r>
          </a:p>
          <a:p>
            <a:pPr marL="99385">
              <a:lnSpc>
                <a:spcPts val="10543"/>
              </a:lnSpc>
            </a:pPr>
            <a:r>
              <a:rPr lang="ru-RU" sz="116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endParaRPr lang="en-US" sz="116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629867" y="7772399"/>
            <a:ext cx="2089744" cy="700757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5900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28556201" y="1253466"/>
            <a:ext cx="3666695" cy="331841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5900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28556201" y="1253466"/>
            <a:ext cx="3666695" cy="331841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59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29905417" y="1368404"/>
            <a:ext cx="1052585" cy="1917792"/>
          </a:xfrm>
          <a:prstGeom prst="rect">
            <a:avLst/>
          </a:prstGeom>
        </p:spPr>
        <p:txBody>
          <a:bodyPr vert="horz" wrap="square" lIns="0" tIns="85685" rIns="0" bIns="0" rtlCol="0">
            <a:spAutoFit/>
          </a:bodyPr>
          <a:lstStyle/>
          <a:p>
            <a:pPr>
              <a:spcBef>
                <a:spcPts val="677"/>
              </a:spcBef>
            </a:pPr>
            <a:r>
              <a:rPr lang="uz-Latn-UZ" sz="11900" b="1" spc="5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119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29082017" y="2978066"/>
            <a:ext cx="3140851" cy="1127570"/>
          </a:xfrm>
          <a:prstGeom prst="rect">
            <a:avLst/>
          </a:prstGeom>
        </p:spPr>
        <p:txBody>
          <a:bodyPr vert="horz" wrap="square" lIns="0" tIns="65105" rIns="0" bIns="0" rtlCol="0">
            <a:spAutoFit/>
          </a:bodyPr>
          <a:lstStyle/>
          <a:p>
            <a:pPr>
              <a:spcBef>
                <a:spcPts val="515"/>
              </a:spcBef>
            </a:pPr>
            <a:r>
              <a:rPr lang="ru-RU" sz="6900" spc="-26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6900" dirty="0">
              <a:latin typeface="Arial"/>
              <a:cs typeface="Arial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34074" y="8382000"/>
            <a:ext cx="10895886" cy="89463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677248" y="14899840"/>
            <a:ext cx="1729751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7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7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7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7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7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22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3167776" y="676910"/>
            <a:ext cx="26315020" cy="2942909"/>
          </a:xfrm>
          <a:solidFill>
            <a:schemeClr val="accent1"/>
          </a:solidFill>
        </p:spPr>
        <p:txBody>
          <a:bodyPr/>
          <a:lstStyle/>
          <a:p>
            <a:r>
              <a:rPr lang="ru-RU" sz="218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Отрезок</a:t>
            </a:r>
          </a:p>
        </p:txBody>
      </p:sp>
      <p:sp>
        <p:nvSpPr>
          <p:cNvPr id="117763" name="Line 3"/>
          <p:cNvSpPr>
            <a:spLocks noChangeShapeType="1"/>
          </p:cNvSpPr>
          <p:nvPr/>
        </p:nvSpPr>
        <p:spPr bwMode="auto">
          <a:xfrm>
            <a:off x="9235809" y="10975024"/>
            <a:ext cx="16550251" cy="1684020"/>
          </a:xfrm>
          <a:prstGeom prst="line">
            <a:avLst/>
          </a:prstGeom>
          <a:noFill/>
          <a:ln w="2286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790" tIns="150895" rIns="301790" bIns="150895"/>
          <a:lstStyle/>
          <a:p>
            <a:endParaRPr lang="uz-Latn-UZ"/>
          </a:p>
        </p:txBody>
      </p:sp>
      <p:sp>
        <p:nvSpPr>
          <p:cNvPr id="117764" name="Text Box 4"/>
          <p:cNvSpPr txBox="1">
            <a:spLocks noChangeArrowheads="1"/>
          </p:cNvSpPr>
          <p:nvPr/>
        </p:nvSpPr>
        <p:spPr bwMode="auto">
          <a:xfrm>
            <a:off x="8269059" y="10758750"/>
            <a:ext cx="1933497" cy="233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790" tIns="150895" rIns="301790" bIns="150895">
            <a:spAutoFit/>
          </a:bodyPr>
          <a:lstStyle/>
          <a:p>
            <a:r>
              <a:rPr lang="ru-RU" sz="13200" b="1" dirty="0">
                <a:solidFill>
                  <a:srgbClr val="C00000"/>
                </a:solidFill>
                <a:latin typeface="Times New Roman" pitchFamily="18" charset="0"/>
              </a:rPr>
              <a:t>А</a:t>
            </a:r>
          </a:p>
        </p:txBody>
      </p:sp>
      <p:sp>
        <p:nvSpPr>
          <p:cNvPr id="117765" name="Text Box 5"/>
          <p:cNvSpPr txBox="1">
            <a:spLocks noChangeArrowheads="1"/>
          </p:cNvSpPr>
          <p:nvPr/>
        </p:nvSpPr>
        <p:spPr bwMode="auto">
          <a:xfrm>
            <a:off x="24132247" y="12473312"/>
            <a:ext cx="1737988" cy="233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790" tIns="150895" rIns="301790" bIns="150895">
            <a:spAutoFit/>
          </a:bodyPr>
          <a:lstStyle/>
          <a:p>
            <a:r>
              <a:rPr lang="ru-RU" sz="13200" b="1" dirty="0">
                <a:solidFill>
                  <a:srgbClr val="C00000"/>
                </a:solidFill>
                <a:latin typeface="Times New Roman" pitchFamily="18" charset="0"/>
              </a:rPr>
              <a:t>В</a:t>
            </a:r>
          </a:p>
        </p:txBody>
      </p:sp>
      <p:sp>
        <p:nvSpPr>
          <p:cNvPr id="117769" name="Oval 9"/>
          <p:cNvSpPr>
            <a:spLocks noChangeArrowheads="1"/>
          </p:cNvSpPr>
          <p:nvPr/>
        </p:nvSpPr>
        <p:spPr bwMode="auto">
          <a:xfrm>
            <a:off x="9095955" y="10675783"/>
            <a:ext cx="279688" cy="449896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790" tIns="150895" rIns="301790" bIns="150895" anchor="ctr"/>
          <a:lstStyle/>
          <a:p>
            <a:endParaRPr lang="uz-Latn-UZ"/>
          </a:p>
        </p:txBody>
      </p:sp>
      <p:sp>
        <p:nvSpPr>
          <p:cNvPr id="117770" name="Oval 10"/>
          <p:cNvSpPr>
            <a:spLocks noChangeArrowheads="1"/>
          </p:cNvSpPr>
          <p:nvPr/>
        </p:nvSpPr>
        <p:spPr bwMode="auto">
          <a:xfrm>
            <a:off x="25506368" y="12547607"/>
            <a:ext cx="364309" cy="33845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790" tIns="150895" rIns="301790" bIns="150895" anchor="ctr"/>
          <a:lstStyle/>
          <a:p>
            <a:endParaRPr lang="uz-Latn-UZ"/>
          </a:p>
        </p:txBody>
      </p:sp>
      <p:sp>
        <p:nvSpPr>
          <p:cNvPr id="117771" name="Oval 11"/>
          <p:cNvSpPr>
            <a:spLocks noChangeArrowheads="1"/>
          </p:cNvSpPr>
          <p:nvPr/>
        </p:nvSpPr>
        <p:spPr bwMode="auto">
          <a:xfrm>
            <a:off x="14750517" y="9291013"/>
            <a:ext cx="273610" cy="18986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790" tIns="150895" rIns="301790" bIns="150895" anchor="ctr"/>
          <a:lstStyle/>
          <a:p>
            <a:endParaRPr lang="uz-Latn-UZ"/>
          </a:p>
        </p:txBody>
      </p:sp>
      <p:sp>
        <p:nvSpPr>
          <p:cNvPr id="117772" name="Oval 12"/>
          <p:cNvSpPr>
            <a:spLocks noChangeArrowheads="1"/>
          </p:cNvSpPr>
          <p:nvPr/>
        </p:nvSpPr>
        <p:spPr bwMode="auto">
          <a:xfrm>
            <a:off x="13643717" y="11167295"/>
            <a:ext cx="302282" cy="48704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790" tIns="150895" rIns="301790" bIns="150895" anchor="ctr"/>
          <a:lstStyle/>
          <a:p>
            <a:endParaRPr lang="uz-Latn-UZ"/>
          </a:p>
        </p:txBody>
      </p:sp>
      <p:sp>
        <p:nvSpPr>
          <p:cNvPr id="117773" name="Oval 13"/>
          <p:cNvSpPr>
            <a:spLocks noChangeArrowheads="1"/>
          </p:cNvSpPr>
          <p:nvPr/>
        </p:nvSpPr>
        <p:spPr bwMode="auto">
          <a:xfrm>
            <a:off x="18204416" y="11654334"/>
            <a:ext cx="273610" cy="50115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790" tIns="150895" rIns="301790" bIns="150895" anchor="ctr"/>
          <a:lstStyle/>
          <a:p>
            <a:endParaRPr lang="uz-Latn-UZ"/>
          </a:p>
        </p:txBody>
      </p:sp>
      <p:sp>
        <p:nvSpPr>
          <p:cNvPr id="117774" name="Oval 14"/>
          <p:cNvSpPr>
            <a:spLocks noChangeArrowheads="1"/>
          </p:cNvSpPr>
          <p:nvPr/>
        </p:nvSpPr>
        <p:spPr bwMode="auto">
          <a:xfrm>
            <a:off x="28704542" y="12886064"/>
            <a:ext cx="273606" cy="18986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790" tIns="150895" rIns="301790" bIns="150895" anchor="ctr"/>
          <a:lstStyle/>
          <a:p>
            <a:endParaRPr lang="uz-Latn-UZ"/>
          </a:p>
        </p:txBody>
      </p:sp>
      <p:sp>
        <p:nvSpPr>
          <p:cNvPr id="117776" name="Oval 16"/>
          <p:cNvSpPr>
            <a:spLocks noChangeArrowheads="1"/>
          </p:cNvSpPr>
          <p:nvPr/>
        </p:nvSpPr>
        <p:spPr bwMode="auto">
          <a:xfrm>
            <a:off x="23578939" y="11160769"/>
            <a:ext cx="273610" cy="18986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790" tIns="150895" rIns="301790" bIns="150895" anchor="ctr"/>
          <a:lstStyle/>
          <a:p>
            <a:endParaRPr lang="uz-Latn-UZ"/>
          </a:p>
        </p:txBody>
      </p:sp>
      <p:sp>
        <p:nvSpPr>
          <p:cNvPr id="117777" name="Line 17"/>
          <p:cNvSpPr>
            <a:spLocks noChangeShapeType="1"/>
          </p:cNvSpPr>
          <p:nvPr/>
        </p:nvSpPr>
        <p:spPr bwMode="auto">
          <a:xfrm flipV="1">
            <a:off x="3447466" y="7041515"/>
            <a:ext cx="13236550" cy="4309110"/>
          </a:xfrm>
          <a:prstGeom prst="line">
            <a:avLst/>
          </a:prstGeom>
          <a:noFill/>
          <a:ln w="228600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790" tIns="150895" rIns="301790" bIns="150895"/>
          <a:lstStyle/>
          <a:p>
            <a:endParaRPr lang="uz-Latn-UZ"/>
          </a:p>
        </p:txBody>
      </p:sp>
      <p:sp>
        <p:nvSpPr>
          <p:cNvPr id="117778" name="Line 18"/>
          <p:cNvSpPr>
            <a:spLocks noChangeShapeType="1"/>
          </p:cNvSpPr>
          <p:nvPr/>
        </p:nvSpPr>
        <p:spPr bwMode="auto">
          <a:xfrm>
            <a:off x="20271321" y="6855780"/>
            <a:ext cx="1653809" cy="4494846"/>
          </a:xfrm>
          <a:prstGeom prst="line">
            <a:avLst/>
          </a:prstGeom>
          <a:noFill/>
          <a:ln w="228600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790" tIns="150895" rIns="301790" bIns="150895"/>
          <a:lstStyle/>
          <a:p>
            <a:endParaRPr lang="uz-Latn-UZ"/>
          </a:p>
        </p:txBody>
      </p:sp>
      <p:sp>
        <p:nvSpPr>
          <p:cNvPr id="117782" name="Text Box 22"/>
          <p:cNvSpPr txBox="1">
            <a:spLocks noChangeArrowheads="1"/>
          </p:cNvSpPr>
          <p:nvPr/>
        </p:nvSpPr>
        <p:spPr bwMode="auto">
          <a:xfrm>
            <a:off x="3167789" y="9476743"/>
            <a:ext cx="1933497" cy="2136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790" tIns="150895" rIns="301790" bIns="150895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900" b="1" i="1">
                <a:solidFill>
                  <a:srgbClr val="000099"/>
                </a:solidFill>
                <a:latin typeface="Times New Roman" pitchFamily="18" charset="0"/>
              </a:rPr>
              <a:t>n</a:t>
            </a:r>
            <a:endParaRPr lang="ru-RU" sz="11900" b="1" i="1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117783" name="Text Box 23"/>
          <p:cNvSpPr txBox="1">
            <a:spLocks noChangeArrowheads="1"/>
          </p:cNvSpPr>
          <p:nvPr/>
        </p:nvSpPr>
        <p:spPr bwMode="auto">
          <a:xfrm>
            <a:off x="20818550" y="6855782"/>
            <a:ext cx="2760402" cy="2136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790" tIns="150895" rIns="301790" bIns="150895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900" b="1" i="1">
                <a:solidFill>
                  <a:srgbClr val="000099"/>
                </a:solidFill>
                <a:latin typeface="Times New Roman" pitchFamily="18" charset="0"/>
              </a:rPr>
              <a:t>m</a:t>
            </a:r>
            <a:endParaRPr lang="ru-RU" sz="11900" b="1" i="1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117784" name="Text Box 24"/>
          <p:cNvSpPr txBox="1">
            <a:spLocks noChangeArrowheads="1"/>
          </p:cNvSpPr>
          <p:nvPr/>
        </p:nvSpPr>
        <p:spPr bwMode="auto">
          <a:xfrm>
            <a:off x="12655984" y="11817038"/>
            <a:ext cx="2201025" cy="233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790" tIns="150895" rIns="301790" bIns="150895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3200" b="1">
                <a:latin typeface="Times New Roman" pitchFamily="18" charset="0"/>
              </a:rPr>
              <a:t>C</a:t>
            </a:r>
            <a:endParaRPr lang="ru-RU" sz="13200" b="1">
              <a:latin typeface="Times New Roman" pitchFamily="18" charset="0"/>
            </a:endParaRPr>
          </a:p>
        </p:txBody>
      </p:sp>
      <p:sp>
        <p:nvSpPr>
          <p:cNvPr id="117785" name="Text Box 25"/>
          <p:cNvSpPr txBox="1">
            <a:spLocks noChangeArrowheads="1"/>
          </p:cNvSpPr>
          <p:nvPr/>
        </p:nvSpPr>
        <p:spPr bwMode="auto">
          <a:xfrm>
            <a:off x="15030219" y="8729670"/>
            <a:ext cx="2207107" cy="233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790" tIns="150895" rIns="301790" bIns="150895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3200" b="1">
                <a:latin typeface="Times New Roman" pitchFamily="18" charset="0"/>
              </a:rPr>
              <a:t>D</a:t>
            </a:r>
            <a:endParaRPr lang="ru-RU" sz="13200" b="1">
              <a:latin typeface="Times New Roman" pitchFamily="18" charset="0"/>
            </a:endParaRPr>
          </a:p>
        </p:txBody>
      </p:sp>
      <p:sp>
        <p:nvSpPr>
          <p:cNvPr id="117786" name="Text Box 26"/>
          <p:cNvSpPr txBox="1">
            <a:spLocks noChangeArrowheads="1"/>
          </p:cNvSpPr>
          <p:nvPr/>
        </p:nvSpPr>
        <p:spPr bwMode="auto">
          <a:xfrm>
            <a:off x="23152552" y="9276690"/>
            <a:ext cx="2480714" cy="233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790" tIns="150895" rIns="301790" bIns="150895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3200" b="1" dirty="0">
                <a:latin typeface="Times New Roman" pitchFamily="18" charset="0"/>
              </a:rPr>
              <a:t>S</a:t>
            </a:r>
            <a:endParaRPr lang="ru-RU" sz="13200" b="1" dirty="0">
              <a:latin typeface="Times New Roman" pitchFamily="18" charset="0"/>
            </a:endParaRPr>
          </a:p>
        </p:txBody>
      </p:sp>
      <p:sp>
        <p:nvSpPr>
          <p:cNvPr id="117787" name="Text Box 27"/>
          <p:cNvSpPr txBox="1">
            <a:spLocks noChangeArrowheads="1"/>
          </p:cNvSpPr>
          <p:nvPr/>
        </p:nvSpPr>
        <p:spPr bwMode="auto">
          <a:xfrm>
            <a:off x="17237326" y="12155493"/>
            <a:ext cx="2207107" cy="233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790" tIns="150895" rIns="301790" bIns="150895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3200" b="1" dirty="0">
                <a:latin typeface="Times New Roman" pitchFamily="18" charset="0"/>
              </a:rPr>
              <a:t>L</a:t>
            </a:r>
            <a:endParaRPr lang="ru-RU" sz="13200" b="1" dirty="0">
              <a:latin typeface="Times New Roman" pitchFamily="18" charset="0"/>
            </a:endParaRPr>
          </a:p>
        </p:txBody>
      </p:sp>
      <p:sp>
        <p:nvSpPr>
          <p:cNvPr id="117788" name="Text Box 28"/>
          <p:cNvSpPr txBox="1">
            <a:spLocks noChangeArrowheads="1"/>
          </p:cNvSpPr>
          <p:nvPr/>
        </p:nvSpPr>
        <p:spPr bwMode="auto">
          <a:xfrm>
            <a:off x="27993159" y="10942762"/>
            <a:ext cx="2207107" cy="233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790" tIns="150895" rIns="301790" bIns="150895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3200" b="1" dirty="0">
                <a:latin typeface="Times New Roman" pitchFamily="18" charset="0"/>
              </a:rPr>
              <a:t>F</a:t>
            </a:r>
            <a:endParaRPr lang="ru-RU" sz="13200" b="1" dirty="0">
              <a:latin typeface="Times New Roman" pitchFamily="18" charset="0"/>
            </a:endParaRPr>
          </a:p>
        </p:txBody>
      </p:sp>
      <p:sp>
        <p:nvSpPr>
          <p:cNvPr id="117789" name="Text Box 29"/>
          <p:cNvSpPr txBox="1">
            <a:spLocks noChangeArrowheads="1"/>
          </p:cNvSpPr>
          <p:nvPr/>
        </p:nvSpPr>
        <p:spPr bwMode="auto">
          <a:xfrm>
            <a:off x="2620573" y="3673479"/>
            <a:ext cx="30334017" cy="1935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790" tIns="150895" rIns="301790" bIns="150895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spcBef>
                <a:spcPct val="50000"/>
              </a:spcBef>
            </a:pPr>
            <a:r>
              <a:rPr lang="ru-RU" sz="10600" b="1" dirty="0">
                <a:latin typeface="Arial" pitchFamily="34" charset="0"/>
                <a:cs typeface="Arial" pitchFamily="34" charset="0"/>
              </a:rPr>
              <a:t>Точки, принадлежащие отрезку </a:t>
            </a:r>
            <a:r>
              <a:rPr lang="ru-RU" sz="10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АВ</a:t>
            </a:r>
          </a:p>
        </p:txBody>
      </p:sp>
      <p:sp>
        <p:nvSpPr>
          <p:cNvPr id="117790" name="Text Box 30"/>
          <p:cNvSpPr txBox="1">
            <a:spLocks noChangeArrowheads="1"/>
          </p:cNvSpPr>
          <p:nvPr/>
        </p:nvSpPr>
        <p:spPr bwMode="auto">
          <a:xfrm>
            <a:off x="2620561" y="4981903"/>
            <a:ext cx="31160922" cy="1935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790" tIns="150895" rIns="301790" bIns="150895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spcBef>
                <a:spcPct val="50000"/>
              </a:spcBef>
            </a:pPr>
            <a:r>
              <a:rPr lang="ru-RU" sz="10600" b="1" dirty="0">
                <a:latin typeface="Arial" pitchFamily="34" charset="0"/>
                <a:cs typeface="Arial" pitchFamily="34" charset="0"/>
              </a:rPr>
              <a:t>Точки, не принадлежащие отрезку </a:t>
            </a:r>
            <a:r>
              <a:rPr lang="ru-RU" sz="10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АВ</a:t>
            </a:r>
          </a:p>
        </p:txBody>
      </p:sp>
      <p:sp>
        <p:nvSpPr>
          <p:cNvPr id="117791" name="Text Box 31"/>
          <p:cNvSpPr txBox="1">
            <a:spLocks noChangeArrowheads="1"/>
          </p:cNvSpPr>
          <p:nvPr/>
        </p:nvSpPr>
        <p:spPr bwMode="auto">
          <a:xfrm>
            <a:off x="8530146" y="13721837"/>
            <a:ext cx="25136158" cy="1935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01790" tIns="150895" rIns="301790" bIns="150895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spcBef>
                <a:spcPct val="50000"/>
              </a:spcBef>
            </a:pPr>
            <a:r>
              <a:rPr lang="ru-RU" sz="10600" b="1" dirty="0">
                <a:latin typeface="Arial" pitchFamily="34" charset="0"/>
                <a:cs typeface="Arial" pitchFamily="34" charset="0"/>
              </a:rPr>
              <a:t> Прямые, пересекающие отрезок </a:t>
            </a:r>
            <a:r>
              <a:rPr lang="ru-RU" sz="10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АВ</a:t>
            </a:r>
          </a:p>
        </p:txBody>
      </p:sp>
      <p:sp>
        <p:nvSpPr>
          <p:cNvPr id="117792" name="Text Box 32"/>
          <p:cNvSpPr txBox="1">
            <a:spLocks noChangeArrowheads="1"/>
          </p:cNvSpPr>
          <p:nvPr/>
        </p:nvSpPr>
        <p:spPr bwMode="auto">
          <a:xfrm>
            <a:off x="5755139" y="15240003"/>
            <a:ext cx="30747469" cy="1935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790" tIns="150895" rIns="301790" bIns="150895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spcBef>
                <a:spcPct val="50000"/>
              </a:spcBef>
            </a:pPr>
            <a:r>
              <a:rPr lang="ru-RU" sz="10600" b="1" dirty="0">
                <a:latin typeface="Arial" pitchFamily="34" charset="0"/>
                <a:cs typeface="Arial" pitchFamily="34" charset="0"/>
              </a:rPr>
              <a:t> Прямые, не пересекающие отрезок </a:t>
            </a:r>
            <a:r>
              <a:rPr lang="ru-RU" sz="10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АВ</a:t>
            </a:r>
          </a:p>
        </p:txBody>
      </p:sp>
    </p:spTree>
    <p:extLst>
      <p:ext uri="{BB962C8B-B14F-4D97-AF65-F5344CB8AC3E}">
        <p14:creationId xmlns:p14="http://schemas.microsoft.com/office/powerpoint/2010/main" val="1464796664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7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1000" fill="hold"/>
                                        <p:tgtEl>
                                          <p:spTgt spid="117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117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" dur="1000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7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117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1000" fill="hold"/>
                                        <p:tgtEl>
                                          <p:spTgt spid="117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1000" fill="hold"/>
                                        <p:tgtEl>
                                          <p:spTgt spid="117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7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9" dur="1000" fill="hold"/>
                                        <p:tgtEl>
                                          <p:spTgt spid="117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7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1000" fill="hold"/>
                                        <p:tgtEl>
                                          <p:spTgt spid="117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4" grpId="0"/>
      <p:bldP spid="117765" grpId="0"/>
      <p:bldP spid="117777" grpId="0" animBg="1"/>
      <p:bldP spid="117778" grpId="0" animBg="1"/>
      <p:bldP spid="117784" grpId="0"/>
      <p:bldP spid="117785" grpId="0"/>
      <p:bldP spid="117786" grpId="0"/>
      <p:bldP spid="117787" grpId="0"/>
      <p:bldP spid="117788" grpId="0"/>
      <p:bldP spid="117789" grpId="0"/>
      <p:bldP spid="117790" grpId="0"/>
      <p:bldP spid="117791" grpId="0"/>
      <p:bldP spid="11779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52"/>
          <p:cNvGrpSpPr>
            <a:grpSpLocks/>
          </p:cNvGrpSpPr>
          <p:nvPr/>
        </p:nvGrpSpPr>
        <p:grpSpPr bwMode="auto">
          <a:xfrm>
            <a:off x="4548310" y="7197368"/>
            <a:ext cx="26612956" cy="2278383"/>
            <a:chOff x="912" y="1504"/>
            <a:chExt cx="4377" cy="552"/>
          </a:xfrm>
        </p:grpSpPr>
        <p:sp>
          <p:nvSpPr>
            <p:cNvPr id="8" name="Line 41"/>
            <p:cNvSpPr>
              <a:spLocks noChangeShapeType="1"/>
            </p:cNvSpPr>
            <p:nvPr/>
          </p:nvSpPr>
          <p:spPr bwMode="auto">
            <a:xfrm flipV="1">
              <a:off x="912" y="1504"/>
              <a:ext cx="4309" cy="552"/>
            </a:xfrm>
            <a:prstGeom prst="line">
              <a:avLst/>
            </a:prstGeom>
            <a:noFill/>
            <a:ln w="2286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 Box 42"/>
            <p:cNvSpPr txBox="1">
              <a:spLocks noChangeArrowheads="1"/>
            </p:cNvSpPr>
            <p:nvPr/>
          </p:nvSpPr>
          <p:spPr bwMode="auto">
            <a:xfrm>
              <a:off x="5085" y="1558"/>
              <a:ext cx="204" cy="4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600" b="1" i="1" dirty="0">
                  <a:latin typeface="Times New Roman" pitchFamily="18" charset="0"/>
                  <a:cs typeface="Times New Roman" pitchFamily="18" charset="0"/>
                </a:rPr>
                <a:t>m</a:t>
              </a:r>
              <a:endParaRPr lang="ru-RU" sz="10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22097194" y="5842983"/>
            <a:ext cx="2032944" cy="2246161"/>
            <a:chOff x="1143000" y="1254958"/>
            <a:chExt cx="530790" cy="863908"/>
          </a:xfrm>
        </p:grpSpPr>
        <p:sp>
          <p:nvSpPr>
            <p:cNvPr id="21" name="Oval 14"/>
            <p:cNvSpPr>
              <a:spLocks noChangeArrowheads="1"/>
            </p:cNvSpPr>
            <p:nvPr/>
          </p:nvSpPr>
          <p:spPr bwMode="auto">
            <a:xfrm>
              <a:off x="1323170" y="1966466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Text Box 36"/>
            <p:cNvSpPr txBox="1">
              <a:spLocks noChangeArrowheads="1"/>
            </p:cNvSpPr>
            <p:nvPr/>
          </p:nvSpPr>
          <p:spPr bwMode="auto">
            <a:xfrm>
              <a:off x="1143000" y="1254958"/>
              <a:ext cx="530790" cy="662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0600" b="1" i="1" dirty="0"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10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3" name="WordArt 4"/>
          <p:cNvSpPr>
            <a:spLocks noChangeArrowheads="1" noChangeShapeType="1" noTextEdit="1"/>
          </p:cNvSpPr>
          <p:nvPr/>
        </p:nvSpPr>
        <p:spPr bwMode="auto">
          <a:xfrm>
            <a:off x="1514472" y="10974886"/>
            <a:ext cx="11583642" cy="1497808"/>
          </a:xfrm>
          <a:prstGeom prst="rect">
            <a:avLst/>
          </a:prstGeom>
        </p:spPr>
        <p:txBody>
          <a:bodyPr wrap="none" lIns="301427" tIns="150713" rIns="301427" bIns="150713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1900" b="1" i="1" kern="10" spc="165" dirty="0">
                <a:ln w="11430"/>
                <a:latin typeface="Arial" pitchFamily="34" charset="0"/>
                <a:cs typeface="Arial" pitchFamily="34" charset="0"/>
              </a:rPr>
              <a:t> </a:t>
            </a:r>
            <a:r>
              <a:rPr lang="ru-RU" sz="11900" b="1" i="1" kern="10" spc="165" dirty="0" smtClean="0">
                <a:ln w="11430"/>
                <a:latin typeface="Arial" pitchFamily="34" charset="0"/>
                <a:cs typeface="Arial" pitchFamily="34" charset="0"/>
              </a:rPr>
              <a:t>Отрезки: </a:t>
            </a:r>
            <a:r>
              <a:rPr lang="en-US" sz="11900" b="1" i="1" kern="10" spc="165" dirty="0" smtClean="0">
                <a:ln w="11430"/>
                <a:latin typeface="Arial" pitchFamily="34" charset="0"/>
                <a:cs typeface="Arial" pitchFamily="34" charset="0"/>
              </a:rPr>
              <a:t> </a:t>
            </a:r>
            <a:r>
              <a:rPr lang="en-US" sz="11900" b="1" i="1" kern="10" spc="165" dirty="0">
                <a:ln w="11430"/>
                <a:latin typeface="Arial" pitchFamily="34" charset="0"/>
                <a:cs typeface="Arial" pitchFamily="34" charset="0"/>
              </a:rPr>
              <a:t>AB, </a:t>
            </a:r>
            <a:endParaRPr lang="ru-RU" sz="11900" b="1" i="1" kern="10" spc="165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41848" y="1382728"/>
            <a:ext cx="33812425" cy="5198017"/>
          </a:xfrm>
          <a:prstGeom prst="rect">
            <a:avLst/>
          </a:prstGeom>
          <a:noFill/>
        </p:spPr>
        <p:txBody>
          <a:bodyPr wrap="square" lIns="301427" tIns="150713" rIns="301427" bIns="150713" rtlCol="0">
            <a:spAutoFit/>
          </a:bodyPr>
          <a:lstStyle/>
          <a:p>
            <a:r>
              <a:rPr lang="ru-RU" sz="10600" b="1" i="1" dirty="0">
                <a:latin typeface="Arial" pitchFamily="34" charset="0"/>
                <a:cs typeface="Arial" pitchFamily="34" charset="0"/>
              </a:rPr>
              <a:t>На прямой </a:t>
            </a:r>
            <a:r>
              <a:rPr lang="ru-RU" sz="106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ru-RU" sz="10600" b="1" i="1" dirty="0">
                <a:latin typeface="Arial" pitchFamily="34" charset="0"/>
                <a:cs typeface="Arial" pitchFamily="34" charset="0"/>
              </a:rPr>
              <a:t> отметьте последовательно </a:t>
            </a:r>
            <a:r>
              <a:rPr lang="ru-RU" sz="10600" b="1" i="1" dirty="0" smtClean="0">
                <a:latin typeface="Arial" pitchFamily="34" charset="0"/>
                <a:cs typeface="Arial" pitchFamily="34" charset="0"/>
              </a:rPr>
              <a:t>точки </a:t>
            </a:r>
            <a:r>
              <a:rPr lang="en-US" sz="10600" b="1" i="1" dirty="0">
                <a:latin typeface="Arial" pitchFamily="34" charset="0"/>
                <a:cs typeface="Arial" pitchFamily="34" charset="0"/>
              </a:rPr>
              <a:t>A, B, C, D </a:t>
            </a:r>
            <a:r>
              <a:rPr lang="ru-RU" sz="10600" b="1" i="1" dirty="0">
                <a:latin typeface="Arial" pitchFamily="34" charset="0"/>
                <a:cs typeface="Arial" pitchFamily="34" charset="0"/>
              </a:rPr>
              <a:t>запишите все получившиеся отрезки.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2620520" y="12847158"/>
            <a:ext cx="3301145" cy="2135640"/>
          </a:xfrm>
          <a:prstGeom prst="rect">
            <a:avLst/>
          </a:prstGeom>
        </p:spPr>
        <p:txBody>
          <a:bodyPr wrap="none" lIns="301427" tIns="150713" rIns="301427" bIns="15071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11900" b="1" i="1" kern="10" spc="165" dirty="0">
                <a:ln w="11430"/>
                <a:latin typeface="Arial" pitchFamily="34" charset="0"/>
                <a:cs typeface="Arial" pitchFamily="34" charset="0"/>
              </a:rPr>
              <a:t>BC,</a:t>
            </a:r>
            <a:endParaRPr lang="ru-RU" b="1" spc="165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306297" y="13034384"/>
            <a:ext cx="3745497" cy="2135640"/>
          </a:xfrm>
          <a:prstGeom prst="rect">
            <a:avLst/>
          </a:prstGeom>
        </p:spPr>
        <p:txBody>
          <a:bodyPr wrap="none" lIns="301427" tIns="150713" rIns="301427" bIns="15071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11900" b="1" i="1" kern="10" spc="165" dirty="0">
                <a:ln w="11430"/>
                <a:latin typeface="Arial" pitchFamily="34" charset="0"/>
                <a:cs typeface="Arial" pitchFamily="34" charset="0"/>
              </a:rPr>
              <a:t>СD</a:t>
            </a:r>
            <a:r>
              <a:rPr lang="en-US" sz="11900" b="1" i="1" kern="10" spc="165" dirty="0">
                <a:ln w="11430"/>
                <a:latin typeface="Arial" pitchFamily="34" charset="0"/>
                <a:cs typeface="Arial" pitchFamily="34" charset="0"/>
              </a:rPr>
              <a:t>, </a:t>
            </a:r>
            <a:endParaRPr lang="ru-RU" b="1" spc="165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3098114" y="12847158"/>
            <a:ext cx="3745497" cy="2135640"/>
          </a:xfrm>
          <a:prstGeom prst="rect">
            <a:avLst/>
          </a:prstGeom>
        </p:spPr>
        <p:txBody>
          <a:bodyPr wrap="none" lIns="301427" tIns="150713" rIns="301427" bIns="15071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11900" b="1" i="1" kern="10" spc="165" dirty="0">
                <a:ln w="11430"/>
                <a:latin typeface="Arial" pitchFamily="34" charset="0"/>
                <a:cs typeface="Arial" pitchFamily="34" charset="0"/>
              </a:rPr>
              <a:t>AC, </a:t>
            </a:r>
            <a:endParaRPr lang="ru-RU" b="1" spc="165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8062528" y="12659932"/>
            <a:ext cx="3301145" cy="2135640"/>
          </a:xfrm>
          <a:prstGeom prst="rect">
            <a:avLst/>
          </a:prstGeom>
        </p:spPr>
        <p:txBody>
          <a:bodyPr wrap="none" lIns="301427" tIns="150713" rIns="301427" bIns="15071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11900" b="1" i="1" kern="10" spc="165" dirty="0">
                <a:ln w="11430"/>
                <a:latin typeface="Arial" pitchFamily="34" charset="0"/>
                <a:cs typeface="Arial" pitchFamily="34" charset="0"/>
              </a:rPr>
              <a:t>AD</a:t>
            </a:r>
            <a:r>
              <a:rPr lang="ru-RU" sz="11900" b="1" i="1" kern="10" spc="165" dirty="0">
                <a:ln w="11430"/>
                <a:latin typeface="Arial" pitchFamily="34" charset="0"/>
                <a:cs typeface="Arial" pitchFamily="34" charset="0"/>
              </a:rPr>
              <a:t>,</a:t>
            </a:r>
            <a:endParaRPr lang="ru-RU" b="1" spc="165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3578548" y="12659932"/>
            <a:ext cx="2856793" cy="2135640"/>
          </a:xfrm>
          <a:prstGeom prst="rect">
            <a:avLst/>
          </a:prstGeom>
        </p:spPr>
        <p:txBody>
          <a:bodyPr wrap="none" lIns="301427" tIns="150713" rIns="301427" bIns="15071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11900" b="1" i="1" kern="10" spc="165" dirty="0">
                <a:ln w="11430"/>
                <a:latin typeface="Arial" pitchFamily="34" charset="0"/>
                <a:cs typeface="Arial" pitchFamily="34" charset="0"/>
              </a:rPr>
              <a:t>BD</a:t>
            </a:r>
            <a:endParaRPr lang="ru-RU" b="1" spc="165" dirty="0">
              <a:ln w="11430"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5375683" y="7418739"/>
            <a:ext cx="1273754" cy="2136883"/>
            <a:chOff x="1143000" y="1296988"/>
            <a:chExt cx="332570" cy="821878"/>
          </a:xfrm>
        </p:grpSpPr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1323170" y="1966466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 Box 36"/>
            <p:cNvSpPr txBox="1">
              <a:spLocks noChangeArrowheads="1"/>
            </p:cNvSpPr>
            <p:nvPr/>
          </p:nvSpPr>
          <p:spPr bwMode="auto">
            <a:xfrm>
              <a:off x="1143000" y="1296988"/>
              <a:ext cx="285106" cy="662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600" b="1" i="1" dirty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ru-RU" sz="10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14477110" y="6482609"/>
            <a:ext cx="2032944" cy="2246161"/>
            <a:chOff x="1143000" y="1254958"/>
            <a:chExt cx="530790" cy="863908"/>
          </a:xfrm>
        </p:grpSpPr>
        <p:sp>
          <p:nvSpPr>
            <p:cNvPr id="17" name="Oval 14"/>
            <p:cNvSpPr>
              <a:spLocks noChangeArrowheads="1"/>
            </p:cNvSpPr>
            <p:nvPr/>
          </p:nvSpPr>
          <p:spPr bwMode="auto">
            <a:xfrm>
              <a:off x="1323170" y="1966466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Text Box 36"/>
            <p:cNvSpPr txBox="1">
              <a:spLocks noChangeArrowheads="1"/>
            </p:cNvSpPr>
            <p:nvPr/>
          </p:nvSpPr>
          <p:spPr bwMode="auto">
            <a:xfrm>
              <a:off x="1143000" y="1254958"/>
              <a:ext cx="530790" cy="662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0600" b="1" i="1" dirty="0">
                  <a:latin typeface="Times New Roman" pitchFamily="18" charset="0"/>
                  <a:cs typeface="Times New Roman" pitchFamily="18" charset="0"/>
                </a:rPr>
                <a:t>C</a:t>
              </a:r>
              <a:endParaRPr lang="ru-RU" sz="10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8961093" y="7044287"/>
            <a:ext cx="1273754" cy="2136883"/>
            <a:chOff x="1143000" y="1296988"/>
            <a:chExt cx="332570" cy="821878"/>
          </a:xfrm>
        </p:grpSpPr>
        <p:sp>
          <p:nvSpPr>
            <p:cNvPr id="14" name="Oval 14"/>
            <p:cNvSpPr>
              <a:spLocks noChangeArrowheads="1"/>
            </p:cNvSpPr>
            <p:nvPr/>
          </p:nvSpPr>
          <p:spPr bwMode="auto">
            <a:xfrm>
              <a:off x="1323170" y="1966466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Text Box 36"/>
            <p:cNvSpPr txBox="1">
              <a:spLocks noChangeArrowheads="1"/>
            </p:cNvSpPr>
            <p:nvPr/>
          </p:nvSpPr>
          <p:spPr bwMode="auto">
            <a:xfrm>
              <a:off x="1143000" y="1296988"/>
              <a:ext cx="285106" cy="662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600" b="1" i="1" dirty="0">
                  <a:latin typeface="Times New Roman" pitchFamily="18" charset="0"/>
                  <a:cs typeface="Times New Roman" pitchFamily="18" charset="0"/>
                </a:rPr>
                <a:t>B</a:t>
              </a:r>
              <a:endParaRPr lang="ru-RU" sz="10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8" name="Прямоугольник 47"/>
          <p:cNvSpPr/>
          <p:nvPr/>
        </p:nvSpPr>
        <p:spPr>
          <a:xfrm rot="21126211">
            <a:off x="6377025" y="8660153"/>
            <a:ext cx="3533808" cy="732072"/>
          </a:xfrm>
          <a:prstGeom prst="rect">
            <a:avLst/>
          </a:prstGeom>
          <a:solidFill>
            <a:schemeClr val="accent3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1427" tIns="150713" rIns="301427" bIns="150713"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 rot="21126211">
            <a:off x="10034890" y="8266383"/>
            <a:ext cx="5331677" cy="760334"/>
          </a:xfrm>
          <a:prstGeom prst="rect">
            <a:avLst/>
          </a:prstGeom>
          <a:solidFill>
            <a:srgbClr val="FFFF00">
              <a:alpha val="5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1427" tIns="150713" rIns="301427" bIns="150713"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 rot="21126211">
            <a:off x="15338412" y="7708933"/>
            <a:ext cx="7705770" cy="696051"/>
          </a:xfrm>
          <a:prstGeom prst="rect">
            <a:avLst/>
          </a:prstGeom>
          <a:solidFill>
            <a:schemeClr val="accent4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1427" tIns="150713" rIns="301427" bIns="150713"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 rot="21126211">
            <a:off x="6509612" y="8425996"/>
            <a:ext cx="9039977" cy="727191"/>
          </a:xfrm>
          <a:prstGeom prst="rect">
            <a:avLst/>
          </a:prstGeom>
          <a:solidFill>
            <a:schemeClr val="accent2">
              <a:lumMod val="60000"/>
              <a:lumOff val="40000"/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1427" tIns="150713" rIns="301427" bIns="150713"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 rot="21126211">
            <a:off x="6376665" y="8165093"/>
            <a:ext cx="16802841" cy="675748"/>
          </a:xfrm>
          <a:prstGeom prst="rect">
            <a:avLst/>
          </a:prstGeom>
          <a:solidFill>
            <a:srgbClr val="FFFF00">
              <a:alpha val="5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1427" tIns="150713" rIns="301427" bIns="150713"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 rot="21126211">
            <a:off x="10076624" y="7993029"/>
            <a:ext cx="13091921" cy="785741"/>
          </a:xfrm>
          <a:prstGeom prst="rect">
            <a:avLst/>
          </a:prstGeom>
          <a:solidFill>
            <a:srgbClr val="92D050">
              <a:alpha val="5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1427" tIns="150713" rIns="301427" bIns="150713"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5637024" y="96998"/>
            <a:ext cx="563327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531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7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6" grpId="0"/>
      <p:bldP spid="27" grpId="0"/>
      <p:bldP spid="28" grpId="0"/>
      <p:bldP spid="29" grpId="0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2894166" y="866775"/>
            <a:ext cx="26315020" cy="2942909"/>
          </a:xfrm>
          <a:solidFill>
            <a:schemeClr val="accent1"/>
          </a:solidFill>
        </p:spPr>
        <p:txBody>
          <a:bodyPr/>
          <a:lstStyle/>
          <a:p>
            <a:r>
              <a:rPr lang="ru-RU" sz="21800" b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Луч</a:t>
            </a:r>
          </a:p>
        </p:txBody>
      </p:sp>
      <p:sp>
        <p:nvSpPr>
          <p:cNvPr id="107524" name="Line 4"/>
          <p:cNvSpPr>
            <a:spLocks noChangeShapeType="1"/>
          </p:cNvSpPr>
          <p:nvPr/>
        </p:nvSpPr>
        <p:spPr bwMode="auto">
          <a:xfrm>
            <a:off x="7059329" y="9357092"/>
            <a:ext cx="20958379" cy="3557905"/>
          </a:xfrm>
          <a:prstGeom prst="line">
            <a:avLst/>
          </a:prstGeom>
          <a:noFill/>
          <a:ln w="2286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935" tIns="150968" rIns="301935" bIns="150968"/>
          <a:lstStyle/>
          <a:p>
            <a:pPr defTabSz="3020080" fontAlgn="base">
              <a:spcBef>
                <a:spcPct val="0"/>
              </a:spcBef>
              <a:spcAft>
                <a:spcPct val="0"/>
              </a:spcAft>
            </a:pPr>
            <a:endParaRPr lang="uz-Latn-UZ" sz="5900">
              <a:solidFill>
                <a:srgbClr val="000000"/>
              </a:solidFill>
            </a:endParaRPr>
          </a:p>
        </p:txBody>
      </p:sp>
      <p:sp>
        <p:nvSpPr>
          <p:cNvPr id="107525" name="Text Box 5"/>
          <p:cNvSpPr txBox="1">
            <a:spLocks noChangeArrowheads="1"/>
          </p:cNvSpPr>
          <p:nvPr/>
        </p:nvSpPr>
        <p:spPr bwMode="auto">
          <a:xfrm>
            <a:off x="6891093" y="9662549"/>
            <a:ext cx="1925833" cy="2336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935" tIns="150968" rIns="301935" bIns="150968">
            <a:spAutoFit/>
          </a:bodyPr>
          <a:lstStyle/>
          <a:p>
            <a:pPr defTabSz="3020080" fontAlgn="base">
              <a:spcBef>
                <a:spcPct val="0"/>
              </a:spcBef>
              <a:spcAft>
                <a:spcPct val="0"/>
              </a:spcAft>
            </a:pPr>
            <a:r>
              <a:rPr lang="ru-RU" sz="13200" b="1" dirty="0">
                <a:solidFill>
                  <a:srgbClr val="C00000"/>
                </a:solidFill>
                <a:latin typeface="Times New Roman" pitchFamily="18" charset="0"/>
              </a:rPr>
              <a:t>О</a:t>
            </a:r>
          </a:p>
        </p:txBody>
      </p:sp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24405846" y="13005850"/>
            <a:ext cx="1832859" cy="2336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935" tIns="150968" rIns="301935" bIns="150968">
            <a:spAutoFit/>
          </a:bodyPr>
          <a:lstStyle/>
          <a:p>
            <a:pPr defTabSz="3020080" fontAlgn="base">
              <a:spcBef>
                <a:spcPct val="0"/>
              </a:spcBef>
              <a:spcAft>
                <a:spcPct val="0"/>
              </a:spcAft>
            </a:pPr>
            <a:r>
              <a:rPr lang="ru-RU" sz="13200" b="1" dirty="0" smtClean="0">
                <a:solidFill>
                  <a:srgbClr val="C00000"/>
                </a:solidFill>
                <a:latin typeface="Times New Roman" pitchFamily="18" charset="0"/>
              </a:rPr>
              <a:t>А</a:t>
            </a:r>
            <a:endParaRPr lang="ru-RU" sz="132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07528" name="Text Box 8"/>
          <p:cNvSpPr txBox="1">
            <a:spLocks noChangeArrowheads="1"/>
          </p:cNvSpPr>
          <p:nvPr/>
        </p:nvSpPr>
        <p:spPr bwMode="auto">
          <a:xfrm>
            <a:off x="11613198" y="12070339"/>
            <a:ext cx="7239000" cy="2336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01935" tIns="150968" rIns="301935" bIns="150968">
            <a:spAutoFit/>
          </a:bodyPr>
          <a:lstStyle/>
          <a:p>
            <a:pPr defTabSz="3020080" fontAlgn="base">
              <a:spcBef>
                <a:spcPct val="50000"/>
              </a:spcBef>
              <a:spcAft>
                <a:spcPct val="0"/>
              </a:spcAft>
            </a:pPr>
            <a:r>
              <a:rPr lang="ru-RU" sz="13200" b="1" dirty="0" smtClean="0">
                <a:solidFill>
                  <a:srgbClr val="002060"/>
                </a:solidFill>
                <a:latin typeface="Times New Roman" pitchFamily="18" charset="0"/>
              </a:rPr>
              <a:t>Луч</a:t>
            </a:r>
            <a:r>
              <a:rPr lang="ru-RU" sz="1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sz="13200" b="1" dirty="0" smtClean="0">
                <a:solidFill>
                  <a:srgbClr val="C00000"/>
                </a:solidFill>
                <a:latin typeface="Times New Roman" pitchFamily="18" charset="0"/>
              </a:rPr>
              <a:t>ОА</a:t>
            </a:r>
            <a:endParaRPr lang="ru-RU" sz="132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07530" name="Text Box 10"/>
          <p:cNvSpPr txBox="1">
            <a:spLocks noChangeArrowheads="1"/>
          </p:cNvSpPr>
          <p:nvPr/>
        </p:nvSpPr>
        <p:spPr bwMode="auto">
          <a:xfrm>
            <a:off x="1508919" y="3284501"/>
            <a:ext cx="29413200" cy="4490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01935" tIns="150968" rIns="301935" bIns="150968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b="1" i="1" dirty="0" smtClean="0">
                <a:solidFill>
                  <a:srgbClr val="C00000"/>
                </a:solidFill>
              </a:rPr>
              <a:t>Лучом</a:t>
            </a:r>
            <a:r>
              <a:rPr lang="ru-RU" sz="8800" b="1" i="1" dirty="0" smtClean="0"/>
              <a:t> </a:t>
            </a:r>
            <a:r>
              <a:rPr lang="ru-RU" sz="8800" b="1" i="1" dirty="0"/>
              <a:t>называется часть прямой, состоящая</a:t>
            </a:r>
          </a:p>
          <a:p>
            <a:r>
              <a:rPr lang="ru-RU" sz="8800" b="1" i="1" dirty="0"/>
              <a:t>и</a:t>
            </a:r>
            <a:r>
              <a:rPr lang="ru-RU" sz="8800" b="1" i="1" dirty="0" smtClean="0"/>
              <a:t>з всех </a:t>
            </a:r>
            <a:r>
              <a:rPr lang="ru-RU" sz="8800" b="1" i="1" dirty="0"/>
              <a:t>точек, </a:t>
            </a:r>
            <a:r>
              <a:rPr lang="ru-RU" sz="8800" b="1" i="1" dirty="0" smtClean="0"/>
              <a:t>лежащих </a:t>
            </a:r>
            <a:r>
              <a:rPr lang="ru-RU" sz="8800" b="1" i="1" dirty="0"/>
              <a:t>по одну сторону от</a:t>
            </a:r>
          </a:p>
          <a:p>
            <a:r>
              <a:rPr lang="ru-RU" sz="8800" b="1" i="1" dirty="0" smtClean="0"/>
              <a:t>некоторой </a:t>
            </a:r>
            <a:r>
              <a:rPr lang="ru-RU" sz="8800" b="1" i="1" dirty="0"/>
              <a:t>точки этой прямой.</a:t>
            </a:r>
            <a:endParaRPr lang="ru-RU" sz="8800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7532" name="Oval 12"/>
          <p:cNvSpPr>
            <a:spLocks noChangeArrowheads="1"/>
          </p:cNvSpPr>
          <p:nvPr/>
        </p:nvSpPr>
        <p:spPr bwMode="auto">
          <a:xfrm>
            <a:off x="7798460" y="9220052"/>
            <a:ext cx="773635" cy="61091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935" tIns="150968" rIns="301935" bIns="150968" anchor="ctr"/>
          <a:lstStyle/>
          <a:p>
            <a:pPr defTabSz="3020080" fontAlgn="base">
              <a:spcBef>
                <a:spcPct val="0"/>
              </a:spcBef>
              <a:spcAft>
                <a:spcPct val="0"/>
              </a:spcAft>
            </a:pPr>
            <a:endParaRPr lang="uz-Latn-UZ" sz="590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832325" y="14406549"/>
            <a:ext cx="14041280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Точка </a:t>
            </a:r>
            <a:r>
              <a:rPr lang="ru-RU" sz="13800" b="1" dirty="0" smtClean="0">
                <a:solidFill>
                  <a:srgbClr val="C00000"/>
                </a:solidFill>
                <a:latin typeface="Times New Roman" pitchFamily="18" charset="0"/>
              </a:rPr>
              <a:t>О</a:t>
            </a:r>
            <a:r>
              <a:rPr lang="ru-RU" sz="166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-начало луча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0589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7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4" grpId="0" animBg="1"/>
      <p:bldP spid="107525" grpId="0"/>
      <p:bldP spid="107526" grpId="0"/>
      <p:bldP spid="107528" grpId="0"/>
      <p:bldP spid="107530" grpId="0"/>
      <p:bldP spid="107532" grpId="0" animBg="1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7973573" y="1"/>
            <a:ext cx="18300346" cy="4981894"/>
          </a:xfrm>
          <a:prstGeom prst="cloudCallout">
            <a:avLst>
              <a:gd name="adj1" fmla="val -46326"/>
              <a:gd name="adj2" fmla="val -18551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</p:spPr>
        <p:txBody>
          <a:bodyPr lIns="301427" tIns="150713" rIns="301427" bIns="150713"/>
          <a:lstStyle/>
          <a:p>
            <a:pPr algn="ctr"/>
            <a:r>
              <a:rPr lang="ru-RU" sz="11600" b="1" i="1" dirty="0">
                <a:latin typeface="Arial" pitchFamily="34" charset="0"/>
                <a:cs typeface="Arial" pitchFamily="34" charset="0"/>
              </a:rPr>
              <a:t>Пересекаются ли?</a:t>
            </a:r>
          </a:p>
        </p:txBody>
      </p:sp>
      <p:sp>
        <p:nvSpPr>
          <p:cNvPr id="19462" name="WordArt 6"/>
          <p:cNvSpPr>
            <a:spLocks noChangeArrowheads="1" noChangeShapeType="1" noTextEdit="1"/>
          </p:cNvSpPr>
          <p:nvPr/>
        </p:nvSpPr>
        <p:spPr bwMode="auto">
          <a:xfrm>
            <a:off x="17206117" y="7866994"/>
            <a:ext cx="16134558" cy="1337310"/>
          </a:xfrm>
          <a:prstGeom prst="rect">
            <a:avLst/>
          </a:prstGeom>
        </p:spPr>
        <p:txBody>
          <a:bodyPr wrap="none" lIns="301427" tIns="150713" rIns="301427" bIns="150713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1900" b="1" i="1" kern="10" spc="165" dirty="0">
                <a:ln w="11430"/>
                <a:latin typeface="Arial" pitchFamily="34" charset="0"/>
                <a:cs typeface="Arial" pitchFamily="34" charset="0"/>
              </a:rPr>
              <a:t>Прямые АВ и С</a:t>
            </a:r>
            <a:r>
              <a:rPr lang="en-US" sz="11900" b="1" i="1" kern="10" spc="165" dirty="0">
                <a:ln w="11430"/>
                <a:latin typeface="Arial" pitchFamily="34" charset="0"/>
                <a:cs typeface="Arial" pitchFamily="34" charset="0"/>
              </a:rPr>
              <a:t>D:</a:t>
            </a:r>
            <a:endParaRPr lang="ru-RU" sz="11900" b="1" i="1" kern="10" spc="165" dirty="0">
              <a:ln w="11430"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367937" y="5943580"/>
            <a:ext cx="16544168" cy="11416667"/>
            <a:chOff x="295" y="1616"/>
            <a:chExt cx="2721" cy="2766"/>
          </a:xfrm>
        </p:grpSpPr>
        <p:sp>
          <p:nvSpPr>
            <p:cNvPr id="19463" name="Line 7"/>
            <p:cNvSpPr>
              <a:spLocks noChangeShapeType="1"/>
            </p:cNvSpPr>
            <p:nvPr/>
          </p:nvSpPr>
          <p:spPr bwMode="auto">
            <a:xfrm flipV="1">
              <a:off x="385" y="1797"/>
              <a:ext cx="2087" cy="1497"/>
            </a:xfrm>
            <a:prstGeom prst="line">
              <a:avLst/>
            </a:prstGeom>
            <a:noFill/>
            <a:ln w="2286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464" name="Line 8"/>
            <p:cNvSpPr>
              <a:spLocks noChangeShapeType="1"/>
            </p:cNvSpPr>
            <p:nvPr/>
          </p:nvSpPr>
          <p:spPr bwMode="auto">
            <a:xfrm>
              <a:off x="1292" y="3022"/>
              <a:ext cx="1724" cy="1179"/>
            </a:xfrm>
            <a:prstGeom prst="line">
              <a:avLst/>
            </a:prstGeom>
            <a:noFill/>
            <a:ln w="2286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465" name="Oval 9"/>
            <p:cNvSpPr>
              <a:spLocks noChangeArrowheads="1"/>
            </p:cNvSpPr>
            <p:nvPr/>
          </p:nvSpPr>
          <p:spPr bwMode="auto">
            <a:xfrm>
              <a:off x="521" y="3113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9466" name="Oval 10"/>
            <p:cNvSpPr>
              <a:spLocks noChangeArrowheads="1"/>
            </p:cNvSpPr>
            <p:nvPr/>
          </p:nvSpPr>
          <p:spPr bwMode="auto">
            <a:xfrm>
              <a:off x="2154" y="1933"/>
              <a:ext cx="99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9467" name="Oval 11"/>
            <p:cNvSpPr>
              <a:spLocks noChangeArrowheads="1"/>
            </p:cNvSpPr>
            <p:nvPr/>
          </p:nvSpPr>
          <p:spPr bwMode="auto">
            <a:xfrm>
              <a:off x="1565" y="3203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9468" name="Oval 12"/>
            <p:cNvSpPr>
              <a:spLocks noChangeArrowheads="1"/>
            </p:cNvSpPr>
            <p:nvPr/>
          </p:nvSpPr>
          <p:spPr bwMode="auto">
            <a:xfrm>
              <a:off x="2653" y="3929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9480" name="Text Box 24"/>
            <p:cNvSpPr txBox="1">
              <a:spLocks noChangeArrowheads="1"/>
            </p:cNvSpPr>
            <p:nvPr/>
          </p:nvSpPr>
          <p:spPr bwMode="auto">
            <a:xfrm>
              <a:off x="295" y="2795"/>
              <a:ext cx="198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1900" b="1" i="1" dirty="0">
                  <a:latin typeface="Times New Roman" pitchFamily="18" charset="0"/>
                </a:rPr>
                <a:t>А</a:t>
              </a:r>
            </a:p>
          </p:txBody>
        </p:sp>
        <p:sp>
          <p:nvSpPr>
            <p:cNvPr id="19481" name="Text Box 25"/>
            <p:cNvSpPr txBox="1">
              <a:spLocks noChangeArrowheads="1"/>
            </p:cNvSpPr>
            <p:nvPr/>
          </p:nvSpPr>
          <p:spPr bwMode="auto">
            <a:xfrm>
              <a:off x="1927" y="1616"/>
              <a:ext cx="198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1900" b="1" i="1" dirty="0">
                  <a:latin typeface="Times New Roman" pitchFamily="18" charset="0"/>
                </a:rPr>
                <a:t>В</a:t>
              </a:r>
            </a:p>
          </p:txBody>
        </p:sp>
        <p:sp>
          <p:nvSpPr>
            <p:cNvPr id="19482" name="Text Box 26"/>
            <p:cNvSpPr txBox="1">
              <a:spLocks noChangeArrowheads="1"/>
            </p:cNvSpPr>
            <p:nvPr/>
          </p:nvSpPr>
          <p:spPr bwMode="auto">
            <a:xfrm>
              <a:off x="1292" y="3203"/>
              <a:ext cx="198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1900" b="1" i="1" dirty="0">
                  <a:latin typeface="Times New Roman" pitchFamily="18" charset="0"/>
                </a:rPr>
                <a:t>С</a:t>
              </a:r>
            </a:p>
          </p:txBody>
        </p:sp>
        <p:sp>
          <p:nvSpPr>
            <p:cNvPr id="19483" name="Text Box 27"/>
            <p:cNvSpPr txBox="1">
              <a:spLocks noChangeArrowheads="1"/>
            </p:cNvSpPr>
            <p:nvPr/>
          </p:nvSpPr>
          <p:spPr bwMode="auto">
            <a:xfrm>
              <a:off x="2381" y="3916"/>
              <a:ext cx="212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1900" b="1" i="1" dirty="0">
                  <a:latin typeface="Times New Roman" pitchFamily="18" charset="0"/>
                </a:rPr>
                <a:t>D</a:t>
              </a:r>
              <a:endParaRPr lang="ru-RU" sz="11900" b="1" i="1" dirty="0">
                <a:latin typeface="Times New Roman" pitchFamily="18" charset="0"/>
              </a:endParaRPr>
            </a:p>
          </p:txBody>
        </p:sp>
      </p:grpSp>
      <p:sp>
        <p:nvSpPr>
          <p:cNvPr id="19485" name="Rectangle 29"/>
          <p:cNvSpPr>
            <a:spLocks noChangeArrowheads="1"/>
          </p:cNvSpPr>
          <p:nvPr/>
        </p:nvSpPr>
        <p:spPr bwMode="auto">
          <a:xfrm>
            <a:off x="17206121" y="11452385"/>
            <a:ext cx="13789849" cy="149415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301427" tIns="150713" rIns="301427" bIns="150713" anchor="ctr"/>
          <a:lstStyle/>
          <a:p>
            <a:pPr algn="ctr"/>
            <a:r>
              <a:rPr lang="ru-RU" sz="11900" b="1" i="1" dirty="0">
                <a:latin typeface="Arial" pitchFamily="34" charset="0"/>
                <a:cs typeface="Arial" pitchFamily="34" charset="0"/>
              </a:rPr>
              <a:t>Пересекаются</a:t>
            </a:r>
          </a:p>
        </p:txBody>
      </p:sp>
      <p:sp>
        <p:nvSpPr>
          <p:cNvPr id="19488" name="AutoShape 32"/>
          <p:cNvSpPr>
            <a:spLocks noChangeArrowheads="1"/>
          </p:cNvSpPr>
          <p:nvPr/>
        </p:nvSpPr>
        <p:spPr bwMode="auto">
          <a:xfrm>
            <a:off x="29646959" y="22"/>
            <a:ext cx="5374879" cy="3112135"/>
          </a:xfrm>
          <a:prstGeom prst="irregularSeal1">
            <a:avLst/>
          </a:prstGeom>
          <a:solidFill>
            <a:srgbClr val="FFFF00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lIns="301427" tIns="150713" rIns="301427" bIns="150713" anchor="ctr"/>
          <a:lstStyle/>
          <a:p>
            <a:pPr algn="ctr"/>
            <a:r>
              <a:rPr lang="en-US" sz="11900" dirty="0">
                <a:latin typeface="Times New Roman" pitchFamily="18" charset="0"/>
              </a:rPr>
              <a:t>I</a:t>
            </a:r>
            <a:endParaRPr lang="ru-RU" sz="11900" dirty="0">
              <a:latin typeface="Times New Roman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 flipV="1">
            <a:off x="3018695" y="9486243"/>
            <a:ext cx="4411174" cy="2245360"/>
          </a:xfrm>
          <a:prstGeom prst="line">
            <a:avLst/>
          </a:prstGeom>
          <a:ln w="1778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6465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2" grpId="0"/>
      <p:bldP spid="1948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9056403" y="914402"/>
            <a:ext cx="18360516" cy="4926012"/>
          </a:xfrm>
          <a:prstGeom prst="cloudCallout">
            <a:avLst>
              <a:gd name="adj1" fmla="val -40256"/>
              <a:gd name="adj2" fmla="val -22376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</p:spPr>
        <p:txBody>
          <a:bodyPr lIns="301427" tIns="150713" rIns="301427" bIns="150713"/>
          <a:lstStyle/>
          <a:p>
            <a:pPr algn="ctr"/>
            <a:r>
              <a:rPr lang="ru-RU" sz="11600" b="1" i="1" dirty="0">
                <a:latin typeface="Arial" pitchFamily="34" charset="0"/>
                <a:cs typeface="Arial" pitchFamily="34" charset="0"/>
              </a:rPr>
              <a:t>Пересекаются ли?</a:t>
            </a:r>
          </a:p>
        </p:txBody>
      </p:sp>
      <p:sp>
        <p:nvSpPr>
          <p:cNvPr id="20484" name="WordArt 4"/>
          <p:cNvSpPr>
            <a:spLocks noChangeArrowheads="1" noChangeShapeType="1" noTextEdit="1"/>
          </p:cNvSpPr>
          <p:nvPr/>
        </p:nvSpPr>
        <p:spPr bwMode="auto">
          <a:xfrm>
            <a:off x="13145311" y="9769773"/>
            <a:ext cx="21074253" cy="1337310"/>
          </a:xfrm>
          <a:prstGeom prst="rect">
            <a:avLst/>
          </a:prstGeom>
        </p:spPr>
        <p:txBody>
          <a:bodyPr wrap="none" lIns="301427" tIns="150713" rIns="301427" bIns="150713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1900" b="1" i="1" kern="10" spc="165" dirty="0">
                <a:ln w="11430"/>
                <a:latin typeface="Arial" pitchFamily="34" charset="0"/>
                <a:cs typeface="Arial" pitchFamily="34" charset="0"/>
              </a:rPr>
              <a:t>Прямая АВ и отрезок СD: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81279" y="5107766"/>
            <a:ext cx="16544168" cy="11416667"/>
            <a:chOff x="295" y="1616"/>
            <a:chExt cx="2721" cy="2766"/>
          </a:xfrm>
        </p:grpSpPr>
        <p:sp>
          <p:nvSpPr>
            <p:cNvPr id="20486" name="Line 6"/>
            <p:cNvSpPr>
              <a:spLocks noChangeShapeType="1"/>
            </p:cNvSpPr>
            <p:nvPr/>
          </p:nvSpPr>
          <p:spPr bwMode="auto">
            <a:xfrm flipV="1">
              <a:off x="385" y="1797"/>
              <a:ext cx="2087" cy="1497"/>
            </a:xfrm>
            <a:prstGeom prst="line">
              <a:avLst/>
            </a:prstGeom>
            <a:noFill/>
            <a:ln w="2286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20487" name="Line 7"/>
            <p:cNvSpPr>
              <a:spLocks noChangeShapeType="1"/>
            </p:cNvSpPr>
            <p:nvPr/>
          </p:nvSpPr>
          <p:spPr bwMode="auto">
            <a:xfrm>
              <a:off x="1292" y="3022"/>
              <a:ext cx="1724" cy="1179"/>
            </a:xfrm>
            <a:prstGeom prst="line">
              <a:avLst/>
            </a:prstGeom>
            <a:noFill/>
            <a:ln w="2286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20488" name="Oval 8"/>
            <p:cNvSpPr>
              <a:spLocks noChangeArrowheads="1"/>
            </p:cNvSpPr>
            <p:nvPr/>
          </p:nvSpPr>
          <p:spPr bwMode="auto">
            <a:xfrm>
              <a:off x="521" y="3113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0489" name="Oval 9"/>
            <p:cNvSpPr>
              <a:spLocks noChangeArrowheads="1"/>
            </p:cNvSpPr>
            <p:nvPr/>
          </p:nvSpPr>
          <p:spPr bwMode="auto">
            <a:xfrm>
              <a:off x="2154" y="1933"/>
              <a:ext cx="99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0490" name="Oval 10"/>
            <p:cNvSpPr>
              <a:spLocks noChangeArrowheads="1"/>
            </p:cNvSpPr>
            <p:nvPr/>
          </p:nvSpPr>
          <p:spPr bwMode="auto">
            <a:xfrm>
              <a:off x="1565" y="3203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0491" name="Oval 11"/>
            <p:cNvSpPr>
              <a:spLocks noChangeArrowheads="1"/>
            </p:cNvSpPr>
            <p:nvPr/>
          </p:nvSpPr>
          <p:spPr bwMode="auto">
            <a:xfrm>
              <a:off x="2653" y="3929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0492" name="Text Box 12"/>
            <p:cNvSpPr txBox="1">
              <a:spLocks noChangeArrowheads="1"/>
            </p:cNvSpPr>
            <p:nvPr/>
          </p:nvSpPr>
          <p:spPr bwMode="auto">
            <a:xfrm>
              <a:off x="295" y="2795"/>
              <a:ext cx="198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1900" b="1" i="1" dirty="0">
                  <a:latin typeface="Times New Roman" pitchFamily="18" charset="0"/>
                </a:rPr>
                <a:t>А</a:t>
              </a:r>
            </a:p>
          </p:txBody>
        </p:sp>
        <p:sp>
          <p:nvSpPr>
            <p:cNvPr id="20493" name="Text Box 13"/>
            <p:cNvSpPr txBox="1">
              <a:spLocks noChangeArrowheads="1"/>
            </p:cNvSpPr>
            <p:nvPr/>
          </p:nvSpPr>
          <p:spPr bwMode="auto">
            <a:xfrm>
              <a:off x="1927" y="1616"/>
              <a:ext cx="198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1900" b="1" i="1" dirty="0">
                  <a:latin typeface="Times New Roman" pitchFamily="18" charset="0"/>
                </a:rPr>
                <a:t>В</a:t>
              </a:r>
            </a:p>
          </p:txBody>
        </p:sp>
        <p:sp>
          <p:nvSpPr>
            <p:cNvPr id="20494" name="Text Box 14"/>
            <p:cNvSpPr txBox="1">
              <a:spLocks noChangeArrowheads="1"/>
            </p:cNvSpPr>
            <p:nvPr/>
          </p:nvSpPr>
          <p:spPr bwMode="auto">
            <a:xfrm>
              <a:off x="1292" y="3203"/>
              <a:ext cx="198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1900" b="1" i="1" dirty="0">
                  <a:latin typeface="Times New Roman" pitchFamily="18" charset="0"/>
                </a:rPr>
                <a:t>С</a:t>
              </a:r>
            </a:p>
          </p:txBody>
        </p:sp>
        <p:sp>
          <p:nvSpPr>
            <p:cNvPr id="20495" name="Text Box 15"/>
            <p:cNvSpPr txBox="1">
              <a:spLocks noChangeArrowheads="1"/>
            </p:cNvSpPr>
            <p:nvPr/>
          </p:nvSpPr>
          <p:spPr bwMode="auto">
            <a:xfrm>
              <a:off x="2381" y="3916"/>
              <a:ext cx="212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1900" b="1" i="1" dirty="0">
                  <a:latin typeface="Times New Roman" pitchFamily="18" charset="0"/>
                </a:rPr>
                <a:t>D</a:t>
              </a:r>
              <a:endParaRPr lang="ru-RU" sz="11900" b="1" i="1" dirty="0">
                <a:latin typeface="Times New Roman" pitchFamily="18" charset="0"/>
              </a:endParaRPr>
            </a:p>
          </p:txBody>
        </p:sp>
      </p:grpSp>
      <p:sp>
        <p:nvSpPr>
          <p:cNvPr id="20496" name="Rectangle 16"/>
          <p:cNvSpPr>
            <a:spLocks noChangeArrowheads="1"/>
          </p:cNvSpPr>
          <p:nvPr/>
        </p:nvSpPr>
        <p:spPr bwMode="auto">
          <a:xfrm>
            <a:off x="17784487" y="12780783"/>
            <a:ext cx="16629406" cy="16100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301427" tIns="150713" rIns="301427" bIns="150713" anchor="ctr"/>
          <a:lstStyle/>
          <a:p>
            <a:pPr algn="ctr"/>
            <a:r>
              <a:rPr lang="ru-RU" sz="14200" b="1" i="1" dirty="0">
                <a:latin typeface="Arial" pitchFamily="34" charset="0"/>
                <a:cs typeface="Arial" pitchFamily="34" charset="0"/>
              </a:rPr>
              <a:t>Не пересекаются</a:t>
            </a:r>
          </a:p>
        </p:txBody>
      </p:sp>
      <p:sp>
        <p:nvSpPr>
          <p:cNvPr id="20499" name="AutoShape 19"/>
          <p:cNvSpPr>
            <a:spLocks noChangeArrowheads="1"/>
          </p:cNvSpPr>
          <p:nvPr/>
        </p:nvSpPr>
        <p:spPr bwMode="auto">
          <a:xfrm>
            <a:off x="29646959" y="22"/>
            <a:ext cx="5374879" cy="3112135"/>
          </a:xfrm>
          <a:prstGeom prst="irregularSeal1">
            <a:avLst/>
          </a:prstGeom>
          <a:solidFill>
            <a:srgbClr val="FFFF00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lIns="301427" tIns="150713" rIns="301427" bIns="150713" anchor="ctr"/>
          <a:lstStyle/>
          <a:p>
            <a:pPr algn="ctr"/>
            <a:r>
              <a:rPr lang="en-US" sz="11900" dirty="0">
                <a:latin typeface="Times New Roman" pitchFamily="18" charset="0"/>
              </a:rPr>
              <a:t>II</a:t>
            </a:r>
            <a:endParaRPr lang="ru-RU" sz="119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9152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2049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8305423" y="106701"/>
            <a:ext cx="18501895" cy="4495797"/>
          </a:xfrm>
          <a:prstGeom prst="cloudCallout">
            <a:avLst>
              <a:gd name="adj1" fmla="val -46949"/>
              <a:gd name="adj2" fmla="val -11432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</p:spPr>
        <p:txBody>
          <a:bodyPr lIns="301427" tIns="150713" rIns="301427" bIns="150713"/>
          <a:lstStyle/>
          <a:p>
            <a:pPr algn="ctr"/>
            <a:r>
              <a:rPr lang="ru-RU" sz="11600" b="1" i="1" dirty="0">
                <a:latin typeface="Arial" pitchFamily="34" charset="0"/>
                <a:cs typeface="Arial" pitchFamily="34" charset="0"/>
              </a:rPr>
              <a:t>Пересекаются ли?</a:t>
            </a:r>
          </a:p>
        </p:txBody>
      </p:sp>
      <p:sp>
        <p:nvSpPr>
          <p:cNvPr id="21508" name="WordArt 4"/>
          <p:cNvSpPr>
            <a:spLocks noChangeArrowheads="1" noChangeShapeType="1" noTextEdit="1"/>
          </p:cNvSpPr>
          <p:nvPr/>
        </p:nvSpPr>
        <p:spPr bwMode="auto">
          <a:xfrm>
            <a:off x="18730118" y="7725682"/>
            <a:ext cx="14645004" cy="1337310"/>
          </a:xfrm>
          <a:prstGeom prst="rect">
            <a:avLst/>
          </a:prstGeom>
        </p:spPr>
        <p:txBody>
          <a:bodyPr wrap="none" lIns="301427" tIns="150713" rIns="301427" bIns="150713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7200" b="1" i="1" kern="10" spc="165" dirty="0">
                <a:ln w="11430"/>
                <a:latin typeface="Arial" pitchFamily="34" charset="0"/>
                <a:cs typeface="Arial" pitchFamily="34" charset="0"/>
              </a:rPr>
              <a:t>Лучи АВ и С</a:t>
            </a:r>
            <a:r>
              <a:rPr lang="en-US" sz="17200" b="1" i="1" kern="10" spc="165" dirty="0">
                <a:ln w="11430"/>
                <a:latin typeface="Arial" pitchFamily="34" charset="0"/>
                <a:cs typeface="Arial" pitchFamily="34" charset="0"/>
              </a:rPr>
              <a:t>D:</a:t>
            </a:r>
            <a:endParaRPr lang="ru-RU" sz="17200" b="1" i="1" kern="10" spc="165" dirty="0">
              <a:ln w="11430"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641547" y="5757844"/>
            <a:ext cx="16544168" cy="11416667"/>
            <a:chOff x="295" y="1616"/>
            <a:chExt cx="2721" cy="2766"/>
          </a:xfrm>
        </p:grpSpPr>
        <p:sp>
          <p:nvSpPr>
            <p:cNvPr id="21510" name="Line 6"/>
            <p:cNvSpPr>
              <a:spLocks noChangeShapeType="1"/>
            </p:cNvSpPr>
            <p:nvPr/>
          </p:nvSpPr>
          <p:spPr bwMode="auto">
            <a:xfrm flipV="1">
              <a:off x="385" y="1797"/>
              <a:ext cx="2087" cy="1497"/>
            </a:xfrm>
            <a:prstGeom prst="line">
              <a:avLst/>
            </a:prstGeom>
            <a:noFill/>
            <a:ln w="2286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21511" name="Line 7"/>
            <p:cNvSpPr>
              <a:spLocks noChangeShapeType="1"/>
            </p:cNvSpPr>
            <p:nvPr/>
          </p:nvSpPr>
          <p:spPr bwMode="auto">
            <a:xfrm>
              <a:off x="1292" y="3022"/>
              <a:ext cx="1724" cy="1179"/>
            </a:xfrm>
            <a:prstGeom prst="line">
              <a:avLst/>
            </a:prstGeom>
            <a:noFill/>
            <a:ln w="2286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21512" name="Oval 8"/>
            <p:cNvSpPr>
              <a:spLocks noChangeArrowheads="1"/>
            </p:cNvSpPr>
            <p:nvPr/>
          </p:nvSpPr>
          <p:spPr bwMode="auto">
            <a:xfrm>
              <a:off x="521" y="3113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1513" name="Oval 9"/>
            <p:cNvSpPr>
              <a:spLocks noChangeArrowheads="1"/>
            </p:cNvSpPr>
            <p:nvPr/>
          </p:nvSpPr>
          <p:spPr bwMode="auto">
            <a:xfrm>
              <a:off x="2154" y="1933"/>
              <a:ext cx="99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1514" name="Oval 10"/>
            <p:cNvSpPr>
              <a:spLocks noChangeArrowheads="1"/>
            </p:cNvSpPr>
            <p:nvPr/>
          </p:nvSpPr>
          <p:spPr bwMode="auto">
            <a:xfrm>
              <a:off x="1565" y="3203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1515" name="Oval 11"/>
            <p:cNvSpPr>
              <a:spLocks noChangeArrowheads="1"/>
            </p:cNvSpPr>
            <p:nvPr/>
          </p:nvSpPr>
          <p:spPr bwMode="auto">
            <a:xfrm>
              <a:off x="2653" y="3929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1516" name="Text Box 12"/>
            <p:cNvSpPr txBox="1">
              <a:spLocks noChangeArrowheads="1"/>
            </p:cNvSpPr>
            <p:nvPr/>
          </p:nvSpPr>
          <p:spPr bwMode="auto">
            <a:xfrm>
              <a:off x="295" y="2795"/>
              <a:ext cx="198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1900" b="1" i="1" dirty="0">
                  <a:latin typeface="Times New Roman" pitchFamily="18" charset="0"/>
                </a:rPr>
                <a:t>А</a:t>
              </a:r>
            </a:p>
          </p:txBody>
        </p:sp>
        <p:sp>
          <p:nvSpPr>
            <p:cNvPr id="21517" name="Text Box 13"/>
            <p:cNvSpPr txBox="1">
              <a:spLocks noChangeArrowheads="1"/>
            </p:cNvSpPr>
            <p:nvPr/>
          </p:nvSpPr>
          <p:spPr bwMode="auto">
            <a:xfrm>
              <a:off x="1927" y="1616"/>
              <a:ext cx="198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1900" b="1" i="1" dirty="0">
                  <a:latin typeface="Times New Roman" pitchFamily="18" charset="0"/>
                </a:rPr>
                <a:t>В</a:t>
              </a:r>
            </a:p>
          </p:txBody>
        </p:sp>
        <p:sp>
          <p:nvSpPr>
            <p:cNvPr id="21518" name="Text Box 14"/>
            <p:cNvSpPr txBox="1">
              <a:spLocks noChangeArrowheads="1"/>
            </p:cNvSpPr>
            <p:nvPr/>
          </p:nvSpPr>
          <p:spPr bwMode="auto">
            <a:xfrm>
              <a:off x="1292" y="3203"/>
              <a:ext cx="198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1900" b="1" i="1" dirty="0">
                  <a:latin typeface="Times New Roman" pitchFamily="18" charset="0"/>
                </a:rPr>
                <a:t>С</a:t>
              </a:r>
            </a:p>
          </p:txBody>
        </p:sp>
        <p:sp>
          <p:nvSpPr>
            <p:cNvPr id="21519" name="Text Box 15"/>
            <p:cNvSpPr txBox="1">
              <a:spLocks noChangeArrowheads="1"/>
            </p:cNvSpPr>
            <p:nvPr/>
          </p:nvSpPr>
          <p:spPr bwMode="auto">
            <a:xfrm>
              <a:off x="2381" y="3916"/>
              <a:ext cx="212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1900" b="1" i="1" dirty="0">
                  <a:latin typeface="Times New Roman" pitchFamily="18" charset="0"/>
                </a:rPr>
                <a:t>D</a:t>
              </a:r>
              <a:endParaRPr lang="ru-RU" sz="11900" b="1" i="1" dirty="0">
                <a:latin typeface="Times New Roman" pitchFamily="18" charset="0"/>
              </a:endParaRPr>
            </a:p>
          </p:txBody>
        </p:sp>
      </p:grpSp>
      <p:sp>
        <p:nvSpPr>
          <p:cNvPr id="21521" name="Rectangle 17"/>
          <p:cNvSpPr>
            <a:spLocks noChangeArrowheads="1"/>
          </p:cNvSpPr>
          <p:nvPr/>
        </p:nvSpPr>
        <p:spPr bwMode="auto">
          <a:xfrm>
            <a:off x="17126529" y="11055330"/>
            <a:ext cx="16248593" cy="22145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301427" tIns="150713" rIns="301427" bIns="150713" anchor="ctr"/>
          <a:lstStyle/>
          <a:p>
            <a:pPr algn="ctr"/>
            <a:r>
              <a:rPr lang="ru-RU" sz="14200" b="1" i="1" dirty="0">
                <a:latin typeface="Arial" pitchFamily="34" charset="0"/>
                <a:cs typeface="Arial" pitchFamily="34" charset="0"/>
              </a:rPr>
              <a:t>Не пересекаются</a:t>
            </a:r>
          </a:p>
        </p:txBody>
      </p:sp>
      <p:sp>
        <p:nvSpPr>
          <p:cNvPr id="21523" name="AutoShape 19"/>
          <p:cNvSpPr>
            <a:spLocks noChangeArrowheads="1"/>
          </p:cNvSpPr>
          <p:nvPr/>
        </p:nvSpPr>
        <p:spPr bwMode="auto">
          <a:xfrm>
            <a:off x="29646959" y="22"/>
            <a:ext cx="5374879" cy="3112135"/>
          </a:xfrm>
          <a:prstGeom prst="irregularSeal1">
            <a:avLst/>
          </a:prstGeom>
          <a:solidFill>
            <a:srgbClr val="FFFF00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lIns="301427" tIns="150713" rIns="301427" bIns="150713" anchor="ctr"/>
          <a:lstStyle/>
          <a:p>
            <a:pPr algn="ctr"/>
            <a:r>
              <a:rPr lang="en-US" sz="11900" dirty="0">
                <a:latin typeface="Times New Roman" pitchFamily="18" charset="0"/>
              </a:rPr>
              <a:t>III</a:t>
            </a:r>
            <a:endParaRPr lang="ru-RU" sz="119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0810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  <p:bldP spid="215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2"/>
          <p:cNvSpPr txBox="1">
            <a:spLocks noChangeArrowheads="1"/>
          </p:cNvSpPr>
          <p:nvPr/>
        </p:nvSpPr>
        <p:spPr bwMode="auto">
          <a:xfrm>
            <a:off x="3109120" y="838200"/>
            <a:ext cx="30099000" cy="6214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02008" tIns="151004" rIns="302008" bIns="15100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ru-RU" sz="9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учебника: </a:t>
            </a:r>
          </a:p>
          <a:p>
            <a:r>
              <a:rPr lang="ru-RU" sz="9600" b="1" dirty="0" smtClean="0">
                <a:latin typeface="Arial" pitchFamily="34" charset="0"/>
                <a:cs typeface="Arial" pitchFamily="34" charset="0"/>
              </a:rPr>
              <a:t>№  </a:t>
            </a:r>
            <a:r>
              <a:rPr lang="ru-RU" sz="9600" b="1" dirty="0">
                <a:latin typeface="Arial" pitchFamily="34" charset="0"/>
                <a:cs typeface="Arial" pitchFamily="34" charset="0"/>
              </a:rPr>
              <a:t>1. Укажите между какими точками лежит точка </a:t>
            </a:r>
            <a:r>
              <a:rPr lang="ru-RU" sz="96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9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9600" b="1" dirty="0">
                <a:latin typeface="Arial" pitchFamily="34" charset="0"/>
                <a:cs typeface="Arial" pitchFamily="34" charset="0"/>
              </a:rPr>
              <a:t>на рисунке 5.а? Какие точки</a:t>
            </a:r>
          </a:p>
          <a:p>
            <a:r>
              <a:rPr lang="ru-RU" sz="9600" b="1" dirty="0">
                <a:latin typeface="Arial" pitchFamily="34" charset="0"/>
                <a:cs typeface="Arial" pitchFamily="34" charset="0"/>
              </a:rPr>
              <a:t>лежат по одну сторону от точки </a:t>
            </a:r>
            <a:r>
              <a:rPr lang="ru-RU" sz="9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uz-Latn-UZ" sz="9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9600" b="1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1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Line 41"/>
          <p:cNvSpPr>
            <a:spLocks noChangeShapeType="1"/>
          </p:cNvSpPr>
          <p:nvPr/>
        </p:nvSpPr>
        <p:spPr bwMode="auto">
          <a:xfrm flipV="1">
            <a:off x="3749558" y="9284669"/>
            <a:ext cx="26199504" cy="0"/>
          </a:xfrm>
          <a:prstGeom prst="line">
            <a:avLst/>
          </a:prstGeom>
          <a:noFill/>
          <a:ln w="2286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5" name="Группа 24"/>
          <p:cNvGrpSpPr/>
          <p:nvPr/>
        </p:nvGrpSpPr>
        <p:grpSpPr>
          <a:xfrm>
            <a:off x="24292719" y="7284781"/>
            <a:ext cx="2032944" cy="2246161"/>
            <a:chOff x="1143000" y="1254958"/>
            <a:chExt cx="530790" cy="863908"/>
          </a:xfrm>
        </p:grpSpPr>
        <p:sp>
          <p:nvSpPr>
            <p:cNvPr id="26" name="Oval 14"/>
            <p:cNvSpPr>
              <a:spLocks noChangeArrowheads="1"/>
            </p:cNvSpPr>
            <p:nvPr/>
          </p:nvSpPr>
          <p:spPr bwMode="auto">
            <a:xfrm>
              <a:off x="1323170" y="1966466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Text Box 36"/>
            <p:cNvSpPr txBox="1">
              <a:spLocks noChangeArrowheads="1"/>
            </p:cNvSpPr>
            <p:nvPr/>
          </p:nvSpPr>
          <p:spPr bwMode="auto">
            <a:xfrm>
              <a:off x="1143000" y="1254958"/>
              <a:ext cx="530790" cy="662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0600" b="1" i="1" dirty="0"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10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3" name="Группа 32"/>
          <p:cNvGrpSpPr/>
          <p:nvPr/>
        </p:nvGrpSpPr>
        <p:grpSpPr>
          <a:xfrm>
            <a:off x="5467060" y="7390406"/>
            <a:ext cx="1273754" cy="2136883"/>
            <a:chOff x="1143000" y="1296988"/>
            <a:chExt cx="332570" cy="821878"/>
          </a:xfrm>
        </p:grpSpPr>
        <p:sp>
          <p:nvSpPr>
            <p:cNvPr id="34" name="Oval 14"/>
            <p:cNvSpPr>
              <a:spLocks noChangeArrowheads="1"/>
            </p:cNvSpPr>
            <p:nvPr/>
          </p:nvSpPr>
          <p:spPr bwMode="auto">
            <a:xfrm>
              <a:off x="1323170" y="1966466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Text Box 36"/>
            <p:cNvSpPr txBox="1">
              <a:spLocks noChangeArrowheads="1"/>
            </p:cNvSpPr>
            <p:nvPr/>
          </p:nvSpPr>
          <p:spPr bwMode="auto">
            <a:xfrm>
              <a:off x="1143000" y="1296988"/>
              <a:ext cx="285106" cy="662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600" b="1" i="1" dirty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ru-RU" sz="10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6" name="Группа 35"/>
          <p:cNvGrpSpPr/>
          <p:nvPr/>
        </p:nvGrpSpPr>
        <p:grpSpPr>
          <a:xfrm>
            <a:off x="18577719" y="7213809"/>
            <a:ext cx="2032944" cy="2246161"/>
            <a:chOff x="1143000" y="1254958"/>
            <a:chExt cx="530790" cy="863908"/>
          </a:xfrm>
        </p:grpSpPr>
        <p:sp>
          <p:nvSpPr>
            <p:cNvPr id="37" name="Oval 14"/>
            <p:cNvSpPr>
              <a:spLocks noChangeArrowheads="1"/>
            </p:cNvSpPr>
            <p:nvPr/>
          </p:nvSpPr>
          <p:spPr bwMode="auto">
            <a:xfrm>
              <a:off x="1323170" y="1966466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Text Box 36"/>
            <p:cNvSpPr txBox="1">
              <a:spLocks noChangeArrowheads="1"/>
            </p:cNvSpPr>
            <p:nvPr/>
          </p:nvSpPr>
          <p:spPr bwMode="auto">
            <a:xfrm>
              <a:off x="1143000" y="1254958"/>
              <a:ext cx="530790" cy="662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0600" b="1" i="1" dirty="0">
                  <a:latin typeface="Times New Roman" pitchFamily="18" charset="0"/>
                  <a:cs typeface="Times New Roman" pitchFamily="18" charset="0"/>
                </a:rPr>
                <a:t>C</a:t>
              </a:r>
              <a:endParaRPr lang="ru-RU" sz="10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9" name="Группа 38"/>
          <p:cNvGrpSpPr/>
          <p:nvPr/>
        </p:nvGrpSpPr>
        <p:grpSpPr>
          <a:xfrm>
            <a:off x="11033919" y="7284781"/>
            <a:ext cx="1273754" cy="2136883"/>
            <a:chOff x="1143000" y="1296988"/>
            <a:chExt cx="332570" cy="821878"/>
          </a:xfrm>
        </p:grpSpPr>
        <p:sp>
          <p:nvSpPr>
            <p:cNvPr id="40" name="Oval 14"/>
            <p:cNvSpPr>
              <a:spLocks noChangeArrowheads="1"/>
            </p:cNvSpPr>
            <p:nvPr/>
          </p:nvSpPr>
          <p:spPr bwMode="auto">
            <a:xfrm>
              <a:off x="1323170" y="1966466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 Box 36"/>
            <p:cNvSpPr txBox="1">
              <a:spLocks noChangeArrowheads="1"/>
            </p:cNvSpPr>
            <p:nvPr/>
          </p:nvSpPr>
          <p:spPr bwMode="auto">
            <a:xfrm>
              <a:off x="1143000" y="1296988"/>
              <a:ext cx="285106" cy="662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600" b="1" i="1" dirty="0">
                  <a:latin typeface="Times New Roman" pitchFamily="18" charset="0"/>
                  <a:cs typeface="Times New Roman" pitchFamily="18" charset="0"/>
                </a:rPr>
                <a:t>B</a:t>
              </a:r>
              <a:endParaRPr lang="ru-RU" sz="10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467060" y="10370344"/>
            <a:ext cx="22343424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>
                <a:latin typeface="Arial" pitchFamily="34" charset="0"/>
                <a:cs typeface="Arial" pitchFamily="34" charset="0"/>
              </a:rPr>
              <a:t>Точка В лежит между точками А и С,</a:t>
            </a:r>
            <a:endParaRPr lang="uz-Latn-UZ" b="1" dirty="0" smtClean="0">
              <a:latin typeface="Arial" pitchFamily="34" charset="0"/>
              <a:cs typeface="Arial" pitchFamily="34" charset="0"/>
            </a:endParaRPr>
          </a:p>
          <a:p>
            <a:r>
              <a:rPr lang="uz-Cyrl-UZ" b="1" dirty="0" smtClean="0">
                <a:latin typeface="Arial" pitchFamily="34" charset="0"/>
                <a:cs typeface="Arial" pitchFamily="34" charset="0"/>
              </a:rPr>
              <a:t> между точками </a:t>
            </a:r>
            <a:r>
              <a:rPr lang="uz-Cyrl-UZ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uz-Cyrl-UZ" b="1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26833" y="13489930"/>
            <a:ext cx="28573912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Точки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лежат по одну сторону от точки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Точка </a:t>
            </a:r>
            <a:r>
              <a:rPr lang="uz-Latn-UZ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лежит по одну сторону от точки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737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Прямая соединительная линия 15"/>
          <p:cNvCxnSpPr/>
          <p:nvPr/>
        </p:nvCxnSpPr>
        <p:spPr>
          <a:xfrm flipV="1">
            <a:off x="2283424" y="10578477"/>
            <a:ext cx="7339686" cy="1166110"/>
          </a:xfrm>
          <a:prstGeom prst="line">
            <a:avLst/>
          </a:prstGeom>
          <a:ln w="2286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2405519" y="709375"/>
            <a:ext cx="21999484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5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r>
              <a:rPr lang="ru-RU" sz="115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uz-Cyrl-UZ" sz="11500" b="1" dirty="0" smtClean="0">
                <a:latin typeface="Arial" pitchFamily="34" charset="0"/>
                <a:cs typeface="Arial" pitchFamily="34" charset="0"/>
              </a:rPr>
              <a:t>№ 7.</a:t>
            </a:r>
            <a:r>
              <a:rPr lang="ru-RU" sz="115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15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1500" b="1" dirty="0" smtClean="0">
                <a:latin typeface="Arial" pitchFamily="34" charset="0"/>
                <a:cs typeface="Arial" pitchFamily="34" charset="0"/>
              </a:rPr>
              <a:t>Сколько лучей на рисунке 6?</a:t>
            </a:r>
            <a:endParaRPr lang="uz-Latn-UZ" sz="115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2956492" y="6323806"/>
            <a:ext cx="13332913" cy="8452359"/>
          </a:xfrm>
          <a:prstGeom prst="line">
            <a:avLst/>
          </a:prstGeom>
          <a:ln w="2286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 flipV="1">
            <a:off x="6075808" y="5265673"/>
            <a:ext cx="7472711" cy="10736327"/>
          </a:xfrm>
          <a:prstGeom prst="line">
            <a:avLst/>
          </a:prstGeom>
          <a:ln w="2286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 flipV="1">
            <a:off x="2708973" y="8259672"/>
            <a:ext cx="14667852" cy="4498085"/>
          </a:xfrm>
          <a:prstGeom prst="line">
            <a:avLst/>
          </a:prstGeom>
          <a:ln w="2286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6842919" y="10508715"/>
            <a:ext cx="2780032" cy="5831333"/>
          </a:xfrm>
          <a:prstGeom prst="line">
            <a:avLst/>
          </a:prstGeom>
          <a:ln w="2286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Овал 23"/>
          <p:cNvSpPr/>
          <p:nvPr/>
        </p:nvSpPr>
        <p:spPr>
          <a:xfrm>
            <a:off x="9203929" y="10150575"/>
            <a:ext cx="838041" cy="71628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5" name="TextBox 24"/>
          <p:cNvSpPr txBox="1"/>
          <p:nvPr/>
        </p:nvSpPr>
        <p:spPr>
          <a:xfrm>
            <a:off x="1707432" y="6196697"/>
            <a:ext cx="1249060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</a:t>
            </a:r>
            <a:endParaRPr lang="uz-Latn-UZ" sz="11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7414505" y="11826733"/>
            <a:ext cx="1168910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11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</a:t>
            </a:r>
            <a:endParaRPr lang="uz-Latn-UZ" sz="11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31210" y="3403625"/>
            <a:ext cx="1249060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uz-Latn-UZ" sz="11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5933620" y="5265673"/>
            <a:ext cx="1249060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11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uz-Latn-UZ" sz="11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327470" y="8259672"/>
            <a:ext cx="1249060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uz-Latn-UZ" sz="11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80642" y="10813563"/>
            <a:ext cx="1005403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11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</a:t>
            </a:r>
            <a:endParaRPr lang="uz-Latn-UZ" sz="11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9352850" y="14478000"/>
            <a:ext cx="11331372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Ответ:  </a:t>
            </a:r>
            <a:r>
              <a:rPr lang="uz-Latn-UZ" sz="11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ru-RU" sz="11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лучей</a:t>
            </a:r>
            <a:endParaRPr lang="uz-Latn-UZ" sz="11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3729002" y="14993028"/>
            <a:ext cx="1085554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11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</a:t>
            </a:r>
            <a:endParaRPr lang="uz-Latn-UZ" sz="11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166196" y="14139952"/>
            <a:ext cx="1249060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11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257362" y="15409024"/>
            <a:ext cx="1332416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11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1736350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2"/>
          <p:cNvSpPr txBox="1">
            <a:spLocks noChangeArrowheads="1"/>
          </p:cNvSpPr>
          <p:nvPr/>
        </p:nvSpPr>
        <p:spPr bwMode="auto">
          <a:xfrm>
            <a:off x="3109120" y="838200"/>
            <a:ext cx="30099000" cy="4736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02008" tIns="151004" rIns="302008" bIns="15100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ru-RU" sz="9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учебника: </a:t>
            </a:r>
          </a:p>
          <a:p>
            <a:r>
              <a:rPr lang="ru-RU" sz="9600" b="1" dirty="0" smtClean="0">
                <a:latin typeface="Arial" pitchFamily="34" charset="0"/>
                <a:cs typeface="Arial" pitchFamily="34" charset="0"/>
              </a:rPr>
              <a:t>№ 9.На </a:t>
            </a:r>
            <a:r>
              <a:rPr lang="ru-RU" sz="9600" b="1" dirty="0">
                <a:latin typeface="Arial" pitchFamily="34" charset="0"/>
                <a:cs typeface="Arial" pitchFamily="34" charset="0"/>
              </a:rPr>
              <a:t>сколько частей разбивают плоскость </a:t>
            </a:r>
            <a:r>
              <a:rPr lang="ru-RU" sz="9600" b="1" dirty="0" smtClean="0">
                <a:latin typeface="Arial" pitchFamily="34" charset="0"/>
                <a:cs typeface="Arial" pitchFamily="34" charset="0"/>
              </a:rPr>
              <a:t>две  прямые</a:t>
            </a:r>
            <a:r>
              <a:rPr lang="ru-RU" sz="9600" b="1" dirty="0">
                <a:latin typeface="Arial" pitchFamily="34" charset="0"/>
                <a:cs typeface="Arial" pitchFamily="34" charset="0"/>
              </a:rPr>
              <a:t>, принадлежащие </a:t>
            </a:r>
            <a:r>
              <a:rPr lang="ru-RU" sz="9600" b="1" dirty="0" smtClean="0">
                <a:latin typeface="Arial" pitchFamily="34" charset="0"/>
                <a:cs typeface="Arial" pitchFamily="34" charset="0"/>
              </a:rPr>
              <a:t>ей?</a:t>
            </a:r>
            <a:endParaRPr lang="ru-RU" sz="1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339" name="Freeform 31" descr="Букет"/>
          <p:cNvSpPr>
            <a:spLocks/>
          </p:cNvSpPr>
          <p:nvPr/>
        </p:nvSpPr>
        <p:spPr bwMode="auto">
          <a:xfrm>
            <a:off x="1934537" y="5698491"/>
            <a:ext cx="28528206" cy="9881235"/>
          </a:xfrm>
          <a:custGeom>
            <a:avLst/>
            <a:gdLst>
              <a:gd name="T0" fmla="*/ 58738 w 4692"/>
              <a:gd name="T1" fmla="*/ 3771900 h 2394"/>
              <a:gd name="T2" fmla="*/ 652463 w 4692"/>
              <a:gd name="T3" fmla="*/ 2592388 h 2394"/>
              <a:gd name="T4" fmla="*/ 2030413 w 4692"/>
              <a:gd name="T5" fmla="*/ 34925 h 2394"/>
              <a:gd name="T6" fmla="*/ 7448550 w 4692"/>
              <a:gd name="T7" fmla="*/ 0 h 2394"/>
              <a:gd name="T8" fmla="*/ 5595938 w 4692"/>
              <a:gd name="T9" fmla="*/ 3771900 h 2394"/>
              <a:gd name="T10" fmla="*/ 58738 w 4692"/>
              <a:gd name="T11" fmla="*/ 3797300 h 2394"/>
              <a:gd name="T12" fmla="*/ 58738 w 4692"/>
              <a:gd name="T13" fmla="*/ 3771900 h 239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692" h="2394">
                <a:moveTo>
                  <a:pt x="37" y="2376"/>
                </a:moveTo>
                <a:cubicBezTo>
                  <a:pt x="0" y="2394"/>
                  <a:pt x="439" y="1633"/>
                  <a:pt x="411" y="1633"/>
                </a:cubicBezTo>
                <a:lnTo>
                  <a:pt x="1279" y="22"/>
                </a:lnTo>
                <a:lnTo>
                  <a:pt x="4692" y="0"/>
                </a:lnTo>
                <a:lnTo>
                  <a:pt x="3525" y="2376"/>
                </a:lnTo>
                <a:lnTo>
                  <a:pt x="37" y="2392"/>
                </a:lnTo>
                <a:lnTo>
                  <a:pt x="37" y="2376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2286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2008" tIns="151004" rIns="302008" bIns="151004"/>
          <a:lstStyle/>
          <a:p>
            <a:endParaRPr lang="uz-Latn-UZ"/>
          </a:p>
        </p:txBody>
      </p:sp>
      <p:grpSp>
        <p:nvGrpSpPr>
          <p:cNvPr id="221224" name="Group 40"/>
          <p:cNvGrpSpPr>
            <a:grpSpLocks/>
          </p:cNvGrpSpPr>
          <p:nvPr/>
        </p:nvGrpSpPr>
        <p:grpSpPr bwMode="auto">
          <a:xfrm>
            <a:off x="14721047" y="6194631"/>
            <a:ext cx="1951738" cy="9423081"/>
            <a:chOff x="2200" y="1253"/>
            <a:chExt cx="321" cy="1740"/>
          </a:xfrm>
        </p:grpSpPr>
        <p:sp>
          <p:nvSpPr>
            <p:cNvPr id="221220" name="Text Box 36"/>
            <p:cNvSpPr txBox="1">
              <a:spLocks noChangeArrowheads="1"/>
            </p:cNvSpPr>
            <p:nvPr/>
          </p:nvSpPr>
          <p:spPr bwMode="auto">
            <a:xfrm>
              <a:off x="2200" y="1253"/>
              <a:ext cx="185" cy="515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32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221221" name="Text Box 37"/>
            <p:cNvSpPr txBox="1">
              <a:spLocks noChangeArrowheads="1"/>
            </p:cNvSpPr>
            <p:nvPr/>
          </p:nvSpPr>
          <p:spPr bwMode="auto">
            <a:xfrm>
              <a:off x="2245" y="1888"/>
              <a:ext cx="185" cy="515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32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221222" name="Text Box 38"/>
            <p:cNvSpPr txBox="1">
              <a:spLocks noChangeArrowheads="1"/>
            </p:cNvSpPr>
            <p:nvPr/>
          </p:nvSpPr>
          <p:spPr bwMode="auto">
            <a:xfrm>
              <a:off x="2336" y="2478"/>
              <a:ext cx="185" cy="515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32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3</a:t>
              </a:r>
            </a:p>
          </p:txBody>
        </p:sp>
      </p:grpSp>
      <p:grpSp>
        <p:nvGrpSpPr>
          <p:cNvPr id="221231" name="Group 47"/>
          <p:cNvGrpSpPr>
            <a:grpSpLocks/>
          </p:cNvGrpSpPr>
          <p:nvPr/>
        </p:nvGrpSpPr>
        <p:grpSpPr bwMode="auto">
          <a:xfrm>
            <a:off x="7304158" y="5997410"/>
            <a:ext cx="17675084" cy="9584056"/>
            <a:chOff x="800" y="1247"/>
            <a:chExt cx="2907" cy="2322"/>
          </a:xfrm>
        </p:grpSpPr>
        <p:sp>
          <p:nvSpPr>
            <p:cNvPr id="14365" name="Line 48"/>
            <p:cNvSpPr>
              <a:spLocks noChangeShapeType="1"/>
            </p:cNvSpPr>
            <p:nvPr/>
          </p:nvSpPr>
          <p:spPr bwMode="auto">
            <a:xfrm>
              <a:off x="800" y="1990"/>
              <a:ext cx="2907" cy="865"/>
            </a:xfrm>
            <a:prstGeom prst="line">
              <a:avLst/>
            </a:prstGeom>
            <a:noFill/>
            <a:ln w="2286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4366" name="Freeform 49"/>
            <p:cNvSpPr>
              <a:spLocks/>
            </p:cNvSpPr>
            <p:nvPr/>
          </p:nvSpPr>
          <p:spPr bwMode="auto">
            <a:xfrm>
              <a:off x="828" y="1247"/>
              <a:ext cx="2691" cy="2322"/>
            </a:xfrm>
            <a:custGeom>
              <a:avLst/>
              <a:gdLst>
                <a:gd name="T0" fmla="*/ 0 w 1456"/>
                <a:gd name="T1" fmla="*/ 2368 h 2368"/>
                <a:gd name="T2" fmla="*/ 1456 w 1456"/>
                <a:gd name="T3" fmla="*/ 0 h 236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456" h="2368">
                  <a:moveTo>
                    <a:pt x="0" y="2368"/>
                  </a:moveTo>
                  <a:lnTo>
                    <a:pt x="1456" y="0"/>
                  </a:lnTo>
                </a:path>
              </a:pathLst>
            </a:custGeom>
            <a:noFill/>
            <a:ln w="228600" cap="flat" cmpd="sng">
              <a:solidFill>
                <a:schemeClr val="tx2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grpSp>
        <p:nvGrpSpPr>
          <p:cNvPr id="221246" name="Group 62"/>
          <p:cNvGrpSpPr>
            <a:grpSpLocks/>
          </p:cNvGrpSpPr>
          <p:nvPr/>
        </p:nvGrpSpPr>
        <p:grpSpPr bwMode="auto">
          <a:xfrm>
            <a:off x="9192036" y="6997429"/>
            <a:ext cx="11990117" cy="7759702"/>
            <a:chOff x="968" y="1363"/>
            <a:chExt cx="1972" cy="1880"/>
          </a:xfrm>
        </p:grpSpPr>
        <p:sp>
          <p:nvSpPr>
            <p:cNvPr id="221248" name="Text Box 64"/>
            <p:cNvSpPr txBox="1">
              <a:spLocks noChangeArrowheads="1"/>
            </p:cNvSpPr>
            <p:nvPr/>
          </p:nvSpPr>
          <p:spPr bwMode="auto">
            <a:xfrm>
              <a:off x="2755" y="1795"/>
              <a:ext cx="185" cy="515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32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221249" name="Text Box 65"/>
            <p:cNvSpPr txBox="1">
              <a:spLocks noChangeArrowheads="1"/>
            </p:cNvSpPr>
            <p:nvPr/>
          </p:nvSpPr>
          <p:spPr bwMode="auto">
            <a:xfrm>
              <a:off x="1867" y="1363"/>
              <a:ext cx="185" cy="515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32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221250" name="Text Box 66"/>
            <p:cNvSpPr txBox="1">
              <a:spLocks noChangeArrowheads="1"/>
            </p:cNvSpPr>
            <p:nvPr/>
          </p:nvSpPr>
          <p:spPr bwMode="auto">
            <a:xfrm>
              <a:off x="2074" y="2728"/>
              <a:ext cx="185" cy="515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32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221251" name="Text Box 67"/>
            <p:cNvSpPr txBox="1">
              <a:spLocks noChangeArrowheads="1"/>
            </p:cNvSpPr>
            <p:nvPr/>
          </p:nvSpPr>
          <p:spPr bwMode="auto">
            <a:xfrm>
              <a:off x="968" y="2229"/>
              <a:ext cx="185" cy="515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32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4</a:t>
              </a:r>
            </a:p>
          </p:txBody>
        </p:sp>
      </p:grpSp>
      <p:grpSp>
        <p:nvGrpSpPr>
          <p:cNvPr id="221256" name="Group 72"/>
          <p:cNvGrpSpPr>
            <a:grpSpLocks/>
          </p:cNvGrpSpPr>
          <p:nvPr/>
        </p:nvGrpSpPr>
        <p:grpSpPr bwMode="auto">
          <a:xfrm>
            <a:off x="3729011" y="8261344"/>
            <a:ext cx="24825378" cy="5056188"/>
            <a:chOff x="884" y="1344"/>
            <a:chExt cx="4083" cy="1225"/>
          </a:xfrm>
        </p:grpSpPr>
        <p:sp>
          <p:nvSpPr>
            <p:cNvPr id="14346" name="Line 33"/>
            <p:cNvSpPr>
              <a:spLocks noChangeShapeType="1"/>
            </p:cNvSpPr>
            <p:nvPr/>
          </p:nvSpPr>
          <p:spPr bwMode="auto">
            <a:xfrm flipV="1">
              <a:off x="1202" y="1344"/>
              <a:ext cx="3765" cy="636"/>
            </a:xfrm>
            <a:prstGeom prst="line">
              <a:avLst/>
            </a:prstGeom>
            <a:noFill/>
            <a:ln w="228600">
              <a:solidFill>
                <a:srgbClr val="2A2E5C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4347" name="Line 70"/>
            <p:cNvSpPr>
              <a:spLocks noChangeShapeType="1"/>
            </p:cNvSpPr>
            <p:nvPr/>
          </p:nvSpPr>
          <p:spPr bwMode="auto">
            <a:xfrm flipV="1">
              <a:off x="884" y="1933"/>
              <a:ext cx="3765" cy="636"/>
            </a:xfrm>
            <a:prstGeom prst="line">
              <a:avLst/>
            </a:prstGeom>
            <a:noFill/>
            <a:ln w="228600">
              <a:solidFill>
                <a:srgbClr val="2A2E5C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</p:spTree>
    <p:extLst>
      <p:ext uri="{BB962C8B-B14F-4D97-AF65-F5344CB8AC3E}">
        <p14:creationId xmlns:p14="http://schemas.microsoft.com/office/powerpoint/2010/main" val="4153318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1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1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1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2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21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21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21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1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1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1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9721" y="391030"/>
            <a:ext cx="34440044" cy="2358824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5350249"/>
            <a:r>
              <a:rPr lang="ru-RU" sz="11600" spc="8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11600" b="1" spc="8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Задание для закрепления</a:t>
            </a:r>
            <a:endParaRPr sz="116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30323" y="9986293"/>
            <a:ext cx="1523268" cy="2756224"/>
          </a:xfrm>
          <a:prstGeom prst="rect">
            <a:avLst/>
          </a:prstGeom>
          <a:noFill/>
        </p:spPr>
        <p:txBody>
          <a:bodyPr wrap="none" lIns="535034" tIns="267504" rIns="535034" bIns="267504" rtlCol="0">
            <a:spAutoFit/>
          </a:bodyPr>
          <a:lstStyle/>
          <a:p>
            <a:pPr marL="74313" marR="29725" defTabSz="5350249">
              <a:lnSpc>
                <a:spcPct val="150000"/>
              </a:lnSpc>
            </a:pPr>
            <a:r>
              <a:rPr lang="ru-RU" spc="-3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481719" y="5105400"/>
            <a:ext cx="17754600" cy="8494468"/>
          </a:xfrm>
          <a:prstGeom prst="rect">
            <a:avLst/>
          </a:prstGeom>
          <a:noFill/>
        </p:spPr>
        <p:txBody>
          <a:bodyPr wrap="square" lIns="91256" tIns="45638" rIns="91256" bIns="45638" rtlCol="0">
            <a:spAutoFit/>
          </a:bodyPr>
          <a:lstStyle/>
          <a:p>
            <a:pPr algn="ctr"/>
            <a:r>
              <a:rPr lang="ru-RU" sz="18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18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ru-RU" sz="18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2, 3, 4, 6.</a:t>
            </a:r>
            <a:endParaRPr lang="ru-RU" sz="18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8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8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(стр. </a:t>
            </a:r>
            <a:r>
              <a:rPr lang="ru-RU" sz="18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11)</a:t>
            </a:r>
            <a:endParaRPr lang="uz-Latn-UZ" sz="18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4319" y="7610548"/>
            <a:ext cx="8407782" cy="6903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6049" y="391030"/>
            <a:ext cx="34323715" cy="2358824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5350249"/>
            <a:r>
              <a:rPr lang="ru-RU" sz="11600" spc="8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                     </a:t>
            </a:r>
            <a:r>
              <a:rPr lang="ru-RU" sz="11600" b="1" spc="8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План урока:</a:t>
            </a:r>
            <a:endParaRPr sz="116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Блок-схема: решение 10"/>
          <p:cNvSpPr/>
          <p:nvPr/>
        </p:nvSpPr>
        <p:spPr>
          <a:xfrm>
            <a:off x="3474024" y="6667670"/>
            <a:ext cx="1388529" cy="1256182"/>
          </a:xfrm>
          <a:prstGeom prst="flowChartDecision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5034" tIns="267504" rIns="535034" bIns="267504" rtlCol="0" anchor="ctr"/>
          <a:lstStyle/>
          <a:p>
            <a:pPr algn="ctr" defTabSz="5350249"/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117" y="5869648"/>
            <a:ext cx="26136602" cy="2756224"/>
          </a:xfrm>
          <a:prstGeom prst="rect">
            <a:avLst/>
          </a:prstGeom>
          <a:noFill/>
        </p:spPr>
        <p:txBody>
          <a:bodyPr wrap="square" lIns="535034" tIns="267504" rIns="535034" bIns="267504" rtlCol="0">
            <a:spAutoFit/>
          </a:bodyPr>
          <a:lstStyle/>
          <a:p>
            <a:pPr marL="74313" marR="29725" defTabSz="5350249">
              <a:lnSpc>
                <a:spcPct val="150000"/>
              </a:lnSpc>
            </a:pPr>
            <a:r>
              <a:rPr lang="ru-RU" b="1" spc="-3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Отрезок и луч</a:t>
            </a:r>
          </a:p>
        </p:txBody>
      </p:sp>
      <p:sp>
        <p:nvSpPr>
          <p:cNvPr id="9" name="Блок-схема: решение 8"/>
          <p:cNvSpPr/>
          <p:nvPr/>
        </p:nvSpPr>
        <p:spPr>
          <a:xfrm>
            <a:off x="3474020" y="9187083"/>
            <a:ext cx="1388529" cy="1256182"/>
          </a:xfrm>
          <a:prstGeom prst="flowChartDecision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5034" tIns="267504" rIns="535034" bIns="267504" rtlCol="0" anchor="ctr"/>
          <a:lstStyle/>
          <a:p>
            <a:pPr algn="ctr" defTabSz="5350249"/>
            <a:endParaRPr lang="ru-RU">
              <a:solidFill>
                <a:prstClr val="white"/>
              </a:solidFill>
            </a:endParaRPr>
          </a:p>
        </p:txBody>
      </p:sp>
      <p:sp>
        <p:nvSpPr>
          <p:cNvPr id="12" name="Блок-схема: решение 11"/>
          <p:cNvSpPr/>
          <p:nvPr/>
        </p:nvSpPr>
        <p:spPr>
          <a:xfrm>
            <a:off x="3474024" y="11539828"/>
            <a:ext cx="1388529" cy="1256182"/>
          </a:xfrm>
          <a:prstGeom prst="flowChartDecision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5034" tIns="267504" rIns="535034" bIns="267504" rtlCol="0" anchor="ctr"/>
          <a:lstStyle/>
          <a:p>
            <a:pPr algn="ctr" defTabSz="5350249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127" y="11081668"/>
            <a:ext cx="17273669" cy="2017560"/>
          </a:xfrm>
          <a:prstGeom prst="rect">
            <a:avLst/>
          </a:prstGeom>
          <a:noFill/>
        </p:spPr>
        <p:txBody>
          <a:bodyPr wrap="none" lIns="535034" tIns="267504" rIns="535034" bIns="267504" rtlCol="0">
            <a:spAutoFit/>
          </a:bodyPr>
          <a:lstStyle/>
          <a:p>
            <a:pPr defTabSz="5350249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Задания для закрепления 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Блок-схема: решение 12"/>
          <p:cNvSpPr/>
          <p:nvPr/>
        </p:nvSpPr>
        <p:spPr>
          <a:xfrm>
            <a:off x="3301098" y="4389303"/>
            <a:ext cx="1388529" cy="1256182"/>
          </a:xfrm>
          <a:prstGeom prst="flowChartDecision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5034" tIns="267504" rIns="535034" bIns="267504" rtlCol="0" anchor="ctr"/>
          <a:lstStyle/>
          <a:p>
            <a:pPr algn="ctr" defTabSz="5350249"/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51578" y="4210640"/>
            <a:ext cx="26180141" cy="1569495"/>
          </a:xfrm>
          <a:prstGeom prst="rect">
            <a:avLst/>
          </a:prstGeom>
          <a:noFill/>
        </p:spPr>
        <p:txBody>
          <a:bodyPr wrap="square" lIns="91256" tIns="45638" rIns="91256" bIns="45638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овторение пройденного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117" y="9022650"/>
            <a:ext cx="11353801" cy="1569495"/>
          </a:xfrm>
          <a:prstGeom prst="rect">
            <a:avLst/>
          </a:prstGeom>
          <a:noFill/>
        </p:spPr>
        <p:txBody>
          <a:bodyPr wrap="square" lIns="91256" tIns="45638" rIns="91256" bIns="45638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Решение задач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97519" y="10097260"/>
            <a:ext cx="8112125" cy="539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z="21800" b="1" dirty="0">
                <a:latin typeface="Arial" pitchFamily="34" charset="0"/>
                <a:cs typeface="Arial" pitchFamily="34" charset="0"/>
              </a:rPr>
              <a:t>Прямая</a:t>
            </a:r>
          </a:p>
        </p:txBody>
      </p:sp>
      <p:sp>
        <p:nvSpPr>
          <p:cNvPr id="106500" name="Line 4"/>
          <p:cNvSpPr>
            <a:spLocks noChangeShapeType="1"/>
          </p:cNvSpPr>
          <p:nvPr/>
        </p:nvSpPr>
        <p:spPr bwMode="auto">
          <a:xfrm>
            <a:off x="5101310" y="10227945"/>
            <a:ext cx="23718781" cy="4115119"/>
          </a:xfrm>
          <a:prstGeom prst="line">
            <a:avLst/>
          </a:prstGeom>
          <a:noFill/>
          <a:ln w="2286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354" tIns="150677" rIns="301354" bIns="150677"/>
          <a:lstStyle/>
          <a:p>
            <a:pPr defTabSz="3014231" fontAlgn="base">
              <a:spcBef>
                <a:spcPct val="0"/>
              </a:spcBef>
              <a:spcAft>
                <a:spcPct val="0"/>
              </a:spcAft>
            </a:pPr>
            <a:endParaRPr lang="uz-Latn-UZ" sz="5900">
              <a:solidFill>
                <a:srgbClr val="000000"/>
              </a:solidFill>
            </a:endParaRPr>
          </a:p>
        </p:txBody>
      </p:sp>
      <p:sp>
        <p:nvSpPr>
          <p:cNvPr id="106501" name="Text Box 5"/>
          <p:cNvSpPr txBox="1">
            <a:spLocks noChangeArrowheads="1"/>
          </p:cNvSpPr>
          <p:nvPr/>
        </p:nvSpPr>
        <p:spPr bwMode="auto">
          <a:xfrm>
            <a:off x="5928189" y="10578794"/>
            <a:ext cx="1831686" cy="2335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354" tIns="150677" rIns="301354" bIns="150677">
            <a:spAutoFit/>
          </a:bodyPr>
          <a:lstStyle/>
          <a:p>
            <a:pPr defTabSz="3014231" fontAlgn="base">
              <a:spcBef>
                <a:spcPct val="0"/>
              </a:spcBef>
              <a:spcAft>
                <a:spcPct val="0"/>
              </a:spcAft>
            </a:pPr>
            <a:r>
              <a:rPr lang="ru-RU" sz="13200" b="1" dirty="0">
                <a:solidFill>
                  <a:srgbClr val="7030A0"/>
                </a:solidFill>
                <a:latin typeface="Times New Roman" pitchFamily="18" charset="0"/>
              </a:rPr>
              <a:t>А</a:t>
            </a:r>
          </a:p>
        </p:txBody>
      </p:sp>
      <p:sp>
        <p:nvSpPr>
          <p:cNvPr id="106502" name="Text Box 6"/>
          <p:cNvSpPr txBox="1">
            <a:spLocks noChangeArrowheads="1"/>
          </p:cNvSpPr>
          <p:nvPr/>
        </p:nvSpPr>
        <p:spPr bwMode="auto">
          <a:xfrm>
            <a:off x="24405855" y="13781734"/>
            <a:ext cx="1737108" cy="2335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354" tIns="150677" rIns="301354" bIns="150677">
            <a:spAutoFit/>
          </a:bodyPr>
          <a:lstStyle/>
          <a:p>
            <a:pPr defTabSz="3014231" fontAlgn="base">
              <a:spcBef>
                <a:spcPct val="0"/>
              </a:spcBef>
              <a:spcAft>
                <a:spcPct val="0"/>
              </a:spcAft>
            </a:pPr>
            <a:r>
              <a:rPr lang="ru-RU" sz="13200" b="1" dirty="0">
                <a:solidFill>
                  <a:srgbClr val="7030A0"/>
                </a:solidFill>
                <a:latin typeface="Times New Roman" pitchFamily="18" charset="0"/>
              </a:rPr>
              <a:t>В</a:t>
            </a:r>
          </a:p>
        </p:txBody>
      </p:sp>
      <p:sp>
        <p:nvSpPr>
          <p:cNvPr id="106503" name="Text Box 7"/>
          <p:cNvSpPr txBox="1">
            <a:spLocks noChangeArrowheads="1"/>
          </p:cNvSpPr>
          <p:nvPr/>
        </p:nvSpPr>
        <p:spPr bwMode="auto">
          <a:xfrm>
            <a:off x="26612951" y="12283453"/>
            <a:ext cx="1653809" cy="2335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354" tIns="150677" rIns="301354" bIns="150677">
            <a:spAutoFit/>
          </a:bodyPr>
          <a:lstStyle/>
          <a:p>
            <a:pPr defTabSz="3014231" fontAlgn="base">
              <a:spcBef>
                <a:spcPct val="50000"/>
              </a:spcBef>
              <a:spcAft>
                <a:spcPct val="0"/>
              </a:spcAft>
            </a:pPr>
            <a:r>
              <a:rPr lang="ru-RU" sz="13200" b="1" i="1" dirty="0">
                <a:solidFill>
                  <a:srgbClr val="7030A0"/>
                </a:solidFill>
                <a:latin typeface="Times New Roman" pitchFamily="18" charset="0"/>
              </a:rPr>
              <a:t>а</a:t>
            </a:r>
          </a:p>
        </p:txBody>
      </p:sp>
      <p:sp>
        <p:nvSpPr>
          <p:cNvPr id="106505" name="Text Box 9"/>
          <p:cNvSpPr txBox="1">
            <a:spLocks noChangeArrowheads="1"/>
          </p:cNvSpPr>
          <p:nvPr/>
        </p:nvSpPr>
        <p:spPr bwMode="auto">
          <a:xfrm>
            <a:off x="17510919" y="6670053"/>
            <a:ext cx="11582745" cy="2335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354" tIns="150677" rIns="301354" bIns="150677">
            <a:spAutoFit/>
          </a:bodyPr>
          <a:lstStyle/>
          <a:p>
            <a:pPr defTabSz="3014231" fontAlgn="base">
              <a:spcBef>
                <a:spcPct val="50000"/>
              </a:spcBef>
              <a:spcAft>
                <a:spcPct val="0"/>
              </a:spcAft>
            </a:pPr>
            <a:r>
              <a:rPr lang="ru-RU" sz="13200" b="1" dirty="0">
                <a:solidFill>
                  <a:srgbClr val="7030A0"/>
                </a:solidFill>
                <a:latin typeface="Times New Roman" pitchFamily="18" charset="0"/>
              </a:rPr>
              <a:t>АВ</a:t>
            </a:r>
            <a:r>
              <a:rPr lang="ru-RU" sz="1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sz="13200" b="1" dirty="0">
                <a:solidFill>
                  <a:srgbClr val="000000"/>
                </a:solidFill>
              </a:rPr>
              <a:t>или</a:t>
            </a:r>
            <a:r>
              <a:rPr lang="ru-RU" sz="1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sz="13200" b="1" dirty="0">
                <a:solidFill>
                  <a:srgbClr val="7030A0"/>
                </a:solidFill>
                <a:latin typeface="Times New Roman" pitchFamily="18" charset="0"/>
              </a:rPr>
              <a:t>ВА</a:t>
            </a:r>
          </a:p>
        </p:txBody>
      </p:sp>
      <p:sp>
        <p:nvSpPr>
          <p:cNvPr id="106506" name="Text Box 10"/>
          <p:cNvSpPr txBox="1">
            <a:spLocks noChangeArrowheads="1"/>
          </p:cNvSpPr>
          <p:nvPr/>
        </p:nvSpPr>
        <p:spPr bwMode="auto">
          <a:xfrm>
            <a:off x="27026420" y="6591629"/>
            <a:ext cx="3587306" cy="2335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354" tIns="150677" rIns="301354" bIns="150677">
            <a:spAutoFit/>
          </a:bodyPr>
          <a:lstStyle/>
          <a:p>
            <a:pPr defTabSz="3014231" fontAlgn="base">
              <a:spcBef>
                <a:spcPct val="50000"/>
              </a:spcBef>
              <a:spcAft>
                <a:spcPct val="0"/>
              </a:spcAft>
            </a:pPr>
            <a:r>
              <a:rPr lang="ru-RU" sz="13200" b="1" i="1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ru-RU" sz="13200" b="1" i="1" dirty="0">
                <a:solidFill>
                  <a:srgbClr val="7030A0"/>
                </a:solidFill>
                <a:latin typeface="Times New Roman" pitchFamily="18" charset="0"/>
              </a:rPr>
              <a:t>а</a:t>
            </a:r>
          </a:p>
        </p:txBody>
      </p:sp>
      <p:sp>
        <p:nvSpPr>
          <p:cNvPr id="106508" name="Text Box 12"/>
          <p:cNvSpPr txBox="1">
            <a:spLocks noChangeArrowheads="1"/>
          </p:cNvSpPr>
          <p:nvPr/>
        </p:nvSpPr>
        <p:spPr bwMode="auto">
          <a:xfrm>
            <a:off x="2115903" y="6665924"/>
            <a:ext cx="16270562" cy="2335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354" tIns="150677" rIns="301354" bIns="150677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defTabSz="3014231" fontAlgn="base">
              <a:spcBef>
                <a:spcPct val="50000"/>
              </a:spcBef>
              <a:spcAft>
                <a:spcPct val="0"/>
              </a:spcAft>
            </a:pPr>
            <a:r>
              <a:rPr lang="ru-RU" sz="13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Обозначение:</a:t>
            </a:r>
          </a:p>
        </p:txBody>
      </p:sp>
    </p:spTree>
    <p:extLst>
      <p:ext uri="{BB962C8B-B14F-4D97-AF65-F5344CB8AC3E}">
        <p14:creationId xmlns:p14="http://schemas.microsoft.com/office/powerpoint/2010/main" val="2432422252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6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6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6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0" grpId="0" animBg="1"/>
      <p:bldP spid="106501" grpId="0"/>
      <p:bldP spid="106502" grpId="0"/>
      <p:bldP spid="106503" grpId="0"/>
      <p:bldP spid="106505" grpId="0"/>
      <p:bldP spid="106506" grpId="0"/>
      <p:bldP spid="10650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3167776" y="866776"/>
            <a:ext cx="26315020" cy="3182304"/>
          </a:xfrm>
          <a:solidFill>
            <a:schemeClr val="accent1"/>
          </a:solidFill>
        </p:spPr>
        <p:txBody>
          <a:bodyPr/>
          <a:lstStyle/>
          <a:p>
            <a:r>
              <a:rPr lang="ru-RU" sz="218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Прямая</a:t>
            </a:r>
          </a:p>
        </p:txBody>
      </p:sp>
      <p:sp>
        <p:nvSpPr>
          <p:cNvPr id="113667" name="Line 3"/>
          <p:cNvSpPr>
            <a:spLocks noChangeShapeType="1"/>
          </p:cNvSpPr>
          <p:nvPr/>
        </p:nvSpPr>
        <p:spPr bwMode="auto">
          <a:xfrm flipV="1">
            <a:off x="6615483" y="7856459"/>
            <a:ext cx="20684773" cy="4870450"/>
          </a:xfrm>
          <a:prstGeom prst="line">
            <a:avLst/>
          </a:prstGeom>
          <a:noFill/>
          <a:ln w="2286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427" tIns="150713" rIns="301427" bIns="150713"/>
          <a:lstStyle/>
          <a:p>
            <a:endParaRPr lang="uz-Latn-UZ"/>
          </a:p>
        </p:txBody>
      </p:sp>
      <p:sp>
        <p:nvSpPr>
          <p:cNvPr id="113668" name="Text Box 4"/>
          <p:cNvSpPr txBox="1">
            <a:spLocks noChangeArrowheads="1"/>
          </p:cNvSpPr>
          <p:nvPr/>
        </p:nvSpPr>
        <p:spPr bwMode="auto">
          <a:xfrm>
            <a:off x="7585803" y="9761432"/>
            <a:ext cx="1831833" cy="2335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427" tIns="150713" rIns="301427" bIns="150713">
            <a:spAutoFit/>
          </a:bodyPr>
          <a:lstStyle/>
          <a:p>
            <a:r>
              <a:rPr lang="en-US" sz="13200" b="1" dirty="0">
                <a:solidFill>
                  <a:srgbClr val="002060"/>
                </a:solidFill>
                <a:latin typeface="Times New Roman" pitchFamily="18" charset="0"/>
              </a:rPr>
              <a:t>N</a:t>
            </a:r>
            <a:endParaRPr lang="ru-RU" sz="13200" b="1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113669" name="Text Box 5"/>
          <p:cNvSpPr txBox="1">
            <a:spLocks noChangeArrowheads="1"/>
          </p:cNvSpPr>
          <p:nvPr/>
        </p:nvSpPr>
        <p:spPr bwMode="auto">
          <a:xfrm>
            <a:off x="21372565" y="6555151"/>
            <a:ext cx="1924807" cy="2335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427" tIns="150713" rIns="301427" bIns="150713">
            <a:spAutoFit/>
          </a:bodyPr>
          <a:lstStyle/>
          <a:p>
            <a:r>
              <a:rPr lang="en-US" sz="13200" b="1" dirty="0">
                <a:solidFill>
                  <a:srgbClr val="002060"/>
                </a:solidFill>
                <a:latin typeface="Times New Roman" pitchFamily="18" charset="0"/>
              </a:rPr>
              <a:t>K</a:t>
            </a:r>
            <a:endParaRPr lang="ru-RU" sz="13200" b="1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113675" name="Oval 11"/>
          <p:cNvSpPr>
            <a:spLocks noChangeArrowheads="1"/>
          </p:cNvSpPr>
          <p:nvPr/>
        </p:nvSpPr>
        <p:spPr bwMode="auto">
          <a:xfrm flipV="1">
            <a:off x="8502294" y="12131024"/>
            <a:ext cx="372570" cy="395764"/>
          </a:xfrm>
          <a:prstGeom prst="ellipse">
            <a:avLst/>
          </a:prstGeom>
          <a:solidFill>
            <a:schemeClr val="tx1"/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301427" tIns="150713" rIns="301427" bIns="150713" anchor="ctr"/>
          <a:lstStyle/>
          <a:p>
            <a:endParaRPr lang="uz-Latn-UZ"/>
          </a:p>
        </p:txBody>
      </p:sp>
      <p:sp>
        <p:nvSpPr>
          <p:cNvPr id="113676" name="Oval 12"/>
          <p:cNvSpPr>
            <a:spLocks noChangeArrowheads="1"/>
          </p:cNvSpPr>
          <p:nvPr/>
        </p:nvSpPr>
        <p:spPr bwMode="auto">
          <a:xfrm>
            <a:off x="22198753" y="8882399"/>
            <a:ext cx="273606" cy="30555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427" tIns="150713" rIns="301427" bIns="150713" anchor="ctr"/>
          <a:lstStyle/>
          <a:p>
            <a:endParaRPr lang="uz-Latn-UZ">
              <a:solidFill>
                <a:srgbClr val="002060"/>
              </a:solidFill>
            </a:endParaRPr>
          </a:p>
        </p:txBody>
      </p:sp>
      <p:sp>
        <p:nvSpPr>
          <p:cNvPr id="113677" name="Oval 13"/>
          <p:cNvSpPr>
            <a:spLocks noChangeArrowheads="1"/>
          </p:cNvSpPr>
          <p:nvPr/>
        </p:nvSpPr>
        <p:spPr bwMode="auto">
          <a:xfrm>
            <a:off x="13923622" y="13410250"/>
            <a:ext cx="279688" cy="185736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427" tIns="150713" rIns="301427" bIns="150713" anchor="ctr"/>
          <a:lstStyle/>
          <a:p>
            <a:endParaRPr lang="uz-Latn-UZ">
              <a:solidFill>
                <a:srgbClr val="002060"/>
              </a:solidFill>
            </a:endParaRPr>
          </a:p>
        </p:txBody>
      </p:sp>
      <p:sp>
        <p:nvSpPr>
          <p:cNvPr id="113678" name="Oval 14"/>
          <p:cNvSpPr>
            <a:spLocks noChangeArrowheads="1"/>
          </p:cNvSpPr>
          <p:nvPr/>
        </p:nvSpPr>
        <p:spPr bwMode="auto">
          <a:xfrm>
            <a:off x="17510923" y="10000937"/>
            <a:ext cx="274039" cy="36327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427" tIns="150713" rIns="301427" bIns="150713" anchor="ctr"/>
          <a:lstStyle/>
          <a:p>
            <a:endParaRPr lang="uz-Latn-UZ">
              <a:solidFill>
                <a:srgbClr val="002060"/>
              </a:solidFill>
            </a:endParaRPr>
          </a:p>
        </p:txBody>
      </p:sp>
      <p:sp>
        <p:nvSpPr>
          <p:cNvPr id="113679" name="Oval 15"/>
          <p:cNvSpPr>
            <a:spLocks noChangeArrowheads="1"/>
          </p:cNvSpPr>
          <p:nvPr/>
        </p:nvSpPr>
        <p:spPr bwMode="auto">
          <a:xfrm>
            <a:off x="21645447" y="11911965"/>
            <a:ext cx="279688" cy="185739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427" tIns="150713" rIns="301427" bIns="150713" anchor="ctr"/>
          <a:lstStyle/>
          <a:p>
            <a:endParaRPr lang="uz-Latn-UZ">
              <a:solidFill>
                <a:srgbClr val="002060"/>
              </a:solidFill>
            </a:endParaRPr>
          </a:p>
        </p:txBody>
      </p:sp>
      <p:sp>
        <p:nvSpPr>
          <p:cNvPr id="113681" name="Oval 17"/>
          <p:cNvSpPr>
            <a:spLocks noChangeArrowheads="1"/>
          </p:cNvSpPr>
          <p:nvPr/>
        </p:nvSpPr>
        <p:spPr bwMode="auto">
          <a:xfrm>
            <a:off x="11716511" y="8168325"/>
            <a:ext cx="279688" cy="185736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427" tIns="150713" rIns="301427" bIns="150713" anchor="ctr"/>
          <a:lstStyle/>
          <a:p>
            <a:endParaRPr lang="uz-Latn-UZ">
              <a:solidFill>
                <a:srgbClr val="002060"/>
              </a:solidFill>
            </a:endParaRPr>
          </a:p>
        </p:txBody>
      </p:sp>
      <p:sp>
        <p:nvSpPr>
          <p:cNvPr id="113682" name="Text Box 18"/>
          <p:cNvSpPr txBox="1">
            <a:spLocks noChangeArrowheads="1"/>
          </p:cNvSpPr>
          <p:nvPr/>
        </p:nvSpPr>
        <p:spPr bwMode="auto">
          <a:xfrm>
            <a:off x="21925143" y="11160773"/>
            <a:ext cx="1924807" cy="2335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427" tIns="150713" rIns="301427" bIns="150713">
            <a:spAutoFit/>
          </a:bodyPr>
          <a:lstStyle/>
          <a:p>
            <a:r>
              <a:rPr lang="en-US" sz="13200" b="1">
                <a:solidFill>
                  <a:srgbClr val="002060"/>
                </a:solidFill>
                <a:latin typeface="Times New Roman" pitchFamily="18" charset="0"/>
              </a:rPr>
              <a:t>H</a:t>
            </a:r>
            <a:endParaRPr lang="ru-RU" sz="13200" b="1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113683" name="Text Box 19"/>
          <p:cNvSpPr txBox="1">
            <a:spLocks noChangeArrowheads="1"/>
          </p:cNvSpPr>
          <p:nvPr/>
        </p:nvSpPr>
        <p:spPr bwMode="auto">
          <a:xfrm>
            <a:off x="11996199" y="12298910"/>
            <a:ext cx="1657942" cy="2335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01427" tIns="150713" rIns="301427" bIns="150713">
            <a:spAutoFit/>
          </a:bodyPr>
          <a:lstStyle/>
          <a:p>
            <a:r>
              <a:rPr lang="en-US" sz="13200" b="1">
                <a:solidFill>
                  <a:srgbClr val="002060"/>
                </a:solidFill>
                <a:latin typeface="Times New Roman" pitchFamily="18" charset="0"/>
              </a:rPr>
              <a:t>L</a:t>
            </a:r>
            <a:endParaRPr lang="ru-RU" sz="13200" b="1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113684" name="Text Box 20"/>
          <p:cNvSpPr txBox="1">
            <a:spLocks noChangeArrowheads="1"/>
          </p:cNvSpPr>
          <p:nvPr/>
        </p:nvSpPr>
        <p:spPr bwMode="auto">
          <a:xfrm>
            <a:off x="9892469" y="6851663"/>
            <a:ext cx="1831833" cy="2335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427" tIns="150713" rIns="301427" bIns="150713">
            <a:spAutoFit/>
          </a:bodyPr>
          <a:lstStyle/>
          <a:p>
            <a:r>
              <a:rPr lang="en-US" sz="13200" b="1" dirty="0">
                <a:solidFill>
                  <a:srgbClr val="002060"/>
                </a:solidFill>
                <a:latin typeface="Times New Roman" pitchFamily="18" charset="0"/>
              </a:rPr>
              <a:t>D</a:t>
            </a:r>
            <a:endParaRPr lang="ru-RU" sz="13200" b="1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113685" name="Text Box 21"/>
          <p:cNvSpPr txBox="1">
            <a:spLocks noChangeArrowheads="1"/>
          </p:cNvSpPr>
          <p:nvPr/>
        </p:nvSpPr>
        <p:spPr bwMode="auto">
          <a:xfrm>
            <a:off x="16735488" y="7955407"/>
            <a:ext cx="1549704" cy="2335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427" tIns="150713" rIns="301427" bIns="150713">
            <a:spAutoFit/>
          </a:bodyPr>
          <a:lstStyle/>
          <a:p>
            <a:r>
              <a:rPr lang="en-US" sz="13200" b="1" dirty="0">
                <a:solidFill>
                  <a:srgbClr val="002060"/>
                </a:solidFill>
                <a:latin typeface="Times New Roman" pitchFamily="18" charset="0"/>
              </a:rPr>
              <a:t>S</a:t>
            </a:r>
            <a:endParaRPr lang="ru-RU" sz="13200" b="1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113687" name="Text Box 23"/>
          <p:cNvSpPr txBox="1">
            <a:spLocks noChangeArrowheads="1"/>
          </p:cNvSpPr>
          <p:nvPr/>
        </p:nvSpPr>
        <p:spPr bwMode="auto">
          <a:xfrm>
            <a:off x="2669234" y="4532003"/>
            <a:ext cx="27026399" cy="1935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427" tIns="150713" rIns="301427" bIns="150713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spcBef>
                <a:spcPct val="50000"/>
              </a:spcBef>
            </a:pPr>
            <a:r>
              <a:rPr lang="ru-RU" sz="10600" b="1" dirty="0">
                <a:latin typeface="Arial" pitchFamily="34" charset="0"/>
                <a:cs typeface="Arial" pitchFamily="34" charset="0"/>
              </a:rPr>
              <a:t>Точки, принадлежащие прямой</a:t>
            </a:r>
          </a:p>
        </p:txBody>
      </p:sp>
      <p:sp>
        <p:nvSpPr>
          <p:cNvPr id="113688" name="Text Box 24"/>
          <p:cNvSpPr txBox="1">
            <a:spLocks noChangeArrowheads="1"/>
          </p:cNvSpPr>
          <p:nvPr/>
        </p:nvSpPr>
        <p:spPr bwMode="auto">
          <a:xfrm>
            <a:off x="8548766" y="15614838"/>
            <a:ext cx="24405843" cy="1935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01427" tIns="150713" rIns="301427" bIns="150713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spcBef>
                <a:spcPct val="50000"/>
              </a:spcBef>
            </a:pPr>
            <a:r>
              <a:rPr lang="ru-RU" sz="10600" b="1" dirty="0">
                <a:latin typeface="Arial" pitchFamily="34" charset="0"/>
                <a:cs typeface="Arial" pitchFamily="34" charset="0"/>
              </a:rPr>
              <a:t>Точки, не принадлежащие прямой</a:t>
            </a:r>
          </a:p>
        </p:txBody>
      </p:sp>
    </p:spTree>
    <p:extLst>
      <p:ext uri="{BB962C8B-B14F-4D97-AF65-F5344CB8AC3E}">
        <p14:creationId xmlns:p14="http://schemas.microsoft.com/office/powerpoint/2010/main" val="4202554577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3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1000" fill="hold"/>
                                        <p:tgtEl>
                                          <p:spTgt spid="11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3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113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113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1000" fill="hold"/>
                                        <p:tgtEl>
                                          <p:spTgt spid="113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8" grpId="0"/>
      <p:bldP spid="113669" grpId="0"/>
      <p:bldP spid="113682" grpId="0"/>
      <p:bldP spid="113683" grpId="0"/>
      <p:bldP spid="113684" grpId="0"/>
      <p:bldP spid="113685" grpId="0"/>
      <p:bldP spid="113687" grpId="0"/>
      <p:bldP spid="11368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9630972" y="2971801"/>
            <a:ext cx="1457554" cy="1723548"/>
            <a:chOff x="2514600" y="1143000"/>
            <a:chExt cx="380559" cy="662903"/>
          </a:xfrm>
        </p:grpSpPr>
        <p:sp>
          <p:nvSpPr>
            <p:cNvPr id="5" name="Text Box 37"/>
            <p:cNvSpPr txBox="1">
              <a:spLocks noChangeArrowheads="1"/>
            </p:cNvSpPr>
            <p:nvPr/>
          </p:nvSpPr>
          <p:spPr bwMode="auto">
            <a:xfrm>
              <a:off x="2590800" y="1143000"/>
              <a:ext cx="304359" cy="662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600" b="1" i="1" dirty="0"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10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Oval 34"/>
            <p:cNvSpPr>
              <a:spLocks noChangeArrowheads="1"/>
            </p:cNvSpPr>
            <p:nvPr/>
          </p:nvSpPr>
          <p:spPr bwMode="auto">
            <a:xfrm>
              <a:off x="2514600" y="1219200"/>
              <a:ext cx="76200" cy="7620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" name="Group 52"/>
          <p:cNvGrpSpPr>
            <a:grpSpLocks/>
          </p:cNvGrpSpPr>
          <p:nvPr/>
        </p:nvGrpSpPr>
        <p:grpSpPr bwMode="auto">
          <a:xfrm>
            <a:off x="3445078" y="3673072"/>
            <a:ext cx="15759827" cy="1902779"/>
            <a:chOff x="912" y="1603"/>
            <a:chExt cx="2592" cy="461"/>
          </a:xfrm>
        </p:grpSpPr>
        <p:sp>
          <p:nvSpPr>
            <p:cNvPr id="9" name="Line 41"/>
            <p:cNvSpPr>
              <a:spLocks noChangeShapeType="1"/>
            </p:cNvSpPr>
            <p:nvPr/>
          </p:nvSpPr>
          <p:spPr bwMode="auto">
            <a:xfrm flipV="1">
              <a:off x="912" y="1632"/>
              <a:ext cx="2592" cy="432"/>
            </a:xfrm>
            <a:prstGeom prst="line">
              <a:avLst/>
            </a:prstGeom>
            <a:noFill/>
            <a:ln w="1905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Text Box 42"/>
            <p:cNvSpPr txBox="1">
              <a:spLocks noChangeArrowheads="1"/>
            </p:cNvSpPr>
            <p:nvPr/>
          </p:nvSpPr>
          <p:spPr bwMode="auto">
            <a:xfrm>
              <a:off x="3120" y="1603"/>
              <a:ext cx="204" cy="4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600" b="1" i="1" dirty="0">
                  <a:latin typeface="Times New Roman" pitchFamily="18" charset="0"/>
                  <a:cs typeface="Times New Roman" pitchFamily="18" charset="0"/>
                </a:rPr>
                <a:t>m</a:t>
              </a:r>
              <a:endParaRPr lang="ru-RU" sz="10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4377729" y="3372169"/>
            <a:ext cx="1273754" cy="2136883"/>
            <a:chOff x="1143000" y="1296988"/>
            <a:chExt cx="332570" cy="821878"/>
          </a:xfrm>
        </p:grpSpPr>
        <p:sp>
          <p:nvSpPr>
            <p:cNvPr id="12" name="Oval 14"/>
            <p:cNvSpPr>
              <a:spLocks noChangeArrowheads="1"/>
            </p:cNvSpPr>
            <p:nvPr/>
          </p:nvSpPr>
          <p:spPr bwMode="auto">
            <a:xfrm>
              <a:off x="1323170" y="1966466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 Box 36"/>
            <p:cNvSpPr txBox="1">
              <a:spLocks noChangeArrowheads="1"/>
            </p:cNvSpPr>
            <p:nvPr/>
          </p:nvSpPr>
          <p:spPr bwMode="auto">
            <a:xfrm>
              <a:off x="1143000" y="1296988"/>
              <a:ext cx="285106" cy="662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600" b="1" i="1" dirty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ru-RU" sz="10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16343490" y="2175264"/>
            <a:ext cx="1675663" cy="2059486"/>
            <a:chOff x="4267200" y="836640"/>
            <a:chExt cx="437506" cy="792110"/>
          </a:xfrm>
        </p:grpSpPr>
        <p:sp>
          <p:nvSpPr>
            <p:cNvPr id="11" name="Oval 39"/>
            <p:cNvSpPr>
              <a:spLocks noChangeArrowheads="1"/>
            </p:cNvSpPr>
            <p:nvPr/>
          </p:nvSpPr>
          <p:spPr bwMode="auto">
            <a:xfrm>
              <a:off x="4267200" y="1476350"/>
              <a:ext cx="152400" cy="1524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Text Box 38"/>
            <p:cNvSpPr txBox="1">
              <a:spLocks noChangeArrowheads="1"/>
            </p:cNvSpPr>
            <p:nvPr/>
          </p:nvSpPr>
          <p:spPr bwMode="auto">
            <a:xfrm>
              <a:off x="4419600" y="836640"/>
              <a:ext cx="285106" cy="662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600" b="1" i="1" dirty="0">
                  <a:latin typeface="Times New Roman" pitchFamily="18" charset="0"/>
                  <a:cs typeface="Times New Roman" pitchFamily="18" charset="0"/>
                </a:rPr>
                <a:t>F</a:t>
              </a:r>
              <a:endParaRPr lang="ru-RU" sz="10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5375697" y="490235"/>
            <a:ext cx="24921807" cy="2335695"/>
          </a:xfrm>
          <a:prstGeom prst="rect">
            <a:avLst/>
          </a:prstGeom>
          <a:noFill/>
        </p:spPr>
        <p:txBody>
          <a:bodyPr wrap="none" lIns="301427" tIns="150713" rIns="301427" bIns="150713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13200" b="1" i="1" spc="165" dirty="0">
                <a:ln w="11430"/>
                <a:latin typeface="Arial" pitchFamily="34" charset="0"/>
                <a:cs typeface="Arial" pitchFamily="34" charset="0"/>
              </a:rPr>
              <a:t>Прямая </a:t>
            </a:r>
            <a:r>
              <a:rPr lang="en-US" sz="13200" b="1" i="1" spc="165" dirty="0">
                <a:ln w="11430"/>
                <a:latin typeface="Arial" pitchFamily="34" charset="0"/>
                <a:cs typeface="Arial" pitchFamily="34" charset="0"/>
              </a:rPr>
              <a:t> m,    </a:t>
            </a:r>
            <a:r>
              <a:rPr lang="ru-RU" sz="13200" b="1" i="1" spc="165" dirty="0">
                <a:ln w="11430"/>
                <a:latin typeface="Arial" pitchFamily="34" charset="0"/>
                <a:cs typeface="Arial" pitchFamily="34" charset="0"/>
              </a:rPr>
              <a:t>или прямая </a:t>
            </a:r>
            <a:r>
              <a:rPr lang="en-US" sz="13200" b="1" i="1" spc="165" dirty="0">
                <a:ln w="11430"/>
                <a:latin typeface="Arial" pitchFamily="34" charset="0"/>
                <a:cs typeface="Arial" pitchFamily="34" charset="0"/>
              </a:rPr>
              <a:t>AF</a:t>
            </a:r>
            <a:endParaRPr lang="ru-RU" sz="13200" b="1" i="1" spc="165" dirty="0">
              <a:ln w="11430"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Группа 22"/>
          <p:cNvGrpSpPr/>
          <p:nvPr/>
        </p:nvGrpSpPr>
        <p:grpSpPr>
          <a:xfrm>
            <a:off x="10340132" y="4983677"/>
            <a:ext cx="1367767" cy="1723548"/>
            <a:chOff x="2699740" y="1916790"/>
            <a:chExt cx="357116" cy="662903"/>
          </a:xfrm>
        </p:grpSpPr>
        <p:sp>
          <p:nvSpPr>
            <p:cNvPr id="18" name="Text Box 36"/>
            <p:cNvSpPr txBox="1">
              <a:spLocks noChangeArrowheads="1"/>
            </p:cNvSpPr>
            <p:nvPr/>
          </p:nvSpPr>
          <p:spPr bwMode="auto">
            <a:xfrm>
              <a:off x="2771750" y="1916790"/>
              <a:ext cx="285106" cy="662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600" b="1" i="1" dirty="0">
                  <a:latin typeface="Times New Roman" pitchFamily="18" charset="0"/>
                  <a:cs typeface="Times New Roman" pitchFamily="18" charset="0"/>
                </a:rPr>
                <a:t>K</a:t>
              </a:r>
              <a:endParaRPr lang="ru-RU" sz="10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Oval 34"/>
            <p:cNvSpPr>
              <a:spLocks noChangeArrowheads="1"/>
            </p:cNvSpPr>
            <p:nvPr/>
          </p:nvSpPr>
          <p:spPr bwMode="auto">
            <a:xfrm>
              <a:off x="2699740" y="2280630"/>
              <a:ext cx="76200" cy="76200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956769" y="6234464"/>
            <a:ext cx="32193734" cy="7321675"/>
          </a:xfrm>
          <a:prstGeom prst="rect">
            <a:avLst/>
          </a:prstGeom>
          <a:noFill/>
        </p:spPr>
        <p:txBody>
          <a:bodyPr wrap="none" lIns="301427" tIns="150713" rIns="301427" bIns="150713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13200" b="1" i="1" spc="165" dirty="0">
                <a:ln w="11430"/>
                <a:latin typeface="Arial" pitchFamily="34" charset="0"/>
                <a:cs typeface="Arial" pitchFamily="34" charset="0"/>
              </a:rPr>
              <a:t>Точки </a:t>
            </a:r>
            <a:r>
              <a:rPr lang="en-US" sz="13200" b="1" i="1" spc="165" dirty="0">
                <a:ln w="11430"/>
                <a:latin typeface="Arial" pitchFamily="34" charset="0"/>
                <a:cs typeface="Arial" pitchFamily="34" charset="0"/>
              </a:rPr>
              <a:t>A</a:t>
            </a:r>
            <a:r>
              <a:rPr lang="ru-RU" sz="13200" b="1" i="1" spc="165" dirty="0">
                <a:ln w="11430"/>
                <a:latin typeface="Arial" pitchFamily="34" charset="0"/>
                <a:cs typeface="Arial" pitchFamily="34" charset="0"/>
              </a:rPr>
              <a:t>, </a:t>
            </a:r>
            <a:r>
              <a:rPr lang="en-US" sz="13200" b="1" i="1" spc="165" dirty="0">
                <a:ln w="11430"/>
                <a:latin typeface="Arial" pitchFamily="34" charset="0"/>
                <a:cs typeface="Arial" pitchFamily="34" charset="0"/>
              </a:rPr>
              <a:t>F</a:t>
            </a:r>
            <a:r>
              <a:rPr lang="ru-RU" sz="13200" b="1" i="1" spc="165" dirty="0">
                <a:ln w="11430"/>
                <a:latin typeface="Arial" pitchFamily="34" charset="0"/>
                <a:cs typeface="Arial" pitchFamily="34" charset="0"/>
              </a:rPr>
              <a:t> – принадлежат прямой </a:t>
            </a:r>
            <a:r>
              <a:rPr lang="en-US" sz="13200" b="1" i="1" spc="165" dirty="0">
                <a:ln w="11430"/>
                <a:latin typeface="Arial" pitchFamily="34" charset="0"/>
                <a:cs typeface="Arial" pitchFamily="34" charset="0"/>
              </a:rPr>
              <a:t>m</a:t>
            </a:r>
            <a:endParaRPr lang="ru-RU" sz="13200" b="1" i="1" spc="165" dirty="0">
              <a:ln w="11430"/>
              <a:latin typeface="Arial" pitchFamily="34" charset="0"/>
              <a:cs typeface="Arial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ru-RU" sz="11900" b="1" i="1" spc="165" dirty="0" smtClean="0">
                <a:ln w="11430"/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9200" b="1" i="1" spc="165" dirty="0">
                <a:ln w="11430"/>
                <a:latin typeface="Arial" pitchFamily="34" charset="0"/>
                <a:cs typeface="Arial" pitchFamily="34" charset="0"/>
              </a:rPr>
              <a:t>A, F </a:t>
            </a:r>
            <a:r>
              <a:rPr lang="en-US" sz="19200" b="1" i="1" spc="165" dirty="0">
                <a:ln w="11430"/>
                <a:latin typeface="Arial" pitchFamily="34" charset="0"/>
                <a:cs typeface="Arial" pitchFamily="34" charset="0"/>
                <a:sym typeface="Symbol"/>
              </a:rPr>
              <a:t> m</a:t>
            </a:r>
            <a:endParaRPr lang="ru-RU" sz="19200" b="1" i="1" spc="165" dirty="0">
              <a:ln w="11430"/>
              <a:latin typeface="Arial" pitchFamily="34" charset="0"/>
              <a:cs typeface="Arial" pitchFamily="34" charset="0"/>
            </a:endParaRPr>
          </a:p>
          <a:p>
            <a:endParaRPr lang="ru-RU" sz="13200" b="1" i="1" spc="165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910202" y="10874994"/>
            <a:ext cx="27449166" cy="2335695"/>
          </a:xfrm>
          <a:prstGeom prst="rect">
            <a:avLst/>
          </a:prstGeom>
          <a:noFill/>
        </p:spPr>
        <p:txBody>
          <a:bodyPr wrap="none" lIns="301427" tIns="150713" rIns="301427" bIns="150713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13200" b="1" i="1" spc="165" dirty="0">
                <a:ln w="11430"/>
                <a:latin typeface="Arial" pitchFamily="34" charset="0"/>
                <a:cs typeface="Arial" pitchFamily="34" charset="0"/>
              </a:rPr>
              <a:t>Точки </a:t>
            </a:r>
            <a:r>
              <a:rPr lang="en-US" sz="13200" b="1" i="1" spc="165" dirty="0">
                <a:ln w="11430"/>
                <a:latin typeface="Arial" pitchFamily="34" charset="0"/>
                <a:cs typeface="Arial" pitchFamily="34" charset="0"/>
              </a:rPr>
              <a:t>D</a:t>
            </a:r>
            <a:r>
              <a:rPr lang="ru-RU" sz="13200" b="1" i="1" spc="165" dirty="0">
                <a:ln w="11430"/>
                <a:latin typeface="Arial" pitchFamily="34" charset="0"/>
                <a:cs typeface="Arial" pitchFamily="34" charset="0"/>
              </a:rPr>
              <a:t>,</a:t>
            </a:r>
            <a:r>
              <a:rPr lang="en-US" sz="13200" b="1" i="1" spc="165" dirty="0">
                <a:ln w="11430"/>
                <a:latin typeface="Arial" pitchFamily="34" charset="0"/>
                <a:cs typeface="Arial" pitchFamily="34" charset="0"/>
              </a:rPr>
              <a:t>K</a:t>
            </a:r>
            <a:r>
              <a:rPr lang="ru-RU" sz="13200" b="1" i="1" spc="165" dirty="0">
                <a:ln w="11430"/>
                <a:latin typeface="Arial" pitchFamily="34" charset="0"/>
                <a:cs typeface="Arial" pitchFamily="34" charset="0"/>
              </a:rPr>
              <a:t> – не принадлежат </a:t>
            </a:r>
            <a:r>
              <a:rPr lang="en-US" sz="13200" b="1" i="1" spc="165" dirty="0">
                <a:ln w="11430"/>
                <a:latin typeface="Arial" pitchFamily="34" charset="0"/>
                <a:cs typeface="Arial" pitchFamily="34" charset="0"/>
              </a:rPr>
              <a:t>m</a:t>
            </a:r>
            <a:endParaRPr lang="ru-RU" sz="13200" b="1" i="1" spc="165" dirty="0">
              <a:ln w="11430"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9842156" y="12400316"/>
            <a:ext cx="12424877" cy="3647153"/>
            <a:chOff x="2353699" y="3140960"/>
            <a:chExt cx="3244064" cy="1402751"/>
          </a:xfrm>
        </p:grpSpPr>
        <p:sp>
          <p:nvSpPr>
            <p:cNvPr id="27" name="Прямоугольник 26"/>
            <p:cNvSpPr/>
            <p:nvPr/>
          </p:nvSpPr>
          <p:spPr>
            <a:xfrm>
              <a:off x="4188343" y="3140960"/>
              <a:ext cx="48232" cy="739848"/>
            </a:xfrm>
            <a:prstGeom prst="rect">
              <a:avLst/>
            </a:prstGeom>
          </p:spPr>
          <p:txBody>
            <a:bodyPr wrap="none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lvl="0" algn="ctr">
                <a:spcBef>
                  <a:spcPct val="0"/>
                </a:spcBef>
                <a:defRPr/>
              </a:pPr>
              <a:endParaRPr lang="ru-RU" sz="11900" b="1" i="1" spc="165" dirty="0">
                <a:ln w="11430"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353699" y="3217904"/>
              <a:ext cx="3244064" cy="1325807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lvl="0" algn="ctr">
                <a:spcBef>
                  <a:spcPct val="0"/>
                </a:spcBef>
                <a:defRPr/>
              </a:pPr>
              <a:r>
                <a:rPr lang="ru-RU" sz="11900" b="1" i="1" spc="165" dirty="0" smtClean="0">
                  <a:ln w="11430"/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1800" b="1" i="1" spc="165" dirty="0">
                  <a:ln w="11430"/>
                  <a:latin typeface="Arial" pitchFamily="34" charset="0"/>
                  <a:cs typeface="Arial" pitchFamily="34" charset="0"/>
                </a:rPr>
                <a:t>D, K </a:t>
              </a:r>
              <a:r>
                <a:rPr lang="en-US" sz="21800" b="1" i="1" spc="165" dirty="0">
                  <a:ln w="11430"/>
                  <a:latin typeface="Arial" pitchFamily="34" charset="0"/>
                  <a:cs typeface="Arial" pitchFamily="34" charset="0"/>
                  <a:sym typeface="Symbol"/>
                </a:rPr>
                <a:t> m</a:t>
              </a:r>
              <a:endParaRPr lang="ru-RU" sz="21800" b="1" i="1" spc="165" dirty="0">
                <a:ln w="11430"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1884806" y="6028721"/>
            <a:ext cx="32268694" cy="4367020"/>
          </a:xfrm>
          <a:prstGeom prst="rect">
            <a:avLst/>
          </a:prstGeom>
          <a:noFill/>
        </p:spPr>
        <p:txBody>
          <a:bodyPr wrap="square" lIns="301427" tIns="150713" rIns="301427" bIns="150713" rtlCol="0">
            <a:spAutoFit/>
          </a:bodyPr>
          <a:lstStyle/>
          <a:p>
            <a:pPr algn="ctr"/>
            <a:r>
              <a:rPr lang="ru-RU" sz="13200" b="1" i="1" dirty="0">
                <a:latin typeface="Arial" pitchFamily="34" charset="0"/>
                <a:cs typeface="Arial" pitchFamily="34" charset="0"/>
              </a:rPr>
              <a:t>Сколько прямых можно провести</a:t>
            </a:r>
          </a:p>
          <a:p>
            <a:pPr algn="ctr"/>
            <a:r>
              <a:rPr lang="ru-RU" sz="13200" b="1" i="1" dirty="0">
                <a:latin typeface="Arial" pitchFamily="34" charset="0"/>
                <a:cs typeface="Arial" pitchFamily="34" charset="0"/>
              </a:rPr>
              <a:t> через 2 точки?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598379" y="9649080"/>
            <a:ext cx="33783829" cy="7814118"/>
          </a:xfrm>
          <a:prstGeom prst="rect">
            <a:avLst/>
          </a:prstGeom>
          <a:ln>
            <a:noFill/>
          </a:ln>
        </p:spPr>
        <p:txBody>
          <a:bodyPr wrap="square" lIns="301427" tIns="150713" rIns="301427" bIns="15071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  <a:defRPr/>
            </a:pPr>
            <a:endParaRPr lang="ru-RU" sz="12200" b="1" i="1" spc="165" dirty="0">
              <a:ln w="11430"/>
              <a:latin typeface="Arial" pitchFamily="34" charset="0"/>
              <a:cs typeface="Arial" pitchFamily="34" charset="0"/>
            </a:endParaRPr>
          </a:p>
          <a:p>
            <a:pPr lvl="0">
              <a:spcBef>
                <a:spcPct val="0"/>
              </a:spcBef>
              <a:defRPr/>
            </a:pPr>
            <a:r>
              <a:rPr lang="ru-RU" sz="12200" b="1" i="1" spc="165" dirty="0">
                <a:ln w="11430"/>
                <a:latin typeface="Arial" pitchFamily="34" charset="0"/>
                <a:cs typeface="Arial" pitchFamily="34" charset="0"/>
              </a:rPr>
              <a:t> Через любые 2 точки можно </a:t>
            </a:r>
          </a:p>
          <a:p>
            <a:pPr lvl="0">
              <a:spcBef>
                <a:spcPct val="0"/>
              </a:spcBef>
              <a:defRPr/>
            </a:pPr>
            <a:r>
              <a:rPr lang="ru-RU" sz="12200" b="1" i="1" spc="165" dirty="0">
                <a:ln w="11430"/>
                <a:latin typeface="Arial" pitchFamily="34" charset="0"/>
                <a:cs typeface="Arial" pitchFamily="34" charset="0"/>
              </a:rPr>
              <a:t> провести прямую  и притом</a:t>
            </a:r>
          </a:p>
          <a:p>
            <a:pPr lvl="0">
              <a:spcBef>
                <a:spcPct val="0"/>
              </a:spcBef>
              <a:defRPr/>
            </a:pPr>
            <a:r>
              <a:rPr lang="ru-RU" sz="12200" b="1" i="1" spc="165" dirty="0">
                <a:ln w="11430"/>
                <a:latin typeface="Arial" pitchFamily="34" charset="0"/>
                <a:cs typeface="Arial" pitchFamily="34" charset="0"/>
              </a:rPr>
              <a:t> только одну.</a:t>
            </a:r>
          </a:p>
        </p:txBody>
      </p:sp>
    </p:spTree>
    <p:extLst>
      <p:ext uri="{BB962C8B-B14F-4D97-AF65-F5344CB8AC3E}">
        <p14:creationId xmlns:p14="http://schemas.microsoft.com/office/powerpoint/2010/main" val="2655926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0" grpId="1"/>
      <p:bldP spid="25" grpId="0"/>
      <p:bldP spid="25" grpId="1"/>
      <p:bldP spid="32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167776" y="866776"/>
            <a:ext cx="26315020" cy="3182304"/>
          </a:xfrm>
          <a:solidFill>
            <a:schemeClr val="accent1"/>
          </a:solidFill>
        </p:spPr>
        <p:txBody>
          <a:bodyPr/>
          <a:lstStyle/>
          <a:p>
            <a:r>
              <a:rPr lang="ru-RU" sz="2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Прямая</a:t>
            </a:r>
          </a:p>
        </p:txBody>
      </p:sp>
      <p:sp>
        <p:nvSpPr>
          <p:cNvPr id="115730" name="Line 18"/>
          <p:cNvSpPr>
            <a:spLocks noChangeShapeType="1"/>
          </p:cNvSpPr>
          <p:nvPr/>
        </p:nvSpPr>
        <p:spPr bwMode="auto">
          <a:xfrm>
            <a:off x="4821590" y="10038081"/>
            <a:ext cx="27859386" cy="4304984"/>
          </a:xfrm>
          <a:prstGeom prst="line">
            <a:avLst/>
          </a:prstGeom>
          <a:noFill/>
          <a:ln w="2286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499" tIns="150750" rIns="301499" bIns="150750"/>
          <a:lstStyle/>
          <a:p>
            <a:pPr defTabSz="3016421" fontAlgn="base">
              <a:spcBef>
                <a:spcPct val="0"/>
              </a:spcBef>
              <a:spcAft>
                <a:spcPct val="0"/>
              </a:spcAft>
            </a:pPr>
            <a:endParaRPr lang="uz-Latn-UZ" sz="5900">
              <a:solidFill>
                <a:srgbClr val="000000"/>
              </a:solidFill>
            </a:endParaRPr>
          </a:p>
        </p:txBody>
      </p:sp>
      <p:sp>
        <p:nvSpPr>
          <p:cNvPr id="115731" name="Line 19"/>
          <p:cNvSpPr>
            <a:spLocks noChangeShapeType="1"/>
          </p:cNvSpPr>
          <p:nvPr/>
        </p:nvSpPr>
        <p:spPr bwMode="auto">
          <a:xfrm flipV="1">
            <a:off x="8408893" y="9101140"/>
            <a:ext cx="22338582" cy="5056186"/>
          </a:xfrm>
          <a:prstGeom prst="line">
            <a:avLst/>
          </a:prstGeom>
          <a:noFill/>
          <a:ln w="2286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499" tIns="150750" rIns="301499" bIns="150750"/>
          <a:lstStyle/>
          <a:p>
            <a:pPr defTabSz="3016421" fontAlgn="base">
              <a:spcBef>
                <a:spcPct val="0"/>
              </a:spcBef>
              <a:spcAft>
                <a:spcPct val="0"/>
              </a:spcAft>
            </a:pPr>
            <a:endParaRPr lang="uz-Latn-UZ" sz="5900">
              <a:solidFill>
                <a:srgbClr val="000000"/>
              </a:solidFill>
            </a:endParaRPr>
          </a:p>
        </p:txBody>
      </p:sp>
      <p:sp>
        <p:nvSpPr>
          <p:cNvPr id="115733" name="Line 21"/>
          <p:cNvSpPr>
            <a:spLocks noChangeShapeType="1"/>
          </p:cNvSpPr>
          <p:nvPr/>
        </p:nvSpPr>
        <p:spPr bwMode="auto">
          <a:xfrm>
            <a:off x="7849515" y="6670040"/>
            <a:ext cx="12421806" cy="4490720"/>
          </a:xfrm>
          <a:prstGeom prst="line">
            <a:avLst/>
          </a:prstGeom>
          <a:noFill/>
          <a:ln w="2286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499" tIns="150750" rIns="301499" bIns="150750"/>
          <a:lstStyle/>
          <a:p>
            <a:pPr defTabSz="3016421" fontAlgn="base">
              <a:spcBef>
                <a:spcPct val="0"/>
              </a:spcBef>
              <a:spcAft>
                <a:spcPct val="0"/>
              </a:spcAft>
            </a:pPr>
            <a:endParaRPr lang="uz-Latn-UZ" sz="5900">
              <a:solidFill>
                <a:srgbClr val="000000"/>
              </a:solidFill>
            </a:endParaRPr>
          </a:p>
        </p:txBody>
      </p:sp>
      <p:sp>
        <p:nvSpPr>
          <p:cNvPr id="115735" name="Line 23"/>
          <p:cNvSpPr>
            <a:spLocks noChangeShapeType="1"/>
          </p:cNvSpPr>
          <p:nvPr/>
        </p:nvSpPr>
        <p:spPr bwMode="auto">
          <a:xfrm>
            <a:off x="19718028" y="10975043"/>
            <a:ext cx="13236550" cy="4680585"/>
          </a:xfrm>
          <a:prstGeom prst="line">
            <a:avLst/>
          </a:prstGeom>
          <a:noFill/>
          <a:ln w="2286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499" tIns="150750" rIns="301499" bIns="150750"/>
          <a:lstStyle/>
          <a:p>
            <a:pPr defTabSz="3016421" fontAlgn="base">
              <a:spcBef>
                <a:spcPct val="0"/>
              </a:spcBef>
              <a:spcAft>
                <a:spcPct val="0"/>
              </a:spcAft>
            </a:pPr>
            <a:endParaRPr lang="uz-Latn-UZ" sz="5900">
              <a:solidFill>
                <a:srgbClr val="000000"/>
              </a:solidFill>
            </a:endParaRPr>
          </a:p>
        </p:txBody>
      </p:sp>
      <p:sp>
        <p:nvSpPr>
          <p:cNvPr id="115736" name="Text Box 24"/>
          <p:cNvSpPr txBox="1">
            <a:spLocks noChangeArrowheads="1"/>
          </p:cNvSpPr>
          <p:nvPr/>
        </p:nvSpPr>
        <p:spPr bwMode="auto">
          <a:xfrm>
            <a:off x="4547980" y="9782189"/>
            <a:ext cx="3034012" cy="2335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499" tIns="150750" rIns="301499" bIns="150750">
            <a:spAutoFit/>
          </a:bodyPr>
          <a:lstStyle/>
          <a:p>
            <a:pPr defTabSz="3016421" fontAlgn="base">
              <a:spcBef>
                <a:spcPct val="50000"/>
              </a:spcBef>
              <a:spcAft>
                <a:spcPct val="0"/>
              </a:spcAft>
            </a:pPr>
            <a:r>
              <a:rPr lang="ru-RU" sz="13200" b="1" i="1" dirty="0">
                <a:solidFill>
                  <a:srgbClr val="C00000"/>
                </a:solidFill>
                <a:latin typeface="Times New Roman" pitchFamily="18" charset="0"/>
              </a:rPr>
              <a:t>а</a:t>
            </a:r>
          </a:p>
        </p:txBody>
      </p:sp>
      <p:sp>
        <p:nvSpPr>
          <p:cNvPr id="115737" name="Text Box 25"/>
          <p:cNvSpPr txBox="1">
            <a:spLocks noChangeArrowheads="1"/>
          </p:cNvSpPr>
          <p:nvPr/>
        </p:nvSpPr>
        <p:spPr bwMode="auto">
          <a:xfrm>
            <a:off x="8107930" y="12047880"/>
            <a:ext cx="1653809" cy="2335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499" tIns="150750" rIns="301499" bIns="150750">
            <a:spAutoFit/>
          </a:bodyPr>
          <a:lstStyle/>
          <a:p>
            <a:pPr defTabSz="3016421" fontAlgn="base">
              <a:spcBef>
                <a:spcPct val="50000"/>
              </a:spcBef>
              <a:spcAft>
                <a:spcPct val="0"/>
              </a:spcAft>
            </a:pPr>
            <a:r>
              <a:rPr lang="en-US" sz="13200" b="1" i="1" dirty="0">
                <a:solidFill>
                  <a:srgbClr val="000000"/>
                </a:solidFill>
                <a:latin typeface="Times New Roman" pitchFamily="18" charset="0"/>
              </a:rPr>
              <a:t>c</a:t>
            </a:r>
            <a:endParaRPr lang="ru-RU" sz="13200" b="1" i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5738" name="Text Box 26"/>
          <p:cNvSpPr txBox="1">
            <a:spLocks noChangeArrowheads="1"/>
          </p:cNvSpPr>
          <p:nvPr/>
        </p:nvSpPr>
        <p:spPr bwMode="auto">
          <a:xfrm>
            <a:off x="7417829" y="6715455"/>
            <a:ext cx="3034012" cy="2335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499" tIns="150750" rIns="301499" bIns="150750">
            <a:spAutoFit/>
          </a:bodyPr>
          <a:lstStyle/>
          <a:p>
            <a:pPr defTabSz="3016421" fontAlgn="base">
              <a:spcBef>
                <a:spcPct val="50000"/>
              </a:spcBef>
              <a:spcAft>
                <a:spcPct val="0"/>
              </a:spcAft>
            </a:pPr>
            <a:r>
              <a:rPr lang="en-US" sz="13200" b="1" i="1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ru-RU" sz="13200" b="1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5739" name="Rectangle 27"/>
          <p:cNvSpPr>
            <a:spLocks noChangeArrowheads="1"/>
          </p:cNvSpPr>
          <p:nvPr/>
        </p:nvSpPr>
        <p:spPr bwMode="auto">
          <a:xfrm>
            <a:off x="2894179" y="4296735"/>
            <a:ext cx="23803313" cy="2135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499" tIns="150750" rIns="301499" bIns="150750">
            <a:spAutoFit/>
          </a:bodyPr>
          <a:lstStyle/>
          <a:p>
            <a:pPr defTabSz="3016421" fontAlgn="base">
              <a:spcBef>
                <a:spcPct val="50000"/>
              </a:spcBef>
              <a:spcAft>
                <a:spcPct val="0"/>
              </a:spcAft>
            </a:pPr>
            <a:r>
              <a:rPr lang="ru-RU" sz="106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Прямые, пересекающие прямую </a:t>
            </a:r>
            <a:r>
              <a:rPr lang="ru-RU" sz="119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115742" name="Line 30"/>
          <p:cNvSpPr>
            <a:spLocks noChangeShapeType="1"/>
          </p:cNvSpPr>
          <p:nvPr/>
        </p:nvSpPr>
        <p:spPr bwMode="auto">
          <a:xfrm>
            <a:off x="11716522" y="7231380"/>
            <a:ext cx="14896442" cy="2431099"/>
          </a:xfrm>
          <a:prstGeom prst="line">
            <a:avLst/>
          </a:prstGeom>
          <a:noFill/>
          <a:ln w="2286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499" tIns="150750" rIns="301499" bIns="150750"/>
          <a:lstStyle/>
          <a:p>
            <a:pPr defTabSz="3016421" fontAlgn="base">
              <a:spcBef>
                <a:spcPct val="0"/>
              </a:spcBef>
              <a:spcAft>
                <a:spcPct val="0"/>
              </a:spcAft>
            </a:pPr>
            <a:endParaRPr lang="uz-Latn-UZ" sz="5900">
              <a:solidFill>
                <a:srgbClr val="000000"/>
              </a:solidFill>
            </a:endParaRPr>
          </a:p>
        </p:txBody>
      </p:sp>
      <p:sp>
        <p:nvSpPr>
          <p:cNvPr id="115743" name="Rectangle 31"/>
          <p:cNvSpPr>
            <a:spLocks noChangeArrowheads="1"/>
          </p:cNvSpPr>
          <p:nvPr/>
        </p:nvSpPr>
        <p:spPr bwMode="auto">
          <a:xfrm>
            <a:off x="7578070" y="14682797"/>
            <a:ext cx="23992391" cy="2975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499" tIns="150750" rIns="301499" bIns="150750">
            <a:spAutoFit/>
          </a:bodyPr>
          <a:lstStyle/>
          <a:p>
            <a:pPr defTabSz="3016421" fontAlgn="base">
              <a:lnSpc>
                <a:spcPct val="70000"/>
              </a:lnSpc>
              <a:spcBef>
                <a:spcPct val="50000"/>
              </a:spcBef>
              <a:spcAft>
                <a:spcPct val="0"/>
              </a:spcAft>
            </a:pPr>
            <a:r>
              <a:rPr lang="ru-RU" sz="106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Прямые, не пересекающие прямую </a:t>
            </a:r>
            <a:r>
              <a:rPr lang="ru-RU" sz="142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115744" name="Text Box 32"/>
          <p:cNvSpPr txBox="1">
            <a:spLocks noChangeArrowheads="1"/>
          </p:cNvSpPr>
          <p:nvPr/>
        </p:nvSpPr>
        <p:spPr bwMode="auto">
          <a:xfrm>
            <a:off x="24421244" y="7231380"/>
            <a:ext cx="3034012" cy="2335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499" tIns="150750" rIns="301499" bIns="150750">
            <a:spAutoFit/>
          </a:bodyPr>
          <a:lstStyle/>
          <a:p>
            <a:pPr defTabSz="3016421" fontAlgn="base">
              <a:spcBef>
                <a:spcPct val="50000"/>
              </a:spcBef>
              <a:spcAft>
                <a:spcPct val="0"/>
              </a:spcAft>
            </a:pPr>
            <a:r>
              <a:rPr lang="en-US" sz="13200" b="1" i="1" dirty="0">
                <a:solidFill>
                  <a:srgbClr val="000000"/>
                </a:solidFill>
                <a:latin typeface="Times New Roman" pitchFamily="18" charset="0"/>
              </a:rPr>
              <a:t>k</a:t>
            </a:r>
            <a:endParaRPr lang="ru-RU" sz="13200" b="1" i="1" dirty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862815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5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11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0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57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"/>
                                            </p:cond>
                                          </p:stCondLst>
                                        </p:cTn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5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" dur="1000" fill="hold"/>
                                        <p:tgtEl>
                                          <p:spTgt spid="115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31" grpId="0" animBg="1"/>
      <p:bldP spid="115733" grpId="0" animBg="1"/>
      <p:bldP spid="115735" grpId="0" animBg="1"/>
      <p:bldP spid="115739" grpId="0"/>
      <p:bldP spid="115742" grpId="0" animBg="1"/>
      <p:bldP spid="1157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3718719" y="685799"/>
            <a:ext cx="26315020" cy="2560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01572" tIns="150786" rIns="301572" bIns="150786" numCol="1" anchor="b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145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145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145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145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14500">
                <a:solidFill>
                  <a:schemeClr val="tx1"/>
                </a:solidFill>
                <a:latin typeface="Comic Sans MS" pitchFamily="66" charset="0"/>
              </a:defRPr>
            </a:lvl5pPr>
            <a:lvl6pPr marL="1509674" algn="ctr" rtl="0" fontAlgn="base">
              <a:spcBef>
                <a:spcPct val="0"/>
              </a:spcBef>
              <a:spcAft>
                <a:spcPct val="0"/>
              </a:spcAft>
              <a:defRPr sz="14500">
                <a:solidFill>
                  <a:schemeClr val="tx1"/>
                </a:solidFill>
                <a:latin typeface="Comic Sans MS" pitchFamily="66" charset="0"/>
              </a:defRPr>
            </a:lvl6pPr>
            <a:lvl7pPr marL="3019347" algn="ctr" rtl="0" fontAlgn="base">
              <a:spcBef>
                <a:spcPct val="0"/>
              </a:spcBef>
              <a:spcAft>
                <a:spcPct val="0"/>
              </a:spcAft>
              <a:defRPr sz="14500">
                <a:solidFill>
                  <a:schemeClr val="tx1"/>
                </a:solidFill>
                <a:latin typeface="Comic Sans MS" pitchFamily="66" charset="0"/>
              </a:defRPr>
            </a:lvl7pPr>
            <a:lvl8pPr marL="4529021" algn="ctr" rtl="0" fontAlgn="base">
              <a:spcBef>
                <a:spcPct val="0"/>
              </a:spcBef>
              <a:spcAft>
                <a:spcPct val="0"/>
              </a:spcAft>
              <a:defRPr sz="14500">
                <a:solidFill>
                  <a:schemeClr val="tx1"/>
                </a:solidFill>
                <a:latin typeface="Comic Sans MS" pitchFamily="66" charset="0"/>
              </a:defRPr>
            </a:lvl8pPr>
            <a:lvl9pPr marL="6038697" algn="ctr" rtl="0" fontAlgn="base">
              <a:spcBef>
                <a:spcPct val="0"/>
              </a:spcBef>
              <a:spcAft>
                <a:spcPct val="0"/>
              </a:spcAft>
              <a:defRPr sz="145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Прямая и плоскость</a:t>
            </a:r>
            <a:endParaRPr lang="uz-Latn-UZ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3337718" y="4495804"/>
            <a:ext cx="27127202" cy="11125200"/>
          </a:xfrm>
          <a:prstGeom prst="line">
            <a:avLst/>
          </a:prstGeom>
          <a:ln w="2286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flipH="1">
            <a:off x="7604917" y="2590810"/>
            <a:ext cx="20955001" cy="14706601"/>
          </a:xfrm>
          <a:prstGeom prst="line">
            <a:avLst/>
          </a:prstGeom>
          <a:ln w="2286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8671720" y="3246121"/>
            <a:ext cx="8204509" cy="14051279"/>
          </a:xfrm>
          <a:prstGeom prst="line">
            <a:avLst/>
          </a:prstGeom>
          <a:ln w="2286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2565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65617" y="12473308"/>
            <a:ext cx="26658956" cy="4524251"/>
          </a:xfrm>
          <a:prstGeom prst="rect">
            <a:avLst/>
          </a:prstGeom>
          <a:noFill/>
        </p:spPr>
        <p:txBody>
          <a:bodyPr wrap="none" lIns="91372" tIns="45688" rIns="91372" bIns="45688" rtlCol="0">
            <a:spAutoFit/>
          </a:bodyPr>
          <a:lstStyle/>
          <a:p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Из трёх </a:t>
            </a:r>
            <a:r>
              <a:rPr lang="ru-RU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данных </a:t>
            </a:r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точек, лежащих </a:t>
            </a:r>
            <a:r>
              <a:rPr lang="ru-RU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одной</a:t>
            </a:r>
            <a:endParaRPr lang="ru-RU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прямой, одна и только одна лежит между</a:t>
            </a:r>
          </a:p>
          <a:p>
            <a:r>
              <a:rPr lang="ru-RU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двумя </a:t>
            </a:r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другими.</a:t>
            </a:r>
            <a:endParaRPr lang="uz-Latn-UZ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Line 3"/>
          <p:cNvSpPr>
            <a:spLocks noChangeShapeType="1"/>
          </p:cNvSpPr>
          <p:nvPr/>
        </p:nvSpPr>
        <p:spPr bwMode="auto">
          <a:xfrm>
            <a:off x="4175919" y="6172201"/>
            <a:ext cx="20085488" cy="2129834"/>
          </a:xfrm>
          <a:prstGeom prst="line">
            <a:avLst/>
          </a:prstGeom>
          <a:noFill/>
          <a:ln w="22860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790" tIns="150895" rIns="301790" bIns="150895"/>
          <a:lstStyle/>
          <a:p>
            <a:endParaRPr lang="uz-Latn-UZ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8335548" y="7189795"/>
            <a:ext cx="1933497" cy="233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790" tIns="150895" rIns="301790" bIns="150895">
            <a:spAutoFit/>
          </a:bodyPr>
          <a:lstStyle/>
          <a:p>
            <a:r>
              <a:rPr lang="ru-RU" sz="13200" b="1">
                <a:solidFill>
                  <a:schemeClr val="tx2"/>
                </a:solidFill>
                <a:latin typeface="Times New Roman" pitchFamily="18" charset="0"/>
              </a:rPr>
              <a:t>А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5074452" y="7863023"/>
            <a:ext cx="1737988" cy="233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790" tIns="150895" rIns="301790" bIns="150895">
            <a:spAutoFit/>
          </a:bodyPr>
          <a:lstStyle/>
          <a:p>
            <a:r>
              <a:rPr lang="ru-RU" sz="13200" b="1" dirty="0">
                <a:solidFill>
                  <a:schemeClr val="tx2"/>
                </a:solidFill>
                <a:latin typeface="Times New Roman" pitchFamily="18" charset="0"/>
              </a:rPr>
              <a:t>В</a:t>
            </a: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9302299" y="6520677"/>
            <a:ext cx="228243" cy="59994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790" tIns="150895" rIns="301790" bIns="150895" anchor="ctr"/>
          <a:lstStyle/>
          <a:p>
            <a:endParaRPr lang="uz-Latn-UZ"/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22528190" y="7838290"/>
            <a:ext cx="364309" cy="532506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790" tIns="150895" rIns="301790" bIns="150895" anchor="ctr"/>
          <a:lstStyle/>
          <a:p>
            <a:endParaRPr lang="uz-Latn-UZ"/>
          </a:p>
        </p:txBody>
      </p:sp>
      <p:sp>
        <p:nvSpPr>
          <p:cNvPr id="8" name="Oval 12"/>
          <p:cNvSpPr>
            <a:spLocks noChangeArrowheads="1"/>
          </p:cNvSpPr>
          <p:nvPr/>
        </p:nvSpPr>
        <p:spPr bwMode="auto">
          <a:xfrm flipH="1">
            <a:off x="15685563" y="7120624"/>
            <a:ext cx="258098" cy="60983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790" tIns="150895" rIns="301790" bIns="150895" anchor="ctr"/>
          <a:lstStyle/>
          <a:p>
            <a:endParaRPr lang="uz-Latn-UZ"/>
          </a:p>
        </p:txBody>
      </p:sp>
      <p:sp>
        <p:nvSpPr>
          <p:cNvPr id="10" name="Text Box 24"/>
          <p:cNvSpPr txBox="1">
            <a:spLocks noChangeArrowheads="1"/>
          </p:cNvSpPr>
          <p:nvPr/>
        </p:nvSpPr>
        <p:spPr bwMode="auto">
          <a:xfrm>
            <a:off x="21427675" y="8449240"/>
            <a:ext cx="2201025" cy="233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790" tIns="150895" rIns="301790" bIns="150895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3200" b="1" dirty="0">
                <a:solidFill>
                  <a:srgbClr val="002060"/>
                </a:solidFill>
                <a:latin typeface="Times New Roman" pitchFamily="18" charset="0"/>
              </a:rPr>
              <a:t>C</a:t>
            </a:r>
            <a:endParaRPr lang="ru-RU" sz="13200" b="1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60377" y="485238"/>
            <a:ext cx="28120318" cy="2631425"/>
          </a:xfrm>
          <a:prstGeom prst="rect">
            <a:avLst/>
          </a:prstGeom>
          <a:noFill/>
        </p:spPr>
        <p:txBody>
          <a:bodyPr wrap="none" lIns="91372" tIns="45688" rIns="91372" bIns="45688" rtlCol="0">
            <a:spAutoFit/>
          </a:bodyPr>
          <a:lstStyle/>
          <a:p>
            <a:r>
              <a:rPr lang="ru-RU" sz="11600" b="1" dirty="0">
                <a:latin typeface="Arial" pitchFamily="34" charset="0"/>
                <a:cs typeface="Arial" pitchFamily="34" charset="0"/>
              </a:rPr>
              <a:t>Если на прямой </a:t>
            </a:r>
            <a:r>
              <a:rPr lang="ru-RU" sz="165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 </a:t>
            </a:r>
            <a:r>
              <a:rPr lang="ru-RU" sz="11600" b="1" dirty="0">
                <a:latin typeface="Arial" pitchFamily="34" charset="0"/>
                <a:cs typeface="Arial" pitchFamily="34" charset="0"/>
              </a:rPr>
              <a:t>взять точки </a:t>
            </a:r>
            <a:r>
              <a:rPr lang="ru-RU" sz="1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А, В, С</a:t>
            </a:r>
            <a:endParaRPr lang="uz-Latn-UZ" sz="11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75925" y="4038605"/>
            <a:ext cx="1175184" cy="2231315"/>
          </a:xfrm>
          <a:prstGeom prst="rect">
            <a:avLst/>
          </a:prstGeom>
          <a:noFill/>
        </p:spPr>
        <p:txBody>
          <a:bodyPr wrap="none" lIns="91372" tIns="45688" rIns="91372" bIns="45688" rtlCol="0">
            <a:spAutoFit/>
          </a:bodyPr>
          <a:lstStyle/>
          <a:p>
            <a:r>
              <a:rPr lang="ru-RU" sz="139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uz-Latn-UZ" sz="139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040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2894166" y="866775"/>
            <a:ext cx="26315020" cy="2992439"/>
          </a:xfrm>
          <a:solidFill>
            <a:schemeClr val="accent1"/>
          </a:solidFill>
        </p:spPr>
        <p:txBody>
          <a:bodyPr/>
          <a:lstStyle/>
          <a:p>
            <a:r>
              <a:rPr lang="ru-RU" sz="21800" b="1">
                <a:latin typeface="Arial" pitchFamily="34" charset="0"/>
                <a:cs typeface="Arial" pitchFamily="34" charset="0"/>
              </a:rPr>
              <a:t>Отрезок</a:t>
            </a:r>
          </a:p>
        </p:txBody>
      </p:sp>
      <p:sp>
        <p:nvSpPr>
          <p:cNvPr id="77828" name="Line 4"/>
          <p:cNvSpPr>
            <a:spLocks noChangeShapeType="1"/>
          </p:cNvSpPr>
          <p:nvPr/>
        </p:nvSpPr>
        <p:spPr bwMode="auto">
          <a:xfrm>
            <a:off x="9235796" y="10975024"/>
            <a:ext cx="12689334" cy="1684020"/>
          </a:xfrm>
          <a:prstGeom prst="line">
            <a:avLst/>
          </a:prstGeom>
          <a:noFill/>
          <a:ln w="2286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717" tIns="150859" rIns="301717" bIns="150859"/>
          <a:lstStyle/>
          <a:p>
            <a:pPr defTabSz="3017881" fontAlgn="base">
              <a:spcBef>
                <a:spcPct val="0"/>
              </a:spcBef>
              <a:spcAft>
                <a:spcPct val="0"/>
              </a:spcAft>
            </a:pPr>
            <a:endParaRPr lang="uz-Latn-UZ" sz="5900">
              <a:solidFill>
                <a:srgbClr val="000000"/>
              </a:solidFill>
            </a:endParaRPr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8408909" y="10834698"/>
            <a:ext cx="1933497" cy="2335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717" tIns="150859" rIns="301717" bIns="150859">
            <a:spAutoFit/>
          </a:bodyPr>
          <a:lstStyle/>
          <a:p>
            <a:pPr defTabSz="3017881" fontAlgn="base">
              <a:spcBef>
                <a:spcPct val="0"/>
              </a:spcBef>
              <a:spcAft>
                <a:spcPct val="0"/>
              </a:spcAft>
            </a:pPr>
            <a:r>
              <a:rPr lang="en-US" sz="13200" b="1">
                <a:solidFill>
                  <a:srgbClr val="FF0000"/>
                </a:solidFill>
                <a:latin typeface="Times New Roman" pitchFamily="18" charset="0"/>
              </a:rPr>
              <a:t>C</a:t>
            </a:r>
            <a:endParaRPr lang="ru-RU" sz="132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7830" name="Text Box 6"/>
          <p:cNvSpPr txBox="1">
            <a:spLocks noChangeArrowheads="1"/>
          </p:cNvSpPr>
          <p:nvPr/>
        </p:nvSpPr>
        <p:spPr bwMode="auto">
          <a:xfrm>
            <a:off x="20544939" y="12473314"/>
            <a:ext cx="1832419" cy="2335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717" tIns="150859" rIns="301717" bIns="150859">
            <a:spAutoFit/>
          </a:bodyPr>
          <a:lstStyle/>
          <a:p>
            <a:pPr defTabSz="3017881" fontAlgn="base">
              <a:spcBef>
                <a:spcPct val="0"/>
              </a:spcBef>
              <a:spcAft>
                <a:spcPct val="0"/>
              </a:spcAft>
            </a:pPr>
            <a:r>
              <a:rPr lang="en-US" sz="13200" b="1">
                <a:solidFill>
                  <a:srgbClr val="FF0000"/>
                </a:solidFill>
                <a:latin typeface="Times New Roman" pitchFamily="18" charset="0"/>
              </a:rPr>
              <a:t>D</a:t>
            </a:r>
            <a:endParaRPr lang="ru-RU" sz="132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7832" name="Text Box 8"/>
          <p:cNvSpPr txBox="1">
            <a:spLocks noChangeArrowheads="1"/>
          </p:cNvSpPr>
          <p:nvPr/>
        </p:nvSpPr>
        <p:spPr bwMode="auto">
          <a:xfrm>
            <a:off x="8947107" y="14809526"/>
            <a:ext cx="11582745" cy="2335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717" tIns="150859" rIns="301717" bIns="150859">
            <a:spAutoFit/>
          </a:bodyPr>
          <a:lstStyle/>
          <a:p>
            <a:pPr defTabSz="3017881" fontAlgn="base">
              <a:spcBef>
                <a:spcPct val="50000"/>
              </a:spcBef>
              <a:spcAft>
                <a:spcPct val="0"/>
              </a:spcAft>
            </a:pPr>
            <a:r>
              <a:rPr lang="en-US" sz="13200" b="1" dirty="0">
                <a:solidFill>
                  <a:srgbClr val="FF0000"/>
                </a:solidFill>
                <a:latin typeface="Times New Roman" pitchFamily="18" charset="0"/>
              </a:rPr>
              <a:t>CD</a:t>
            </a:r>
            <a:r>
              <a:rPr lang="ru-RU" sz="1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sz="13200" b="1" dirty="0">
                <a:solidFill>
                  <a:srgbClr val="000000"/>
                </a:solidFill>
              </a:rPr>
              <a:t>или</a:t>
            </a:r>
            <a:r>
              <a:rPr lang="ru-RU" sz="1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13200" b="1" dirty="0">
                <a:solidFill>
                  <a:srgbClr val="FF0000"/>
                </a:solidFill>
                <a:latin typeface="Times New Roman" pitchFamily="18" charset="0"/>
              </a:rPr>
              <a:t>DC</a:t>
            </a:r>
            <a:endParaRPr lang="ru-RU" sz="1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7836" name="Oval 12"/>
          <p:cNvSpPr>
            <a:spLocks noChangeArrowheads="1"/>
          </p:cNvSpPr>
          <p:nvPr/>
        </p:nvSpPr>
        <p:spPr bwMode="auto">
          <a:xfrm>
            <a:off x="9235805" y="10900730"/>
            <a:ext cx="279688" cy="185736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717" tIns="150859" rIns="301717" bIns="150859" anchor="ctr"/>
          <a:lstStyle/>
          <a:p>
            <a:pPr defTabSz="3017881" fontAlgn="base">
              <a:spcBef>
                <a:spcPct val="0"/>
              </a:spcBef>
              <a:spcAft>
                <a:spcPct val="0"/>
              </a:spcAft>
            </a:pPr>
            <a:endParaRPr lang="uz-Latn-UZ" sz="5900">
              <a:solidFill>
                <a:srgbClr val="000000"/>
              </a:solidFill>
            </a:endParaRPr>
          </a:p>
        </p:txBody>
      </p:sp>
      <p:sp>
        <p:nvSpPr>
          <p:cNvPr id="77838" name="Oval 14"/>
          <p:cNvSpPr>
            <a:spLocks noChangeArrowheads="1"/>
          </p:cNvSpPr>
          <p:nvPr/>
        </p:nvSpPr>
        <p:spPr bwMode="auto">
          <a:xfrm>
            <a:off x="21645447" y="12547600"/>
            <a:ext cx="279688" cy="185739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717" tIns="150859" rIns="301717" bIns="150859" anchor="ctr"/>
          <a:lstStyle/>
          <a:p>
            <a:pPr defTabSz="3017881" fontAlgn="base">
              <a:spcBef>
                <a:spcPct val="0"/>
              </a:spcBef>
              <a:spcAft>
                <a:spcPct val="0"/>
              </a:spcAft>
            </a:pPr>
            <a:endParaRPr lang="uz-Latn-UZ" sz="5900">
              <a:solidFill>
                <a:srgbClr val="0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3126" y="4495807"/>
            <a:ext cx="32399152" cy="5447540"/>
          </a:xfrm>
          <a:prstGeom prst="rect">
            <a:avLst/>
          </a:prstGeom>
          <a:noFill/>
        </p:spPr>
        <p:txBody>
          <a:bodyPr wrap="none" lIns="91326" tIns="45668" rIns="91326" bIns="45668" rtlCol="0">
            <a:spAutoFit/>
          </a:bodyPr>
          <a:lstStyle/>
          <a:p>
            <a:r>
              <a:rPr lang="ru-RU" sz="116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Отрезком</a:t>
            </a:r>
            <a:r>
              <a:rPr lang="ru-RU" sz="11600" b="1" i="1" dirty="0">
                <a:latin typeface="Arial" pitchFamily="34" charset="0"/>
                <a:cs typeface="Arial" pitchFamily="34" charset="0"/>
              </a:rPr>
              <a:t> называется часть прямой,</a:t>
            </a:r>
          </a:p>
          <a:p>
            <a:r>
              <a:rPr lang="ru-RU" sz="11600" b="1" i="1" dirty="0">
                <a:latin typeface="Arial" pitchFamily="34" charset="0"/>
                <a:cs typeface="Arial" pitchFamily="34" charset="0"/>
              </a:rPr>
              <a:t>состоящая из двух её точек и</a:t>
            </a:r>
            <a:r>
              <a:rPr lang="ru-RU" sz="1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600" b="1" i="1" dirty="0">
                <a:latin typeface="Arial" pitchFamily="34" charset="0"/>
                <a:cs typeface="Arial" pitchFamily="34" charset="0"/>
              </a:rPr>
              <a:t>всех точек,</a:t>
            </a:r>
          </a:p>
          <a:p>
            <a:r>
              <a:rPr lang="ru-RU" sz="11600" b="1" i="1" dirty="0">
                <a:latin typeface="Arial" pitchFamily="34" charset="0"/>
                <a:cs typeface="Arial" pitchFamily="34" charset="0"/>
              </a:rPr>
              <a:t>лежащих между ними.</a:t>
            </a:r>
            <a:r>
              <a:rPr lang="ru-RU" sz="11600" b="1" dirty="0">
                <a:latin typeface="Arial" pitchFamily="34" charset="0"/>
                <a:cs typeface="Arial" pitchFamily="34" charset="0"/>
              </a:rPr>
              <a:t> </a:t>
            </a:r>
            <a:endParaRPr lang="uz-Latn-UZ" sz="1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21785291" y="12411869"/>
            <a:ext cx="457199" cy="4572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372" tIns="45688" rIns="91372" bIns="45688" spcCol="0" rtlCol="0" anchor="ctr"/>
          <a:lstStyle/>
          <a:p>
            <a:pPr algn="ctr"/>
            <a:endParaRPr lang="uz-Latn-UZ"/>
          </a:p>
        </p:txBody>
      </p:sp>
      <p:sp>
        <p:nvSpPr>
          <p:cNvPr id="16" name="Овал 15"/>
          <p:cNvSpPr/>
          <p:nvPr/>
        </p:nvSpPr>
        <p:spPr>
          <a:xfrm>
            <a:off x="9043210" y="10735946"/>
            <a:ext cx="457199" cy="4572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372" tIns="45688" rIns="91372" bIns="45688" spcCol="0" rtlCol="0" anchor="ctr"/>
          <a:lstStyle/>
          <a:p>
            <a:pPr algn="ctr"/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1403684509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7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7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7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7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7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7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 animBg="1"/>
      <p:bldP spid="77829" grpId="0"/>
      <p:bldP spid="77830" grpId="0"/>
      <p:bldP spid="77832" grpId="0"/>
      <p:bldP spid="77836" grpId="0" animBg="1"/>
      <p:bldP spid="7783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астель 1">
    <a:dk1>
      <a:srgbClr val="000000"/>
    </a:dk1>
    <a:lt1>
      <a:srgbClr val="FFFFFF"/>
    </a:lt1>
    <a:dk2>
      <a:srgbClr val="FF0000"/>
    </a:dk2>
    <a:lt2>
      <a:srgbClr val="FFB800"/>
    </a:lt2>
    <a:accent1>
      <a:srgbClr val="FFEF66"/>
    </a:accent1>
    <a:accent2>
      <a:srgbClr val="000000"/>
    </a:accent2>
    <a:accent3>
      <a:srgbClr val="FFFFFF"/>
    </a:accent3>
    <a:accent4>
      <a:srgbClr val="000000"/>
    </a:accent4>
    <a:accent5>
      <a:srgbClr val="FFF6B8"/>
    </a:accent5>
    <a:accent6>
      <a:srgbClr val="000000"/>
    </a:accent6>
    <a:hlink>
      <a:srgbClr val="00B200"/>
    </a:hlink>
    <a:folHlink>
      <a:srgbClr val="703D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2651</TotalTime>
  <Words>526</Words>
  <Application>Microsoft Office PowerPoint</Application>
  <PresentationFormat>Произвольный</PresentationFormat>
  <Paragraphs>177</Paragraphs>
  <Slides>19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Office Theme</vt:lpstr>
      <vt:lpstr>Пастель</vt:lpstr>
      <vt:lpstr>1_Пастель</vt:lpstr>
      <vt:lpstr>2_Пастель</vt:lpstr>
      <vt:lpstr>3_Пастель</vt:lpstr>
      <vt:lpstr>Геометрия</vt:lpstr>
      <vt:lpstr>Презентация PowerPoint</vt:lpstr>
      <vt:lpstr>Прямая</vt:lpstr>
      <vt:lpstr>Прямая</vt:lpstr>
      <vt:lpstr>Презентация PowerPoint</vt:lpstr>
      <vt:lpstr>Прямая</vt:lpstr>
      <vt:lpstr>Презентация PowerPoint</vt:lpstr>
      <vt:lpstr>Презентация PowerPoint</vt:lpstr>
      <vt:lpstr>Отрезок</vt:lpstr>
      <vt:lpstr>Отрезок</vt:lpstr>
      <vt:lpstr>Презентация PowerPoint</vt:lpstr>
      <vt:lpstr>Луч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234</cp:revision>
  <dcterms:created xsi:type="dcterms:W3CDTF">2020-04-09T07:32:19Z</dcterms:created>
  <dcterms:modified xsi:type="dcterms:W3CDTF">2021-02-18T17:15:09Z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