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768" r:id="rId3"/>
    <p:sldId id="782" r:id="rId4"/>
    <p:sldId id="783" r:id="rId5"/>
    <p:sldId id="784" r:id="rId6"/>
    <p:sldId id="785" r:id="rId7"/>
    <p:sldId id="762" r:id="rId8"/>
    <p:sldId id="786" r:id="rId9"/>
    <p:sldId id="787" r:id="rId10"/>
    <p:sldId id="788" r:id="rId11"/>
    <p:sldId id="789" r:id="rId12"/>
    <p:sldId id="510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782"/>
            <p14:sldId id="783"/>
            <p14:sldId id="784"/>
            <p14:sldId id="785"/>
            <p14:sldId id="762"/>
            <p14:sldId id="786"/>
            <p14:sldId id="787"/>
            <p14:sldId id="788"/>
            <p14:sldId id="789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81635581-7F0B-43C9-A74F-627DD211AEF0}" type="pres">
      <dgm:prSet presAssocID="{44EC9824-270E-48F8-9D29-8173E6FC748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FB7CB10-DEBB-4872-A2A5-74B062251810}" type="pres">
      <dgm:prSet presAssocID="{44EC9824-270E-48F8-9D29-8173E6FC7480}" presName="accent_2" presStyleCnt="0"/>
      <dgm:spPr/>
    </dgm:pt>
    <dgm:pt modelId="{60E900E0-2142-46B7-8012-F1FBABD5863C}" type="pres">
      <dgm:prSet presAssocID="{44EC9824-270E-48F8-9D29-8173E6FC7480}" presName="accentRepeatNode" presStyleLbl="solidFgAcc1" presStyleIdx="1" presStyleCnt="3" custLinFactNeighborX="-19878" custLinFactNeighborY="1857"/>
      <dgm:spPr/>
    </dgm:pt>
    <dgm:pt modelId="{2D28DD34-0360-4D61-9453-B34C5F44DB41}" type="pres">
      <dgm:prSet presAssocID="{A57B3A41-BEDF-432A-A6D1-20ADB439BE5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53B2108D-DEFE-4E05-8693-7D94492166F1}" type="pres">
      <dgm:prSet presAssocID="{A57B3A41-BEDF-432A-A6D1-20ADB439BE55}" presName="accent_3" presStyleCnt="0"/>
      <dgm:spPr/>
    </dgm:pt>
    <dgm:pt modelId="{5FE3EEBE-003C-471A-B15E-1526B9173BC0}" type="pres">
      <dgm:prSet presAssocID="{A57B3A41-BEDF-432A-A6D1-20ADB439BE55}" presName="accentRepeatNode" presStyleLbl="solidFgAcc1" presStyleIdx="2" presStyleCnt="3"/>
      <dgm:spPr/>
    </dgm:pt>
  </dgm:ptLst>
  <dgm:cxnLst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E3AEAAF3-9545-49DD-B02E-EBEDAAD25147}" srcId="{BCC93F39-D10A-4803-B666-2C2CC1E22604}" destId="{A57B3A41-BEDF-432A-A6D1-20ADB439BE55}" srcOrd="2" destOrd="0" parTransId="{7B5E53DE-0EBE-4D3A-AFCE-73715F644699}" sibTransId="{A2B40C0A-A040-4BB8-B0EB-372827B5C35B}"/>
    <dgm:cxn modelId="{D0755743-6304-44C5-BA7A-AB249A7701EB}" srcId="{BCC93F39-D10A-4803-B666-2C2CC1E22604}" destId="{44EC9824-270E-48F8-9D29-8173E6FC7480}" srcOrd="1" destOrd="0" parTransId="{2040D75C-61B7-443B-ACB9-1DBE9A5C1D27}" sibTransId="{B945409A-275F-4AE8-B83D-98E3333187A0}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6ABCEF30-DE7B-4C64-9AF3-1C9C657236EA}" type="presOf" srcId="{A57B3A41-BEDF-432A-A6D1-20ADB439BE55}" destId="{2D28DD34-0360-4D61-9453-B34C5F44DB41}" srcOrd="0" destOrd="0" presId="urn:microsoft.com/office/officeart/2008/layout/VerticalCurvedList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994F2249-7205-489F-B7FD-985FCC1CDDB6}" type="presOf" srcId="{44EC9824-270E-48F8-9D29-8173E6FC7480}" destId="{81635581-7F0B-43C9-A74F-627DD211AEF0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26674E32-1EAB-4744-AB15-3A3F578CC172}" type="presParOf" srcId="{661502F1-638F-4AF4-B56A-1BDAC56AB798}" destId="{81635581-7F0B-43C9-A74F-627DD211AEF0}" srcOrd="3" destOrd="0" presId="urn:microsoft.com/office/officeart/2008/layout/VerticalCurvedList"/>
    <dgm:cxn modelId="{4A4D7DA1-05E2-414F-A3CF-F159DE7AB71E}" type="presParOf" srcId="{661502F1-638F-4AF4-B56A-1BDAC56AB798}" destId="{8FB7CB10-DEBB-4872-A2A5-74B062251810}" srcOrd="4" destOrd="0" presId="urn:microsoft.com/office/officeart/2008/layout/VerticalCurvedList"/>
    <dgm:cxn modelId="{0BE57A57-CA8D-4F90-8FC1-7D8B8CC5CD1F}" type="presParOf" srcId="{8FB7CB10-DEBB-4872-A2A5-74B062251810}" destId="{60E900E0-2142-46B7-8012-F1FBABD5863C}" srcOrd="0" destOrd="0" presId="urn:microsoft.com/office/officeart/2008/layout/VerticalCurvedList"/>
    <dgm:cxn modelId="{506C7DF1-2C92-41A8-9B5C-58040F5DBBDD}" type="presParOf" srcId="{661502F1-638F-4AF4-B56A-1BDAC56AB798}" destId="{2D28DD34-0360-4D61-9453-B34C5F44DB41}" srcOrd="5" destOrd="0" presId="urn:microsoft.com/office/officeart/2008/layout/VerticalCurvedList"/>
    <dgm:cxn modelId="{BA0CB9F9-F8FE-46F9-9F44-6E1E6A1CB037}" type="presParOf" srcId="{661502F1-638F-4AF4-B56A-1BDAC56AB798}" destId="{53B2108D-DEFE-4E05-8693-7D94492166F1}" srcOrd="6" destOrd="0" presId="urn:microsoft.com/office/officeart/2008/layout/VerticalCurvedList"/>
    <dgm:cxn modelId="{5755E9E7-BDDB-4D3D-8546-533239D8D460}" type="presParOf" srcId="{53B2108D-DEFE-4E05-8693-7D94492166F1}" destId="{5FE3EEBE-003C-471A-B15E-1526B9173BC0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10690767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35581-7F0B-43C9-A74F-627DD211AEF0}">
      <dsp:nvSpPr>
        <dsp:cNvPr id="0" name=""/>
        <dsp:cNvSpPr/>
      </dsp:nvSpPr>
      <dsp:spPr>
        <a:xfrm>
          <a:off x="1294676" y="2448560"/>
          <a:ext cx="10245741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10245741" cy="1224280"/>
      </dsp:txXfrm>
    </dsp:sp>
    <dsp:sp modelId="{60E900E0-2142-46B7-8012-F1FBABD5863C}">
      <dsp:nvSpPr>
        <dsp:cNvPr id="0" name=""/>
        <dsp:cNvSpPr/>
      </dsp:nvSpPr>
      <dsp:spPr>
        <a:xfrm>
          <a:off x="225298" y="232394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8DD34-0360-4D61-9453-B34C5F44DB41}">
      <dsp:nvSpPr>
        <dsp:cNvPr id="0" name=""/>
        <dsp:cNvSpPr/>
      </dsp:nvSpPr>
      <dsp:spPr>
        <a:xfrm>
          <a:off x="849650" y="428498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10690767" cy="1224280"/>
      </dsp:txXfrm>
    </dsp:sp>
    <dsp:sp modelId="{5FE3EEBE-003C-471A-B15E-1526B9173BC0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342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589CBA-06EF-48EB-B336-151ED79B8AC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28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49.png"/><Relationship Id="rId5" Type="http://schemas.openxmlformats.org/officeDocument/2006/relationships/image" Target="../media/image59.png"/><Relationship Id="rId10" Type="http://schemas.openxmlformats.org/officeDocument/2006/relationships/image" Target="../media/image48.png"/><Relationship Id="rId4" Type="http://schemas.openxmlformats.org/officeDocument/2006/relationships/image" Target="../media/image58.png"/><Relationship Id="rId9" Type="http://schemas.openxmlformats.org/officeDocument/2006/relationships/image" Target="../media/image5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72.png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10" Type="http://schemas.openxmlformats.org/officeDocument/2006/relationships/image" Target="../media/image2.wmf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0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0.png"/><Relationship Id="rId10" Type="http://schemas.openxmlformats.org/officeDocument/2006/relationships/image" Target="../media/image46.png"/><Relationship Id="rId4" Type="http://schemas.openxmlformats.org/officeDocument/2006/relationships/image" Target="../media/image400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0.png"/><Relationship Id="rId7" Type="http://schemas.openxmlformats.org/officeDocument/2006/relationships/image" Target="../media/image51.png"/><Relationship Id="rId2" Type="http://schemas.openxmlformats.org/officeDocument/2006/relationships/image" Target="../media/image4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0.png"/><Relationship Id="rId10" Type="http://schemas.openxmlformats.org/officeDocument/2006/relationships/image" Target="../media/image54.png"/><Relationship Id="rId4" Type="http://schemas.openxmlformats.org/officeDocument/2006/relationships/image" Target="../media/image480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05000" y="3288236"/>
            <a:ext cx="8991600" cy="367521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«Квадрат суммы,  квадрат разности»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5602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0" y="3297934"/>
            <a:ext cx="3443387" cy="345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813910" y="707428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65697" y="668619"/>
            <a:ext cx="1242281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kern="0" dirty="0" smtClean="0">
                <a:latin typeface="Arial" pitchFamily="34" charset="0"/>
                <a:cs typeface="Arial" pitchFamily="34" charset="0"/>
              </a:rPr>
              <a:t>Найдите значение выражения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99892" y="1676399"/>
            <a:ext cx="1122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при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1000" y="1599518"/>
                <a:ext cx="878041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𝟗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𝟑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𝒂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+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𝟐</m:t>
                            </m:r>
                          </m:e>
                        </m:d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𝟑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𝟕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99518"/>
                <a:ext cx="8780417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2847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831646" y="1334935"/>
                <a:ext cx="2368084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  <m:f>
                        <m:fPr>
                          <m:ctrlPr>
                            <a:rPr lang="uz-Latn-UZ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1646" y="1334935"/>
                <a:ext cx="2368084" cy="124880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7273" y="2384285"/>
                <a:ext cx="10444654" cy="147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𝟑</m:t>
                              </m:r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𝒂</m:t>
                              </m:r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+</m:t>
                              </m:r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d>
                        <m:d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</m:e>
                      </m:d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i="1" dirty="0" smtClean="0">
                  <a:solidFill>
                    <a:srgbClr val="002060"/>
                  </a:solidFill>
                  <a:latin typeface="Cambria Math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)+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𝟐𝟖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73" y="2384285"/>
                <a:ext cx="10444654" cy="14771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9547" y="4060937"/>
                <a:ext cx="11220106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𝟏𝟐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𝟐𝟖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7" y="4060937"/>
                <a:ext cx="11220106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2266973" y="4816157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987502" y="4699525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987502" y="484570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281820" y="4699525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281820" y="484570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573844" y="4817153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9161417" y="4779425"/>
            <a:ext cx="559837" cy="112041"/>
          </a:xfrm>
          <a:custGeom>
            <a:avLst/>
            <a:gdLst>
              <a:gd name="connsiteX0" fmla="*/ 0 w 559837"/>
              <a:gd name="connsiteY0" fmla="*/ 112041 h 112041"/>
              <a:gd name="connsiteX1" fmla="*/ 111967 w 559837"/>
              <a:gd name="connsiteY1" fmla="*/ 73 h 112041"/>
              <a:gd name="connsiteX2" fmla="*/ 223935 w 559837"/>
              <a:gd name="connsiteY2" fmla="*/ 93379 h 112041"/>
              <a:gd name="connsiteX3" fmla="*/ 335902 w 559837"/>
              <a:gd name="connsiteY3" fmla="*/ 73 h 112041"/>
              <a:gd name="connsiteX4" fmla="*/ 447869 w 559837"/>
              <a:gd name="connsiteY4" fmla="*/ 93379 h 112041"/>
              <a:gd name="connsiteX5" fmla="*/ 559837 w 559837"/>
              <a:gd name="connsiteY5" fmla="*/ 73 h 112041"/>
              <a:gd name="connsiteX6" fmla="*/ 559837 w 559837"/>
              <a:gd name="connsiteY6" fmla="*/ 73 h 112041"/>
              <a:gd name="connsiteX7" fmla="*/ 559837 w 559837"/>
              <a:gd name="connsiteY7" fmla="*/ 73 h 1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9837" h="112041">
                <a:moveTo>
                  <a:pt x="0" y="112041"/>
                </a:moveTo>
                <a:cubicBezTo>
                  <a:pt x="37322" y="57612"/>
                  <a:pt x="74645" y="3183"/>
                  <a:pt x="111967" y="73"/>
                </a:cubicBezTo>
                <a:cubicBezTo>
                  <a:pt x="149290" y="-3037"/>
                  <a:pt x="186613" y="93379"/>
                  <a:pt x="223935" y="93379"/>
                </a:cubicBezTo>
                <a:cubicBezTo>
                  <a:pt x="261257" y="93379"/>
                  <a:pt x="298580" y="73"/>
                  <a:pt x="335902" y="73"/>
                </a:cubicBezTo>
                <a:cubicBezTo>
                  <a:pt x="373224" y="73"/>
                  <a:pt x="410547" y="93379"/>
                  <a:pt x="447869" y="93379"/>
                </a:cubicBezTo>
                <a:cubicBezTo>
                  <a:pt x="485191" y="93379"/>
                  <a:pt x="559837" y="73"/>
                  <a:pt x="559837" y="73"/>
                </a:cubicBezTo>
                <a:lnTo>
                  <a:pt x="559837" y="73"/>
                </a:lnTo>
                <a:lnTo>
                  <a:pt x="559837" y="73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Полилиния 31"/>
          <p:cNvSpPr/>
          <p:nvPr/>
        </p:nvSpPr>
        <p:spPr>
          <a:xfrm>
            <a:off x="5791200" y="4787680"/>
            <a:ext cx="559837" cy="112041"/>
          </a:xfrm>
          <a:custGeom>
            <a:avLst/>
            <a:gdLst>
              <a:gd name="connsiteX0" fmla="*/ 0 w 559837"/>
              <a:gd name="connsiteY0" fmla="*/ 112041 h 112041"/>
              <a:gd name="connsiteX1" fmla="*/ 111967 w 559837"/>
              <a:gd name="connsiteY1" fmla="*/ 73 h 112041"/>
              <a:gd name="connsiteX2" fmla="*/ 223935 w 559837"/>
              <a:gd name="connsiteY2" fmla="*/ 93379 h 112041"/>
              <a:gd name="connsiteX3" fmla="*/ 335902 w 559837"/>
              <a:gd name="connsiteY3" fmla="*/ 73 h 112041"/>
              <a:gd name="connsiteX4" fmla="*/ 447869 w 559837"/>
              <a:gd name="connsiteY4" fmla="*/ 93379 h 112041"/>
              <a:gd name="connsiteX5" fmla="*/ 559837 w 559837"/>
              <a:gd name="connsiteY5" fmla="*/ 73 h 112041"/>
              <a:gd name="connsiteX6" fmla="*/ 559837 w 559837"/>
              <a:gd name="connsiteY6" fmla="*/ 73 h 112041"/>
              <a:gd name="connsiteX7" fmla="*/ 559837 w 559837"/>
              <a:gd name="connsiteY7" fmla="*/ 73 h 1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9837" h="112041">
                <a:moveTo>
                  <a:pt x="0" y="112041"/>
                </a:moveTo>
                <a:cubicBezTo>
                  <a:pt x="37322" y="57612"/>
                  <a:pt x="74645" y="3183"/>
                  <a:pt x="111967" y="73"/>
                </a:cubicBezTo>
                <a:cubicBezTo>
                  <a:pt x="149290" y="-3037"/>
                  <a:pt x="186613" y="93379"/>
                  <a:pt x="223935" y="93379"/>
                </a:cubicBezTo>
                <a:cubicBezTo>
                  <a:pt x="261257" y="93379"/>
                  <a:pt x="298580" y="73"/>
                  <a:pt x="335902" y="73"/>
                </a:cubicBezTo>
                <a:cubicBezTo>
                  <a:pt x="373224" y="73"/>
                  <a:pt x="410547" y="93379"/>
                  <a:pt x="447869" y="93379"/>
                </a:cubicBezTo>
                <a:cubicBezTo>
                  <a:pt x="485191" y="93379"/>
                  <a:pt x="559837" y="73"/>
                  <a:pt x="559837" y="73"/>
                </a:cubicBezTo>
                <a:lnTo>
                  <a:pt x="559837" y="73"/>
                </a:lnTo>
                <a:lnTo>
                  <a:pt x="559837" y="73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617256" y="4061521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4239953" y="4137721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7595695" y="4083704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2451534" y="4017425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573025" y="4095900"/>
                <a:ext cx="135325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3025" y="4095900"/>
                <a:ext cx="1353256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65697" y="5427473"/>
                <a:ext cx="6378990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𝟐𝟒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uz-Latn-UZ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4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ru-RU" sz="4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𝟏</m:t>
                          </m:r>
                          <m:f>
                            <m:fPr>
                              <m:ctrlPr>
                                <a:rPr lang="uz-Latn-UZ" sz="4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ru-RU" sz="4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sz="4000" b="1" i="1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𝟐𝟒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uz-Latn-UZ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uz-Latn-UZ" sz="4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uz-Latn-UZ" sz="4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uz-Latn-UZ" sz="40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697" y="5427473"/>
                <a:ext cx="6378990" cy="14754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единительная линия 43"/>
          <p:cNvCxnSpPr/>
          <p:nvPr/>
        </p:nvCxnSpPr>
        <p:spPr>
          <a:xfrm flipH="1">
            <a:off x="5935708" y="6134251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398206" y="5746075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470441" y="542290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123539" y="5721528"/>
                <a:ext cx="142378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𝟐𝟖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3539" y="5721528"/>
                <a:ext cx="1423787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2" descr="Школа. Картинки для детей. #школа #скоро_в_школу #картинки_для_детей  #1_сентября #день_знаний #дети #ученики #мальчик … | Начальная школа,  Детский сад, Мультфильмы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521" y="5382098"/>
            <a:ext cx="2063737" cy="2404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79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animBg="1"/>
      <p:bldP spid="32" grpId="0" animBg="1"/>
      <p:bldP spid="43" grpId="0"/>
      <p:bldP spid="6" grpId="0"/>
      <p:bldP spid="7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65697" y="668619"/>
            <a:ext cx="1242281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kern="0" dirty="0" smtClean="0">
                <a:latin typeface="Arial" pitchFamily="34" charset="0"/>
                <a:cs typeface="Arial" pitchFamily="34" charset="0"/>
              </a:rPr>
              <a:t>Найдите значение выражения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99892" y="1676399"/>
            <a:ext cx="11224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при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1000" y="1599518"/>
                <a:ext cx="918366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𝟐𝟓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𝒎</m:t>
                    </m:r>
                    <m:d>
                      <m:d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𝒎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𝟓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𝒎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𝟔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𝒎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99518"/>
                <a:ext cx="9183668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2722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831646" y="1647824"/>
                <a:ext cx="263097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𝒎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𝟎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,</m:t>
                      </m:r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1646" y="1647824"/>
                <a:ext cx="2630977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7273" y="2384285"/>
                <a:ext cx="11503342" cy="2169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𝟐𝟓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d>
                        <m:d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</m:d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𝟓</m:t>
                              </m:r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𝒎</m:t>
                              </m:r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−</m:t>
                              </m:r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0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i="0" dirty="0" smtClean="0">
                  <a:solidFill>
                    <a:srgbClr val="002060"/>
                  </a:solidFill>
                  <a:latin typeface="Cambria Math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𝟐𝟓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𝟐𝟓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𝟑𝟎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273" y="2384285"/>
                <a:ext cx="11503342" cy="21696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0404" y="4674649"/>
                <a:ext cx="11220106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𝟐𝟓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𝟐𝟓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𝟑𝟎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404" y="4674649"/>
                <a:ext cx="11220106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5257929" y="543150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268759" y="5395805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268759" y="554198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265547" y="5341788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265547" y="5487967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335844" y="5459416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1357550" y="4747027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5257929" y="4747027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1285665" y="4718526"/>
                <a:ext cx="228056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ru-RU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ru-RU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5665" y="4718526"/>
                <a:ext cx="2280561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33115" y="5943600"/>
                <a:ext cx="680199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ru-RU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ru-RU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d>
                        <m:d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𝟎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,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</m:e>
                      </m:d>
                      <m:r>
                        <a:rPr lang="ru-RU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ru-RU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115" y="5943600"/>
                <a:ext cx="6801990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10082152" y="5354979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10082152" y="5501158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0890" y="5943600"/>
            <a:ext cx="2781381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027000" y="5943600"/>
                <a:ext cx="426488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  <m:r>
                        <a:rPr lang="ru-RU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ru-RU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ru-RU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ru-RU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ru-RU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,</m:t>
                      </m:r>
                      <m:r>
                        <a:rPr lang="ru-RU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𝟕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7000" y="5943600"/>
                <a:ext cx="4264885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44512" y="7200782"/>
                <a:ext cx="2430602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12" y="7200782"/>
                <a:ext cx="2430602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875114" y="7200780"/>
                <a:ext cx="4390433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114" y="7200780"/>
                <a:ext cx="4390433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405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3" grpId="0"/>
      <p:bldP spid="4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529499" y="1981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373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376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№ 378 (2)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113-114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/>
          <a:stretch/>
        </p:blipFill>
        <p:spPr bwMode="auto">
          <a:xfrm>
            <a:off x="1600200" y="3429000"/>
            <a:ext cx="4178674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69073507"/>
              </p:ext>
            </p:extLst>
          </p:nvPr>
        </p:nvGraphicFramePr>
        <p:xfrm>
          <a:off x="1828800" y="1600200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2657" y="437481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4800" y="605229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04731" y="457200"/>
            <a:ext cx="12496800" cy="196085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Формулы сокращённого умножения</a:t>
            </a:r>
            <a:endParaRPr lang="ru-RU" sz="57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801164"/>
              </p:ext>
            </p:extLst>
          </p:nvPr>
        </p:nvGraphicFramePr>
        <p:xfrm>
          <a:off x="561392" y="4343400"/>
          <a:ext cx="6172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Формула" r:id="rId3" imgW="1447560" imgH="228600" progId="Equation.3">
                  <p:embed/>
                </p:oleObj>
              </mc:Choice>
              <mc:Fallback>
                <p:oleObj name="Формула" r:id="rId3" imgW="1447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92" y="4343400"/>
                        <a:ext cx="61722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7885554"/>
              </p:ext>
            </p:extLst>
          </p:nvPr>
        </p:nvGraphicFramePr>
        <p:xfrm>
          <a:off x="7553131" y="4343400"/>
          <a:ext cx="629863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Формула" r:id="rId5" imgW="1435100" imgH="228600" progId="Equation.3">
                  <p:embed/>
                </p:oleObj>
              </mc:Choice>
              <mc:Fallback>
                <p:oleObj name="Формула" r:id="rId5" imgW="1435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3131" y="4343400"/>
                        <a:ext cx="6298630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730482" y="2870927"/>
            <a:ext cx="7620000" cy="8771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Квадрат разности</a:t>
            </a:r>
            <a:endParaRPr lang="ru-RU" sz="48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870927"/>
            <a:ext cx="7223760" cy="8771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Квадрат суммы</a:t>
            </a:r>
            <a:endParaRPr lang="ru-RU" sz="48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943600"/>
            <a:ext cx="3179722" cy="2014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99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92022" y="6830006"/>
            <a:ext cx="62469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052" name="TextBox 1"/>
          <p:cNvSpPr txBox="1">
            <a:spLocks noChangeArrowheads="1"/>
          </p:cNvSpPr>
          <p:nvPr/>
        </p:nvSpPr>
        <p:spPr bwMode="auto">
          <a:xfrm>
            <a:off x="4696462" y="-171449"/>
            <a:ext cx="417352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Например: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769923"/>
              </p:ext>
            </p:extLst>
          </p:nvPr>
        </p:nvGraphicFramePr>
        <p:xfrm>
          <a:off x="990600" y="1079500"/>
          <a:ext cx="4849813" cy="447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Формула" r:id="rId4" imgW="990360" imgH="1218960" progId="Equation.3">
                  <p:embed/>
                </p:oleObj>
              </mc:Choice>
              <mc:Fallback>
                <p:oleObj name="Формула" r:id="rId4" imgW="990360" imgH="1218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079500"/>
                        <a:ext cx="4849813" cy="4475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126444"/>
              </p:ext>
            </p:extLst>
          </p:nvPr>
        </p:nvGraphicFramePr>
        <p:xfrm>
          <a:off x="5867400" y="985838"/>
          <a:ext cx="6502400" cy="550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Формула" r:id="rId6" imgW="1218960" imgH="1422360" progId="Equation.3">
                  <p:embed/>
                </p:oleObj>
              </mc:Choice>
              <mc:Fallback>
                <p:oleObj name="Формула" r:id="rId6" imgW="1218960" imgH="1422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985838"/>
                        <a:ext cx="6502400" cy="550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854826" y="1138919"/>
            <a:ext cx="7543800" cy="9429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78153" y="2953139"/>
            <a:ext cx="7543800" cy="8572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878153" y="4611849"/>
            <a:ext cx="7543800" cy="8572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5920271"/>
            <a:ext cx="2362200" cy="192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239675"/>
              </p:ext>
            </p:extLst>
          </p:nvPr>
        </p:nvGraphicFramePr>
        <p:xfrm>
          <a:off x="1066800" y="6846772"/>
          <a:ext cx="6172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Формула" r:id="rId9" imgW="1447800" imgH="228600" progId="Equation.3">
                  <p:embed/>
                </p:oleObj>
              </mc:Choice>
              <mc:Fallback>
                <p:oleObj name="Формула" r:id="rId9" imgW="144780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6846772"/>
                        <a:ext cx="61722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6782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4648200" y="-1"/>
            <a:ext cx="4173520" cy="1009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Например: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9671559"/>
              </p:ext>
            </p:extLst>
          </p:nvPr>
        </p:nvGraphicFramePr>
        <p:xfrm>
          <a:off x="1384300" y="1574800"/>
          <a:ext cx="4849813" cy="531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2" name="Формула" r:id="rId4" imgW="990360" imgH="1447560" progId="Equation.3">
                  <p:embed/>
                </p:oleObj>
              </mc:Choice>
              <mc:Fallback>
                <p:oleObj name="Формула" r:id="rId4" imgW="990360" imgH="1447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4300" y="1574800"/>
                        <a:ext cx="4849813" cy="5316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9637929"/>
              </p:ext>
            </p:extLst>
          </p:nvPr>
        </p:nvGraphicFramePr>
        <p:xfrm>
          <a:off x="6286502" y="1513503"/>
          <a:ext cx="6502400" cy="550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Формула" r:id="rId6" imgW="1218960" imgH="1422360" progId="Equation.3">
                  <p:embed/>
                </p:oleObj>
              </mc:Choice>
              <mc:Fallback>
                <p:oleObj name="Формула" r:id="rId6" imgW="1218960" imgH="1422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2" y="1513503"/>
                        <a:ext cx="6502400" cy="550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286502" y="1600200"/>
            <a:ext cx="7543800" cy="9429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7387" y="3429000"/>
            <a:ext cx="7543800" cy="9429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86502" y="5181600"/>
            <a:ext cx="7543800" cy="94297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258" y="6201885"/>
            <a:ext cx="2362200" cy="192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9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56" y="203891"/>
            <a:ext cx="2137200" cy="1396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7948" y="614857"/>
            <a:ext cx="12422810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373-374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Выполните действия, используя формулы сокращённого умножения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9965" y="2201294"/>
                <a:ext cx="297151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𝟗𝟎</m:t>
                        </m:r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  <m:r>
                          <a:rPr lang="uz-Latn-UZ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65" y="2201294"/>
                <a:ext cx="2971519" cy="721801"/>
              </a:xfrm>
              <a:prstGeom prst="rect">
                <a:avLst/>
              </a:prstGeom>
              <a:blipFill rotWithShape="1">
                <a:blip r:embed="rId3"/>
                <a:stretch>
                  <a:fillRect l="-7392" t="-12605" b="-352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885649" y="2194337"/>
                <a:ext cx="529067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𝟗𝟎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𝟗𝟎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5649" y="2194337"/>
                <a:ext cx="5290679" cy="7218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81916" y="6159966"/>
                <a:ext cx="8074262" cy="94205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ru-RU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5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 </m:t>
                      </m:r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916" y="6159966"/>
                <a:ext cx="8074262" cy="9420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988007" y="2206281"/>
                <a:ext cx="640290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𝟖𝟏𝟎𝟎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𝟏𝟖𝟎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𝟕𝟗𝟐𝟎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007" y="2206281"/>
                <a:ext cx="6402907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69964" y="3100522"/>
                <a:ext cx="245958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𝟏𝟎𝟏</m:t>
                        </m:r>
                      </m:e>
                      <m:sup>
                        <m: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ru-RU" sz="40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64" y="3100522"/>
                <a:ext cx="2459584" cy="721801"/>
              </a:xfrm>
              <a:prstGeom prst="rect">
                <a:avLst/>
              </a:prstGeom>
              <a:blipFill rotWithShape="1">
                <a:blip r:embed="rId7"/>
                <a:stretch>
                  <a:fillRect l="-8933" t="-12712" b="-3644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936052" y="3091594"/>
                <a:ext cx="6086603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𝟏𝟎𝟎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𝟏𝟎𝟎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052" y="3091594"/>
                <a:ext cx="6086603" cy="7218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59764" y="3849074"/>
                <a:ext cx="701525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𝟏𝟎𝟎𝟎𝟎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𝟐𝟎𝟎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𝟏𝟎𝟐𝟎𝟏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764" y="3849074"/>
                <a:ext cx="7015254" cy="70788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286000" y="3075495"/>
                <a:ext cx="293304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𝟏𝟎𝟎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3075495"/>
                <a:ext cx="2933047" cy="72180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0681" y="4570057"/>
                <a:ext cx="245958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𝟗𝟗𝟗</m:t>
                        </m:r>
                      </m:e>
                      <m:sup>
                        <m: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ru-RU" sz="40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81" y="4570057"/>
                <a:ext cx="2459584" cy="721801"/>
              </a:xfrm>
              <a:prstGeom prst="rect">
                <a:avLst/>
              </a:prstGeom>
              <a:blipFill rotWithShape="1">
                <a:blip r:embed="rId11"/>
                <a:stretch>
                  <a:fillRect l="-8933" t="-12712" b="-3644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59764" y="4561129"/>
                <a:ext cx="669895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𝟏𝟎𝟎𝟎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𝟏𝟎𝟎𝟎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764" y="4561129"/>
                <a:ext cx="6698950" cy="72180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00481" y="5318609"/>
                <a:ext cx="8239948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𝟏𝟎𝟎𝟎𝟎𝟎𝟎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𝟐𝟎𝟎𝟎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𝟗𝟗𝟖𝟎𝟎𝟏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481" y="5318609"/>
                <a:ext cx="8239948" cy="70788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26717" y="4545030"/>
                <a:ext cx="323922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𝟏𝟎𝟎𝟎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717" y="4545030"/>
                <a:ext cx="3239220" cy="72180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01609" y="6130155"/>
                <a:ext cx="2153410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40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ru-RU" sz="40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𝟓𝟏</m:t>
                        </m:r>
                      </m:e>
                      <m:sup>
                        <m:r>
                          <a:rPr lang="uz-Latn-UZ" sz="40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ru-RU" sz="40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09" y="6130155"/>
                <a:ext cx="2153410" cy="721801"/>
              </a:xfrm>
              <a:prstGeom prst="rect">
                <a:avLst/>
              </a:prstGeom>
              <a:blipFill rotWithShape="1">
                <a:blip r:embed="rId15"/>
                <a:stretch>
                  <a:fillRect l="-9887" t="-12712" b="-3644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67697" y="6121227"/>
                <a:ext cx="547425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=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𝟓𝟎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𝟓𝟎</m:t>
                      </m:r>
                      <m:r>
                        <a:rPr lang="uz-Latn-UZ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ru-RU" sz="40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7697" y="6121227"/>
                <a:ext cx="5474256" cy="72180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391409" y="6878707"/>
                <a:ext cx="640290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𝟐𝟓𝟎𝟎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ru-RU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𝟏𝟎𝟎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ru-RU" sz="40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𝟐𝟔𝟎𝟏</m:t>
                      </m:r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409" y="6878707"/>
                <a:ext cx="6402907" cy="70788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417645" y="6105128"/>
                <a:ext cx="2626873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𝟓𝟎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ru-RU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</m:t>
                          </m:r>
                          <m:r>
                            <a:rPr lang="uz-Latn-UZ" sz="40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7645" y="6105128"/>
                <a:ext cx="2626873" cy="72180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7" grpId="0" animBg="1"/>
      <p:bldP spid="15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755624" y="3482366"/>
            <a:ext cx="2112775" cy="252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1631" y="614857"/>
            <a:ext cx="1242281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376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Упростите выражение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0164" y="1828800"/>
                <a:ext cx="539628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64" y="1828800"/>
                <a:ext cx="5396285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4515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829020" y="1828800"/>
                <a:ext cx="432631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𝒙𝒚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020" y="1828800"/>
                <a:ext cx="4326313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90093" y="1828800"/>
                <a:ext cx="446577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𝒙𝒚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0093" y="1828800"/>
                <a:ext cx="4465774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10227537" y="256380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772400" y="255758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7772400" y="2703763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1755625" y="255758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1755625" y="2703763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326155" y="2563804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олилиния 3"/>
          <p:cNvSpPr/>
          <p:nvPr/>
        </p:nvSpPr>
        <p:spPr>
          <a:xfrm>
            <a:off x="13192133" y="2563804"/>
            <a:ext cx="559837" cy="112041"/>
          </a:xfrm>
          <a:custGeom>
            <a:avLst/>
            <a:gdLst>
              <a:gd name="connsiteX0" fmla="*/ 0 w 559837"/>
              <a:gd name="connsiteY0" fmla="*/ 112041 h 112041"/>
              <a:gd name="connsiteX1" fmla="*/ 111967 w 559837"/>
              <a:gd name="connsiteY1" fmla="*/ 73 h 112041"/>
              <a:gd name="connsiteX2" fmla="*/ 223935 w 559837"/>
              <a:gd name="connsiteY2" fmla="*/ 93379 h 112041"/>
              <a:gd name="connsiteX3" fmla="*/ 335902 w 559837"/>
              <a:gd name="connsiteY3" fmla="*/ 73 h 112041"/>
              <a:gd name="connsiteX4" fmla="*/ 447869 w 559837"/>
              <a:gd name="connsiteY4" fmla="*/ 93379 h 112041"/>
              <a:gd name="connsiteX5" fmla="*/ 559837 w 559837"/>
              <a:gd name="connsiteY5" fmla="*/ 73 h 112041"/>
              <a:gd name="connsiteX6" fmla="*/ 559837 w 559837"/>
              <a:gd name="connsiteY6" fmla="*/ 73 h 112041"/>
              <a:gd name="connsiteX7" fmla="*/ 559837 w 559837"/>
              <a:gd name="connsiteY7" fmla="*/ 73 h 1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9837" h="112041">
                <a:moveTo>
                  <a:pt x="0" y="112041"/>
                </a:moveTo>
                <a:cubicBezTo>
                  <a:pt x="37322" y="57612"/>
                  <a:pt x="74645" y="3183"/>
                  <a:pt x="111967" y="73"/>
                </a:cubicBezTo>
                <a:cubicBezTo>
                  <a:pt x="149290" y="-3037"/>
                  <a:pt x="186613" y="93379"/>
                  <a:pt x="223935" y="93379"/>
                </a:cubicBezTo>
                <a:cubicBezTo>
                  <a:pt x="261257" y="93379"/>
                  <a:pt x="298580" y="73"/>
                  <a:pt x="335902" y="73"/>
                </a:cubicBezTo>
                <a:cubicBezTo>
                  <a:pt x="373224" y="73"/>
                  <a:pt x="410547" y="93379"/>
                  <a:pt x="447869" y="93379"/>
                </a:cubicBezTo>
                <a:cubicBezTo>
                  <a:pt x="485191" y="93379"/>
                  <a:pt x="559837" y="73"/>
                  <a:pt x="559837" y="73"/>
                </a:cubicBezTo>
                <a:lnTo>
                  <a:pt x="559837" y="73"/>
                </a:lnTo>
                <a:lnTo>
                  <a:pt x="559837" y="73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5" name="Полилиния 34"/>
          <p:cNvSpPr/>
          <p:nvPr/>
        </p:nvSpPr>
        <p:spPr>
          <a:xfrm>
            <a:off x="9274273" y="2557546"/>
            <a:ext cx="559837" cy="112041"/>
          </a:xfrm>
          <a:custGeom>
            <a:avLst/>
            <a:gdLst>
              <a:gd name="connsiteX0" fmla="*/ 0 w 559837"/>
              <a:gd name="connsiteY0" fmla="*/ 112041 h 112041"/>
              <a:gd name="connsiteX1" fmla="*/ 111967 w 559837"/>
              <a:gd name="connsiteY1" fmla="*/ 73 h 112041"/>
              <a:gd name="connsiteX2" fmla="*/ 223935 w 559837"/>
              <a:gd name="connsiteY2" fmla="*/ 93379 h 112041"/>
              <a:gd name="connsiteX3" fmla="*/ 335902 w 559837"/>
              <a:gd name="connsiteY3" fmla="*/ 73 h 112041"/>
              <a:gd name="connsiteX4" fmla="*/ 447869 w 559837"/>
              <a:gd name="connsiteY4" fmla="*/ 93379 h 112041"/>
              <a:gd name="connsiteX5" fmla="*/ 559837 w 559837"/>
              <a:gd name="connsiteY5" fmla="*/ 73 h 112041"/>
              <a:gd name="connsiteX6" fmla="*/ 559837 w 559837"/>
              <a:gd name="connsiteY6" fmla="*/ 73 h 112041"/>
              <a:gd name="connsiteX7" fmla="*/ 559837 w 559837"/>
              <a:gd name="connsiteY7" fmla="*/ 73 h 1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9837" h="112041">
                <a:moveTo>
                  <a:pt x="0" y="112041"/>
                </a:moveTo>
                <a:cubicBezTo>
                  <a:pt x="37322" y="57612"/>
                  <a:pt x="74645" y="3183"/>
                  <a:pt x="111967" y="73"/>
                </a:cubicBezTo>
                <a:cubicBezTo>
                  <a:pt x="149290" y="-3037"/>
                  <a:pt x="186613" y="93379"/>
                  <a:pt x="223935" y="93379"/>
                </a:cubicBezTo>
                <a:cubicBezTo>
                  <a:pt x="261257" y="93379"/>
                  <a:pt x="298580" y="73"/>
                  <a:pt x="335902" y="73"/>
                </a:cubicBezTo>
                <a:cubicBezTo>
                  <a:pt x="373224" y="73"/>
                  <a:pt x="410547" y="93379"/>
                  <a:pt x="447869" y="93379"/>
                </a:cubicBezTo>
                <a:cubicBezTo>
                  <a:pt x="485191" y="93379"/>
                  <a:pt x="559837" y="73"/>
                  <a:pt x="559837" y="73"/>
                </a:cubicBezTo>
                <a:lnTo>
                  <a:pt x="559837" y="73"/>
                </a:lnTo>
                <a:lnTo>
                  <a:pt x="559837" y="73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11813000" y="1828800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7979353" y="1828800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2897788" y="2738189"/>
                <a:ext cx="333007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788" y="2738189"/>
                <a:ext cx="3330079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20773" y="3778120"/>
                <a:ext cx="613687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73" y="3778120"/>
                <a:ext cx="6136873" cy="784767"/>
              </a:xfrm>
              <a:prstGeom prst="rect">
                <a:avLst/>
              </a:prstGeom>
              <a:blipFill rotWithShape="1">
                <a:blip r:embed="rId7"/>
                <a:stretch>
                  <a:fillRect l="-3972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100353" y="6051803"/>
                <a:ext cx="472866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353" y="6051803"/>
                <a:ext cx="4728667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439058" y="6055350"/>
                <a:ext cx="486812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9058" y="6055350"/>
                <a:ext cx="4868128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Прямая соединительная линия 45"/>
          <p:cNvCxnSpPr/>
          <p:nvPr/>
        </p:nvCxnSpPr>
        <p:spPr>
          <a:xfrm>
            <a:off x="6073940" y="6826680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3713218" y="6774317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713218" y="6920496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7859741" y="6774317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7859741" y="6920496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875120" y="6846337"/>
            <a:ext cx="7837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олилиния 51"/>
          <p:cNvSpPr/>
          <p:nvPr/>
        </p:nvSpPr>
        <p:spPr>
          <a:xfrm>
            <a:off x="8975755" y="6846337"/>
            <a:ext cx="559837" cy="112041"/>
          </a:xfrm>
          <a:custGeom>
            <a:avLst/>
            <a:gdLst>
              <a:gd name="connsiteX0" fmla="*/ 0 w 559837"/>
              <a:gd name="connsiteY0" fmla="*/ 112041 h 112041"/>
              <a:gd name="connsiteX1" fmla="*/ 111967 w 559837"/>
              <a:gd name="connsiteY1" fmla="*/ 73 h 112041"/>
              <a:gd name="connsiteX2" fmla="*/ 223935 w 559837"/>
              <a:gd name="connsiteY2" fmla="*/ 93379 h 112041"/>
              <a:gd name="connsiteX3" fmla="*/ 335902 w 559837"/>
              <a:gd name="connsiteY3" fmla="*/ 73 h 112041"/>
              <a:gd name="connsiteX4" fmla="*/ 447869 w 559837"/>
              <a:gd name="connsiteY4" fmla="*/ 93379 h 112041"/>
              <a:gd name="connsiteX5" fmla="*/ 559837 w 559837"/>
              <a:gd name="connsiteY5" fmla="*/ 73 h 112041"/>
              <a:gd name="connsiteX6" fmla="*/ 559837 w 559837"/>
              <a:gd name="connsiteY6" fmla="*/ 73 h 112041"/>
              <a:gd name="connsiteX7" fmla="*/ 559837 w 559837"/>
              <a:gd name="connsiteY7" fmla="*/ 73 h 1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9837" h="112041">
                <a:moveTo>
                  <a:pt x="0" y="112041"/>
                </a:moveTo>
                <a:cubicBezTo>
                  <a:pt x="37322" y="57612"/>
                  <a:pt x="74645" y="3183"/>
                  <a:pt x="111967" y="73"/>
                </a:cubicBezTo>
                <a:cubicBezTo>
                  <a:pt x="149290" y="-3037"/>
                  <a:pt x="186613" y="93379"/>
                  <a:pt x="223935" y="93379"/>
                </a:cubicBezTo>
                <a:cubicBezTo>
                  <a:pt x="261257" y="93379"/>
                  <a:pt x="298580" y="73"/>
                  <a:pt x="335902" y="73"/>
                </a:cubicBezTo>
                <a:cubicBezTo>
                  <a:pt x="373224" y="73"/>
                  <a:pt x="410547" y="93379"/>
                  <a:pt x="447869" y="93379"/>
                </a:cubicBezTo>
                <a:cubicBezTo>
                  <a:pt x="485191" y="93379"/>
                  <a:pt x="559837" y="73"/>
                  <a:pt x="559837" y="73"/>
                </a:cubicBezTo>
                <a:lnTo>
                  <a:pt x="559837" y="73"/>
                </a:lnTo>
                <a:lnTo>
                  <a:pt x="559837" y="73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53" name="Полилиния 52"/>
          <p:cNvSpPr/>
          <p:nvPr/>
        </p:nvSpPr>
        <p:spPr>
          <a:xfrm>
            <a:off x="4935733" y="6840079"/>
            <a:ext cx="559837" cy="112041"/>
          </a:xfrm>
          <a:custGeom>
            <a:avLst/>
            <a:gdLst>
              <a:gd name="connsiteX0" fmla="*/ 0 w 559837"/>
              <a:gd name="connsiteY0" fmla="*/ 112041 h 112041"/>
              <a:gd name="connsiteX1" fmla="*/ 111967 w 559837"/>
              <a:gd name="connsiteY1" fmla="*/ 73 h 112041"/>
              <a:gd name="connsiteX2" fmla="*/ 223935 w 559837"/>
              <a:gd name="connsiteY2" fmla="*/ 93379 h 112041"/>
              <a:gd name="connsiteX3" fmla="*/ 335902 w 559837"/>
              <a:gd name="connsiteY3" fmla="*/ 73 h 112041"/>
              <a:gd name="connsiteX4" fmla="*/ 447869 w 559837"/>
              <a:gd name="connsiteY4" fmla="*/ 93379 h 112041"/>
              <a:gd name="connsiteX5" fmla="*/ 559837 w 559837"/>
              <a:gd name="connsiteY5" fmla="*/ 73 h 112041"/>
              <a:gd name="connsiteX6" fmla="*/ 559837 w 559837"/>
              <a:gd name="connsiteY6" fmla="*/ 73 h 112041"/>
              <a:gd name="connsiteX7" fmla="*/ 559837 w 559837"/>
              <a:gd name="connsiteY7" fmla="*/ 73 h 112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9837" h="112041">
                <a:moveTo>
                  <a:pt x="0" y="112041"/>
                </a:moveTo>
                <a:cubicBezTo>
                  <a:pt x="37322" y="57612"/>
                  <a:pt x="74645" y="3183"/>
                  <a:pt x="111967" y="73"/>
                </a:cubicBezTo>
                <a:cubicBezTo>
                  <a:pt x="149290" y="-3037"/>
                  <a:pt x="186613" y="93379"/>
                  <a:pt x="223935" y="93379"/>
                </a:cubicBezTo>
                <a:cubicBezTo>
                  <a:pt x="261257" y="93379"/>
                  <a:pt x="298580" y="73"/>
                  <a:pt x="335902" y="73"/>
                </a:cubicBezTo>
                <a:cubicBezTo>
                  <a:pt x="373224" y="73"/>
                  <a:pt x="410547" y="93379"/>
                  <a:pt x="447869" y="93379"/>
                </a:cubicBezTo>
                <a:cubicBezTo>
                  <a:pt x="485191" y="93379"/>
                  <a:pt x="559837" y="73"/>
                  <a:pt x="559837" y="73"/>
                </a:cubicBezTo>
                <a:lnTo>
                  <a:pt x="559837" y="73"/>
                </a:lnTo>
                <a:lnTo>
                  <a:pt x="559837" y="73"/>
                </a:lnTo>
              </a:path>
            </a:pathLst>
          </a:cu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8975755" y="6035336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996504" y="6035336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10098029" y="6035336"/>
                <a:ext cx="135806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𝟖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029" y="6035336"/>
                <a:ext cx="1358064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79647" y="4853127"/>
                <a:ext cx="482048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47" y="4853127"/>
                <a:ext cx="4820487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5103156" y="4853127"/>
                <a:ext cx="466377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156" y="4853127"/>
                <a:ext cx="4663777" cy="78476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 flipH="1">
            <a:off x="6228161" y="6093450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1994732" y="6100315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7474118" y="7289523"/>
                <a:ext cx="2430602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4118" y="7289523"/>
                <a:ext cx="2430602" cy="78476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904720" y="7289521"/>
                <a:ext cx="4390433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4720" y="7289521"/>
                <a:ext cx="4390433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84416" y="7282645"/>
                <a:ext cx="2430602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416" y="7282645"/>
                <a:ext cx="2430602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552853" y="7282643"/>
                <a:ext cx="4390433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853" y="7282643"/>
                <a:ext cx="4390433" cy="784767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617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4" grpId="0" animBg="1"/>
      <p:bldP spid="35" grpId="0" animBg="1"/>
      <p:bldP spid="42" grpId="0"/>
      <p:bldP spid="44" grpId="0"/>
      <p:bldP spid="45" grpId="0"/>
      <p:bldP spid="52" grpId="0" animBg="1"/>
      <p:bldP spid="53" grpId="0" animBg="1"/>
      <p:bldP spid="56" grpId="0"/>
      <p:bldP spid="57" grpId="0"/>
      <p:bldP spid="5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11631" y="614857"/>
            <a:ext cx="1242281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37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Решите уравнение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55112" y="1676400"/>
                <a:ext cx="659802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Cyrl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𝟏𝟔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𝟒</m:t>
                            </m:r>
                            <m:r>
                              <a:rPr lang="uz-Latn-UZ" sz="4400" b="1" i="1" dirty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𝟓</m:t>
                            </m:r>
                          </m:e>
                        </m:d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𝟏𝟓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12" y="1676400"/>
                <a:ext cx="6598025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3697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>
            <a:off x="3343071" y="3147402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543073" y="3062929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4185" y="2461167"/>
                <a:ext cx="819435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Cyrl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Cyrl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en-US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185" y="2461167"/>
                <a:ext cx="8194359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14185" y="3005950"/>
                <a:ext cx="821115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Cyrl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Cyrl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𝟏𝟔</m:t>
                          </m:r>
                          <m:r>
                            <a:rPr lang="en-US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185" y="3005950"/>
                <a:ext cx="8211159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164239" y="3862391"/>
                <a:ext cx="408797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𝟒𝟎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239" y="3862391"/>
                <a:ext cx="4087978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188043" y="4631832"/>
                <a:ext cx="408797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043" y="4631832"/>
                <a:ext cx="4087979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330763" y="5399595"/>
                <a:ext cx="273908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763" y="5399595"/>
                <a:ext cx="2739083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543073" y="6169036"/>
                <a:ext cx="172438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073" y="6169036"/>
                <a:ext cx="1724382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2" name="Picture 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3247746"/>
            <a:ext cx="3886200" cy="276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09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2" grpId="0"/>
      <p:bldP spid="40" grpId="0"/>
      <p:bldP spid="41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65697" y="668619"/>
            <a:ext cx="1242281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37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Решите уравнение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55112" y="1676400"/>
                <a:ext cx="888794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  <m:d>
                          <m:dPr>
                            <m:ctrlP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uz-Latn-UZ" sz="4400" b="1" i="1" dirty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𝒙</m:t>
                            </m:r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𝟐𝟎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12" y="1676400"/>
                <a:ext cx="8887946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2743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 flipH="1">
            <a:off x="4876265" y="3203057"/>
            <a:ext cx="740294" cy="8382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711631" y="3229774"/>
            <a:ext cx="664094" cy="7620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14185" y="2461167"/>
                <a:ext cx="935890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185" y="2461167"/>
                <a:ext cx="9358909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72912" y="3229774"/>
                <a:ext cx="947990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en-US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912" y="3229774"/>
                <a:ext cx="9479903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03019" y="4013169"/>
                <a:ext cx="584563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𝟏𝟓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19" y="4013169"/>
                <a:ext cx="5845639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043164" y="4782610"/>
                <a:ext cx="383310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164" y="4782610"/>
                <a:ext cx="3833101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1165983" y="5552050"/>
                <a:ext cx="3833101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𝟐𝟎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983" y="5552050"/>
                <a:ext cx="3833101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302739" y="6998243"/>
                <a:ext cx="214597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2739" y="6998243"/>
                <a:ext cx="2145972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165983" y="6278231"/>
                <a:ext cx="282243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𝟐𝟓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983" y="6278231"/>
                <a:ext cx="2822439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707384" y="971081"/>
            <a:ext cx="1684233" cy="298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91"/>
          <a:stretch/>
        </p:blipFill>
        <p:spPr bwMode="auto">
          <a:xfrm>
            <a:off x="8229600" y="4395132"/>
            <a:ext cx="1584364" cy="276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52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2" grpId="0"/>
      <p:bldP spid="40" grpId="0"/>
      <p:bldP spid="41" grpId="0"/>
      <p:bldP spid="61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11991</TotalTime>
  <Words>975</Words>
  <Application>Microsoft Office PowerPoint</Application>
  <PresentationFormat>Произвольный</PresentationFormat>
  <Paragraphs>113</Paragraphs>
  <Slides>12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776</cp:revision>
  <dcterms:created xsi:type="dcterms:W3CDTF">2020-04-09T07:32:19Z</dcterms:created>
  <dcterms:modified xsi:type="dcterms:W3CDTF">2021-02-18T17:34:59Z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